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3"/>
  </p:sldMasterIdLst>
  <p:notesMasterIdLst>
    <p:notesMasterId r:id="rId51"/>
  </p:notesMasterIdLst>
  <p:sldIdLst>
    <p:sldId id="2147137080" r:id="rId4"/>
    <p:sldId id="2147137091" r:id="rId5"/>
    <p:sldId id="2147137071" r:id="rId6"/>
    <p:sldId id="2147137092" r:id="rId7"/>
    <p:sldId id="2147137093" r:id="rId8"/>
    <p:sldId id="2147137096" r:id="rId9"/>
    <p:sldId id="2147137097" r:id="rId10"/>
    <p:sldId id="2147137098" r:id="rId11"/>
    <p:sldId id="2147137100" r:id="rId12"/>
    <p:sldId id="2147137101" r:id="rId13"/>
    <p:sldId id="2147137102" r:id="rId14"/>
    <p:sldId id="2147137099" r:id="rId15"/>
    <p:sldId id="2147137104" r:id="rId16"/>
    <p:sldId id="2147137107" r:id="rId17"/>
    <p:sldId id="2147137105" r:id="rId18"/>
    <p:sldId id="2147137106" r:id="rId19"/>
    <p:sldId id="2147137108" r:id="rId20"/>
    <p:sldId id="2147137109" r:id="rId21"/>
    <p:sldId id="2147137110" r:id="rId22"/>
    <p:sldId id="2147137111" r:id="rId23"/>
    <p:sldId id="2147137112" r:id="rId24"/>
    <p:sldId id="2147137114" r:id="rId25"/>
    <p:sldId id="2147137113" r:id="rId26"/>
    <p:sldId id="2147137116" r:id="rId27"/>
    <p:sldId id="2147137115" r:id="rId28"/>
    <p:sldId id="2147137118" r:id="rId29"/>
    <p:sldId id="2147137117" r:id="rId30"/>
    <p:sldId id="2147137119" r:id="rId31"/>
    <p:sldId id="2147137120" r:id="rId32"/>
    <p:sldId id="2147137121" r:id="rId33"/>
    <p:sldId id="2147137122" r:id="rId34"/>
    <p:sldId id="2147137123" r:id="rId35"/>
    <p:sldId id="2147137124" r:id="rId36"/>
    <p:sldId id="2147137125" r:id="rId37"/>
    <p:sldId id="2147137126" r:id="rId38"/>
    <p:sldId id="2147137127" r:id="rId39"/>
    <p:sldId id="2147137128" r:id="rId40"/>
    <p:sldId id="2147137129" r:id="rId41"/>
    <p:sldId id="2147137132" r:id="rId42"/>
    <p:sldId id="2147137130" r:id="rId43"/>
    <p:sldId id="2147137133" r:id="rId44"/>
    <p:sldId id="2147137134" r:id="rId45"/>
    <p:sldId id="2147137135" r:id="rId46"/>
    <p:sldId id="2147137094" r:id="rId47"/>
    <p:sldId id="2147137095" r:id="rId48"/>
    <p:sldId id="2147137131" r:id="rId49"/>
    <p:sldId id="2134805241"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D5D4"/>
    <a:srgbClr val="25BDDB"/>
    <a:srgbClr val="6A205F"/>
    <a:srgbClr val="CFCBD7"/>
    <a:srgbClr val="D4D6D5"/>
    <a:srgbClr val="CFCB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29E167-5B65-BA8A-F738-347431CC39A1}" v="173" dt="2024-02-16T08:01:29.248"/>
    <p1510:client id="{65466F31-FB11-B88F-F779-112B000728EB}" v="1253" dt="2024-02-16T07:04:01.071"/>
    <p1510:client id="{82B34D47-5CEA-D3C5-0BF9-5A3DF35D5460}" v="6" dt="2024-02-16T07:55:34.401"/>
    <p1510:client id="{D0B75AF6-C00B-3A75-CB88-91AC6F95250D}" v="143" dt="2024-02-15T12:03:33.1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viewProps" Target="viewProp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microsoft.com/office/2016/11/relationships/changesInfo" Target="changesInfos/changesInfo1.xml"/><Relationship Id="rId8" Type="http://schemas.openxmlformats.org/officeDocument/2006/relationships/slide" Target="slides/slide5.xml"/><Relationship Id="rId51" Type="http://schemas.openxmlformats.org/officeDocument/2006/relationships/notesMaster" Target="notesMasters/notesMaster1.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microsoft.com/office/2015/10/relationships/revisionInfo" Target="revisionInfo.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iya Sharma" userId="S::priya.sharma@xebia.com::6b6cfde4-986e-472e-9f30-209e45df3ad2" providerId="AD" clId="Web-{C4CE47DE-8732-CA7D-8204-A72711BDBB41}"/>
    <pc:docChg chg="addSld modSld sldOrd">
      <pc:chgData name="Priya Sharma" userId="S::priya.sharma@xebia.com::6b6cfde4-986e-472e-9f30-209e45df3ad2" providerId="AD" clId="Web-{C4CE47DE-8732-CA7D-8204-A72711BDBB41}" dt="2024-01-27T07:29:08.793" v="691" actId="20577"/>
      <pc:docMkLst>
        <pc:docMk/>
      </pc:docMkLst>
      <pc:sldChg chg="modSp add ord replId">
        <pc:chgData name="Priya Sharma" userId="S::priya.sharma@xebia.com::6b6cfde4-986e-472e-9f30-209e45df3ad2" providerId="AD" clId="Web-{C4CE47DE-8732-CA7D-8204-A72711BDBB41}" dt="2024-01-27T07:29:08.793" v="691" actId="20577"/>
        <pc:sldMkLst>
          <pc:docMk/>
          <pc:sldMk cId="2418303638" sldId="2147137115"/>
        </pc:sldMkLst>
        <pc:spChg chg="mod">
          <ac:chgData name="Priya Sharma" userId="S::priya.sharma@xebia.com::6b6cfde4-986e-472e-9f30-209e45df3ad2" providerId="AD" clId="Web-{C4CE47DE-8732-CA7D-8204-A72711BDBB41}" dt="2024-01-27T07:29:08.793" v="691" actId="20577"/>
          <ac:spMkLst>
            <pc:docMk/>
            <pc:sldMk cId="2418303638" sldId="2147137115"/>
            <ac:spMk id="10" creationId="{01FE5746-C46D-6A98-5F24-3A6288D6E8B8}"/>
          </ac:spMkLst>
        </pc:spChg>
      </pc:sldChg>
      <pc:sldChg chg="modSp add replId">
        <pc:chgData name="Priya Sharma" userId="S::priya.sharma@xebia.com::6b6cfde4-986e-472e-9f30-209e45df3ad2" providerId="AD" clId="Web-{C4CE47DE-8732-CA7D-8204-A72711BDBB41}" dt="2024-01-27T07:08:41.842" v="471" actId="20577"/>
        <pc:sldMkLst>
          <pc:docMk/>
          <pc:sldMk cId="3236309506" sldId="2147137116"/>
        </pc:sldMkLst>
        <pc:spChg chg="mod">
          <ac:chgData name="Priya Sharma" userId="S::priya.sharma@xebia.com::6b6cfde4-986e-472e-9f30-209e45df3ad2" providerId="AD" clId="Web-{C4CE47DE-8732-CA7D-8204-A72711BDBB41}" dt="2024-01-27T07:08:41.842" v="471" actId="20577"/>
          <ac:spMkLst>
            <pc:docMk/>
            <pc:sldMk cId="3236309506" sldId="2147137116"/>
            <ac:spMk id="10" creationId="{5B2C1F48-D2EB-DD66-D6C1-C80757D7D40D}"/>
          </ac:spMkLst>
        </pc:spChg>
      </pc:sldChg>
    </pc:docChg>
  </pc:docChgLst>
  <pc:docChgLst>
    <pc:chgData name="Priya Sharma" userId="S::priya.sharma@xebia.com::6b6cfde4-986e-472e-9f30-209e45df3ad2" providerId="AD" clId="Web-{3C29E167-5B65-BA8A-F738-347431CC39A1}"/>
    <pc:docChg chg="modSld">
      <pc:chgData name="Priya Sharma" userId="S::priya.sharma@xebia.com::6b6cfde4-986e-472e-9f30-209e45df3ad2" providerId="AD" clId="Web-{3C29E167-5B65-BA8A-F738-347431CC39A1}" dt="2024-02-16T08:01:28.904" v="97" actId="20577"/>
      <pc:docMkLst>
        <pc:docMk/>
      </pc:docMkLst>
      <pc:sldChg chg="modSp">
        <pc:chgData name="Priya Sharma" userId="S::priya.sharma@xebia.com::6b6cfde4-986e-472e-9f30-209e45df3ad2" providerId="AD" clId="Web-{3C29E167-5B65-BA8A-F738-347431CC39A1}" dt="2024-02-16T08:01:28.904" v="97" actId="20577"/>
        <pc:sldMkLst>
          <pc:docMk/>
          <pc:sldMk cId="236942715" sldId="2147137135"/>
        </pc:sldMkLst>
        <pc:spChg chg="mod">
          <ac:chgData name="Priya Sharma" userId="S::priya.sharma@xebia.com::6b6cfde4-986e-472e-9f30-209e45df3ad2" providerId="AD" clId="Web-{3C29E167-5B65-BA8A-F738-347431CC39A1}" dt="2024-02-16T08:01:28.904" v="97" actId="20577"/>
          <ac:spMkLst>
            <pc:docMk/>
            <pc:sldMk cId="236942715" sldId="2147137135"/>
            <ac:spMk id="10" creationId="{0C300BBA-ED3B-1B82-3631-95B4EB67330E}"/>
          </ac:spMkLst>
        </pc:spChg>
      </pc:sldChg>
    </pc:docChg>
  </pc:docChgLst>
  <pc:docChgLst>
    <pc:chgData name="Karthick Arumugam" userId="S::karthick.arumugam@xebia.com::13878daa-94c6-41b4-8e37-095b24e10849" providerId="AD" clId="Web-{2AA9068E-F0AD-5039-BA54-2A54859E37D3}"/>
    <pc:docChg chg="sldOrd">
      <pc:chgData name="Karthick Arumugam" userId="S::karthick.arumugam@xebia.com::13878daa-94c6-41b4-8e37-095b24e10849" providerId="AD" clId="Web-{2AA9068E-F0AD-5039-BA54-2A54859E37D3}" dt="2024-02-09T11:21:27.929" v="0"/>
      <pc:docMkLst>
        <pc:docMk/>
      </pc:docMkLst>
      <pc:sldChg chg="ord">
        <pc:chgData name="Karthick Arumugam" userId="S::karthick.arumugam@xebia.com::13878daa-94c6-41b4-8e37-095b24e10849" providerId="AD" clId="Web-{2AA9068E-F0AD-5039-BA54-2A54859E37D3}" dt="2024-02-09T11:21:27.929" v="0"/>
        <pc:sldMkLst>
          <pc:docMk/>
          <pc:sldMk cId="1700851986" sldId="2147137113"/>
        </pc:sldMkLst>
      </pc:sldChg>
    </pc:docChg>
  </pc:docChgLst>
  <pc:docChgLst>
    <pc:chgData name="Priya Sharma" userId="S::priya.sharma@xebia.com::6b6cfde4-986e-472e-9f30-209e45df3ad2" providerId="AD" clId="Web-{142758C1-124C-DAF2-B73B-A33BE98B316C}"/>
    <pc:docChg chg="addSld modSld">
      <pc:chgData name="Priya Sharma" userId="S::priya.sharma@xebia.com::6b6cfde4-986e-472e-9f30-209e45df3ad2" providerId="AD" clId="Web-{142758C1-124C-DAF2-B73B-A33BE98B316C}" dt="2024-02-08T06:53:57.162" v="1324" actId="20577"/>
      <pc:docMkLst>
        <pc:docMk/>
      </pc:docMkLst>
      <pc:sldChg chg="modSp add replId">
        <pc:chgData name="Priya Sharma" userId="S::priya.sharma@xebia.com::6b6cfde4-986e-472e-9f30-209e45df3ad2" providerId="AD" clId="Web-{142758C1-124C-DAF2-B73B-A33BE98B316C}" dt="2024-02-07T16:42:33.871" v="432" actId="20577"/>
        <pc:sldMkLst>
          <pc:docMk/>
          <pc:sldMk cId="2215311571" sldId="2147137123"/>
        </pc:sldMkLst>
        <pc:spChg chg="mod">
          <ac:chgData name="Priya Sharma" userId="S::priya.sharma@xebia.com::6b6cfde4-986e-472e-9f30-209e45df3ad2" providerId="AD" clId="Web-{142758C1-124C-DAF2-B73B-A33BE98B316C}" dt="2024-02-07T16:42:33.871" v="432" actId="20577"/>
          <ac:spMkLst>
            <pc:docMk/>
            <pc:sldMk cId="2215311571" sldId="2147137123"/>
            <ac:spMk id="10" creationId="{0C300BBA-ED3B-1B82-3631-95B4EB67330E}"/>
          </ac:spMkLst>
        </pc:spChg>
      </pc:sldChg>
      <pc:sldChg chg="modSp add replId">
        <pc:chgData name="Priya Sharma" userId="S::priya.sharma@xebia.com::6b6cfde4-986e-472e-9f30-209e45df3ad2" providerId="AD" clId="Web-{142758C1-124C-DAF2-B73B-A33BE98B316C}" dt="2024-02-08T04:58:49.867" v="1004" actId="20577"/>
        <pc:sldMkLst>
          <pc:docMk/>
          <pc:sldMk cId="3916936667" sldId="2147137124"/>
        </pc:sldMkLst>
        <pc:spChg chg="mod">
          <ac:chgData name="Priya Sharma" userId="S::priya.sharma@xebia.com::6b6cfde4-986e-472e-9f30-209e45df3ad2" providerId="AD" clId="Web-{142758C1-124C-DAF2-B73B-A33BE98B316C}" dt="2024-02-08T04:58:49.867" v="1004" actId="20577"/>
          <ac:spMkLst>
            <pc:docMk/>
            <pc:sldMk cId="3916936667" sldId="2147137124"/>
            <ac:spMk id="10" creationId="{0C300BBA-ED3B-1B82-3631-95B4EB67330E}"/>
          </ac:spMkLst>
        </pc:spChg>
      </pc:sldChg>
      <pc:sldChg chg="modSp add replId">
        <pc:chgData name="Priya Sharma" userId="S::priya.sharma@xebia.com::6b6cfde4-986e-472e-9f30-209e45df3ad2" providerId="AD" clId="Web-{142758C1-124C-DAF2-B73B-A33BE98B316C}" dt="2024-02-08T06:52:54.425" v="1307" actId="20577"/>
        <pc:sldMkLst>
          <pc:docMk/>
          <pc:sldMk cId="192816393" sldId="2147137125"/>
        </pc:sldMkLst>
        <pc:spChg chg="mod">
          <ac:chgData name="Priya Sharma" userId="S::priya.sharma@xebia.com::6b6cfde4-986e-472e-9f30-209e45df3ad2" providerId="AD" clId="Web-{142758C1-124C-DAF2-B73B-A33BE98B316C}" dt="2024-02-08T06:52:54.425" v="1307" actId="20577"/>
          <ac:spMkLst>
            <pc:docMk/>
            <pc:sldMk cId="192816393" sldId="2147137125"/>
            <ac:spMk id="10" creationId="{0C300BBA-ED3B-1B82-3631-95B4EB67330E}"/>
          </ac:spMkLst>
        </pc:spChg>
      </pc:sldChg>
      <pc:sldChg chg="modSp add replId">
        <pc:chgData name="Priya Sharma" userId="S::priya.sharma@xebia.com::6b6cfde4-986e-472e-9f30-209e45df3ad2" providerId="AD" clId="Web-{142758C1-124C-DAF2-B73B-A33BE98B316C}" dt="2024-02-08T06:53:57.162" v="1324" actId="20577"/>
        <pc:sldMkLst>
          <pc:docMk/>
          <pc:sldMk cId="3096741740" sldId="2147137126"/>
        </pc:sldMkLst>
        <pc:spChg chg="mod">
          <ac:chgData name="Priya Sharma" userId="S::priya.sharma@xebia.com::6b6cfde4-986e-472e-9f30-209e45df3ad2" providerId="AD" clId="Web-{142758C1-124C-DAF2-B73B-A33BE98B316C}" dt="2024-02-08T06:53:57.162" v="1324" actId="20577"/>
          <ac:spMkLst>
            <pc:docMk/>
            <pc:sldMk cId="3096741740" sldId="2147137126"/>
            <ac:spMk id="10" creationId="{0C300BBA-ED3B-1B82-3631-95B4EB67330E}"/>
          </ac:spMkLst>
        </pc:spChg>
      </pc:sldChg>
      <pc:sldChg chg="add replId">
        <pc:chgData name="Priya Sharma" userId="S::priya.sharma@xebia.com::6b6cfde4-986e-472e-9f30-209e45df3ad2" providerId="AD" clId="Web-{142758C1-124C-DAF2-B73B-A33BE98B316C}" dt="2024-02-08T06:52:56.769" v="1308"/>
        <pc:sldMkLst>
          <pc:docMk/>
          <pc:sldMk cId="915929751" sldId="2147137127"/>
        </pc:sldMkLst>
      </pc:sldChg>
    </pc:docChg>
  </pc:docChgLst>
  <pc:docChgLst>
    <pc:chgData name="Leonard Jesuraj" userId="1f79a97b-6d96-4b4b-ac61-62108c92b9c4" providerId="ADAL" clId="{9D5FE53C-5D9B-4F12-AC52-802717F908BE}"/>
    <pc:docChg chg="custSel addSld delSld modSld">
      <pc:chgData name="Leonard Jesuraj" userId="1f79a97b-6d96-4b4b-ac61-62108c92b9c4" providerId="ADAL" clId="{9D5FE53C-5D9B-4F12-AC52-802717F908BE}" dt="2023-03-09T11:42:12.179" v="43" actId="47"/>
      <pc:docMkLst>
        <pc:docMk/>
      </pc:docMkLst>
      <pc:sldChg chg="modSp mod">
        <pc:chgData name="Leonard Jesuraj" userId="1f79a97b-6d96-4b4b-ac61-62108c92b9c4" providerId="ADAL" clId="{9D5FE53C-5D9B-4F12-AC52-802717F908BE}" dt="2023-03-09T11:41:28.241" v="40" actId="20577"/>
        <pc:sldMkLst>
          <pc:docMk/>
          <pc:sldMk cId="3061276162" sldId="2147137071"/>
        </pc:sldMkLst>
        <pc:spChg chg="mod">
          <ac:chgData name="Leonard Jesuraj" userId="1f79a97b-6d96-4b4b-ac61-62108c92b9c4" providerId="ADAL" clId="{9D5FE53C-5D9B-4F12-AC52-802717F908BE}" dt="2023-03-09T11:41:23.652" v="33" actId="20577"/>
          <ac:spMkLst>
            <pc:docMk/>
            <pc:sldMk cId="3061276162" sldId="2147137071"/>
            <ac:spMk id="3" creationId="{50DA05EE-E544-6227-AEC1-962E44DA9E73}"/>
          </ac:spMkLst>
        </pc:spChg>
        <pc:spChg chg="mod">
          <ac:chgData name="Leonard Jesuraj" userId="1f79a97b-6d96-4b4b-ac61-62108c92b9c4" providerId="ADAL" clId="{9D5FE53C-5D9B-4F12-AC52-802717F908BE}" dt="2023-03-09T11:41:28.241" v="40" actId="20577"/>
          <ac:spMkLst>
            <pc:docMk/>
            <pc:sldMk cId="3061276162" sldId="2147137071"/>
            <ac:spMk id="10" creationId="{133FE066-B860-329F-F4F3-48B941E19184}"/>
          </ac:spMkLst>
        </pc:spChg>
      </pc:sldChg>
      <pc:sldChg chg="modSp mod">
        <pc:chgData name="Leonard Jesuraj" userId="1f79a97b-6d96-4b4b-ac61-62108c92b9c4" providerId="ADAL" clId="{9D5FE53C-5D9B-4F12-AC52-802717F908BE}" dt="2023-03-09T11:41:11.241" v="12" actId="20577"/>
        <pc:sldMkLst>
          <pc:docMk/>
          <pc:sldMk cId="3131283140" sldId="2147137080"/>
        </pc:sldMkLst>
        <pc:spChg chg="mod">
          <ac:chgData name="Leonard Jesuraj" userId="1f79a97b-6d96-4b4b-ac61-62108c92b9c4" providerId="ADAL" clId="{9D5FE53C-5D9B-4F12-AC52-802717F908BE}" dt="2023-03-09T11:41:11.241" v="12" actId="20577"/>
          <ac:spMkLst>
            <pc:docMk/>
            <pc:sldMk cId="3131283140" sldId="2147137080"/>
            <ac:spMk id="3" creationId="{579B9740-18AC-FBB5-E16B-C893DD901319}"/>
          </ac:spMkLst>
        </pc:spChg>
      </pc:sldChg>
      <pc:sldChg chg="del">
        <pc:chgData name="Leonard Jesuraj" userId="1f79a97b-6d96-4b4b-ac61-62108c92b9c4" providerId="ADAL" clId="{9D5FE53C-5D9B-4F12-AC52-802717F908BE}" dt="2023-03-09T11:42:12.179" v="43" actId="47"/>
        <pc:sldMkLst>
          <pc:docMk/>
          <pc:sldMk cId="2606071873" sldId="2147137081"/>
        </pc:sldMkLst>
      </pc:sldChg>
      <pc:sldChg chg="del">
        <pc:chgData name="Leonard Jesuraj" userId="1f79a97b-6d96-4b4b-ac61-62108c92b9c4" providerId="ADAL" clId="{9D5FE53C-5D9B-4F12-AC52-802717F908BE}" dt="2023-03-09T11:42:12.179" v="43" actId="47"/>
        <pc:sldMkLst>
          <pc:docMk/>
          <pc:sldMk cId="3860647131" sldId="2147137082"/>
        </pc:sldMkLst>
      </pc:sldChg>
      <pc:sldChg chg="del">
        <pc:chgData name="Leonard Jesuraj" userId="1f79a97b-6d96-4b4b-ac61-62108c92b9c4" providerId="ADAL" clId="{9D5FE53C-5D9B-4F12-AC52-802717F908BE}" dt="2023-03-09T11:42:12.179" v="43" actId="47"/>
        <pc:sldMkLst>
          <pc:docMk/>
          <pc:sldMk cId="2912543297" sldId="2147137083"/>
        </pc:sldMkLst>
      </pc:sldChg>
      <pc:sldChg chg="del">
        <pc:chgData name="Leonard Jesuraj" userId="1f79a97b-6d96-4b4b-ac61-62108c92b9c4" providerId="ADAL" clId="{9D5FE53C-5D9B-4F12-AC52-802717F908BE}" dt="2023-03-09T11:42:12.179" v="43" actId="47"/>
        <pc:sldMkLst>
          <pc:docMk/>
          <pc:sldMk cId="40303321" sldId="2147137084"/>
        </pc:sldMkLst>
      </pc:sldChg>
      <pc:sldChg chg="del">
        <pc:chgData name="Leonard Jesuraj" userId="1f79a97b-6d96-4b4b-ac61-62108c92b9c4" providerId="ADAL" clId="{9D5FE53C-5D9B-4F12-AC52-802717F908BE}" dt="2023-03-09T11:42:12.179" v="43" actId="47"/>
        <pc:sldMkLst>
          <pc:docMk/>
          <pc:sldMk cId="312734729" sldId="2147137085"/>
        </pc:sldMkLst>
      </pc:sldChg>
      <pc:sldChg chg="del">
        <pc:chgData name="Leonard Jesuraj" userId="1f79a97b-6d96-4b4b-ac61-62108c92b9c4" providerId="ADAL" clId="{9D5FE53C-5D9B-4F12-AC52-802717F908BE}" dt="2023-03-09T11:42:12.179" v="43" actId="47"/>
        <pc:sldMkLst>
          <pc:docMk/>
          <pc:sldMk cId="1679175995" sldId="2147137086"/>
        </pc:sldMkLst>
      </pc:sldChg>
      <pc:sldChg chg="del">
        <pc:chgData name="Leonard Jesuraj" userId="1f79a97b-6d96-4b4b-ac61-62108c92b9c4" providerId="ADAL" clId="{9D5FE53C-5D9B-4F12-AC52-802717F908BE}" dt="2023-03-09T11:42:12.179" v="43" actId="47"/>
        <pc:sldMkLst>
          <pc:docMk/>
          <pc:sldMk cId="16146163" sldId="2147137087"/>
        </pc:sldMkLst>
      </pc:sldChg>
      <pc:sldChg chg="del">
        <pc:chgData name="Leonard Jesuraj" userId="1f79a97b-6d96-4b4b-ac61-62108c92b9c4" providerId="ADAL" clId="{9D5FE53C-5D9B-4F12-AC52-802717F908BE}" dt="2023-03-09T11:42:12.179" v="43" actId="47"/>
        <pc:sldMkLst>
          <pc:docMk/>
          <pc:sldMk cId="94235658" sldId="2147137088"/>
        </pc:sldMkLst>
      </pc:sldChg>
      <pc:sldChg chg="del">
        <pc:chgData name="Leonard Jesuraj" userId="1f79a97b-6d96-4b4b-ac61-62108c92b9c4" providerId="ADAL" clId="{9D5FE53C-5D9B-4F12-AC52-802717F908BE}" dt="2023-03-09T11:42:12.179" v="43" actId="47"/>
        <pc:sldMkLst>
          <pc:docMk/>
          <pc:sldMk cId="209789421" sldId="2147137089"/>
        </pc:sldMkLst>
      </pc:sldChg>
      <pc:sldChg chg="addSp modSp new mod modClrScheme chgLayout">
        <pc:chgData name="Leonard Jesuraj" userId="1f79a97b-6d96-4b4b-ac61-62108c92b9c4" providerId="ADAL" clId="{9D5FE53C-5D9B-4F12-AC52-802717F908BE}" dt="2023-03-09T11:41:40.142" v="42" actId="700"/>
        <pc:sldMkLst>
          <pc:docMk/>
          <pc:sldMk cId="3402839049" sldId="2147137090"/>
        </pc:sldMkLst>
        <pc:spChg chg="add mod">
          <ac:chgData name="Leonard Jesuraj" userId="1f79a97b-6d96-4b4b-ac61-62108c92b9c4" providerId="ADAL" clId="{9D5FE53C-5D9B-4F12-AC52-802717F908BE}" dt="2023-03-09T11:41:40.142" v="42" actId="700"/>
          <ac:spMkLst>
            <pc:docMk/>
            <pc:sldMk cId="3402839049" sldId="2147137090"/>
            <ac:spMk id="2" creationId="{F95AFA5A-21C1-289F-9185-5A1184E32AAF}"/>
          </ac:spMkLst>
        </pc:spChg>
        <pc:spChg chg="add mod">
          <ac:chgData name="Leonard Jesuraj" userId="1f79a97b-6d96-4b4b-ac61-62108c92b9c4" providerId="ADAL" clId="{9D5FE53C-5D9B-4F12-AC52-802717F908BE}" dt="2023-03-09T11:41:40.142" v="42" actId="700"/>
          <ac:spMkLst>
            <pc:docMk/>
            <pc:sldMk cId="3402839049" sldId="2147137090"/>
            <ac:spMk id="3" creationId="{5D7D1BD0-8CE4-4F5C-90E2-652E96FEF1E7}"/>
          </ac:spMkLst>
        </pc:spChg>
        <pc:spChg chg="add mod">
          <ac:chgData name="Leonard Jesuraj" userId="1f79a97b-6d96-4b4b-ac61-62108c92b9c4" providerId="ADAL" clId="{9D5FE53C-5D9B-4F12-AC52-802717F908BE}" dt="2023-03-09T11:41:40.142" v="42" actId="700"/>
          <ac:spMkLst>
            <pc:docMk/>
            <pc:sldMk cId="3402839049" sldId="2147137090"/>
            <ac:spMk id="4" creationId="{E9104BD9-7781-B1CF-E490-64E9BE5D04E8}"/>
          </ac:spMkLst>
        </pc:spChg>
        <pc:spChg chg="add mod">
          <ac:chgData name="Leonard Jesuraj" userId="1f79a97b-6d96-4b4b-ac61-62108c92b9c4" providerId="ADAL" clId="{9D5FE53C-5D9B-4F12-AC52-802717F908BE}" dt="2023-03-09T11:41:40.142" v="42" actId="700"/>
          <ac:spMkLst>
            <pc:docMk/>
            <pc:sldMk cId="3402839049" sldId="2147137090"/>
            <ac:spMk id="5" creationId="{3A23D384-1AE0-0325-436A-06A76024BE8A}"/>
          </ac:spMkLst>
        </pc:spChg>
        <pc:spChg chg="add mod">
          <ac:chgData name="Leonard Jesuraj" userId="1f79a97b-6d96-4b4b-ac61-62108c92b9c4" providerId="ADAL" clId="{9D5FE53C-5D9B-4F12-AC52-802717F908BE}" dt="2023-03-09T11:41:40.142" v="42" actId="700"/>
          <ac:spMkLst>
            <pc:docMk/>
            <pc:sldMk cId="3402839049" sldId="2147137090"/>
            <ac:spMk id="6" creationId="{CA6800F4-E0E3-89D3-1E49-DB10AA4D1CE4}"/>
          </ac:spMkLst>
        </pc:spChg>
      </pc:sldChg>
    </pc:docChg>
  </pc:docChgLst>
  <pc:docChgLst>
    <pc:chgData name="Priya Sharma" userId="S::priya.sharma@xebia.com::6b6cfde4-986e-472e-9f30-209e45df3ad2" providerId="AD" clId="Web-{185D021E-3B9B-3EA3-679D-BA2A99AAB06D}"/>
    <pc:docChg chg="modSld">
      <pc:chgData name="Priya Sharma" userId="S::priya.sharma@xebia.com::6b6cfde4-986e-472e-9f30-209e45df3ad2" providerId="AD" clId="Web-{185D021E-3B9B-3EA3-679D-BA2A99AAB06D}" dt="2024-02-09T10:44:14.434" v="101" actId="1076"/>
      <pc:docMkLst>
        <pc:docMk/>
      </pc:docMkLst>
      <pc:sldChg chg="modSp">
        <pc:chgData name="Priya Sharma" userId="S::priya.sharma@xebia.com::6b6cfde4-986e-472e-9f30-209e45df3ad2" providerId="AD" clId="Web-{185D021E-3B9B-3EA3-679D-BA2A99AAB06D}" dt="2024-02-09T10:44:14.434" v="101" actId="1076"/>
        <pc:sldMkLst>
          <pc:docMk/>
          <pc:sldMk cId="3916936667" sldId="2147137124"/>
        </pc:sldMkLst>
        <pc:spChg chg="mod">
          <ac:chgData name="Priya Sharma" userId="S::priya.sharma@xebia.com::6b6cfde4-986e-472e-9f30-209e45df3ad2" providerId="AD" clId="Web-{185D021E-3B9B-3EA3-679D-BA2A99AAB06D}" dt="2024-02-09T10:44:14.434" v="101" actId="1076"/>
          <ac:spMkLst>
            <pc:docMk/>
            <pc:sldMk cId="3916936667" sldId="2147137124"/>
            <ac:spMk id="10" creationId="{0C300BBA-ED3B-1B82-3631-95B4EB67330E}"/>
          </ac:spMkLst>
        </pc:spChg>
      </pc:sldChg>
      <pc:sldChg chg="modSp">
        <pc:chgData name="Priya Sharma" userId="S::priya.sharma@xebia.com::6b6cfde4-986e-472e-9f30-209e45df3ad2" providerId="AD" clId="Web-{185D021E-3B9B-3EA3-679D-BA2A99AAB06D}" dt="2024-02-09T07:37:48.095" v="99" actId="20577"/>
        <pc:sldMkLst>
          <pc:docMk/>
          <pc:sldMk cId="3096741740" sldId="2147137126"/>
        </pc:sldMkLst>
        <pc:spChg chg="mod">
          <ac:chgData name="Priya Sharma" userId="S::priya.sharma@xebia.com::6b6cfde4-986e-472e-9f30-209e45df3ad2" providerId="AD" clId="Web-{185D021E-3B9B-3EA3-679D-BA2A99AAB06D}" dt="2024-02-09T07:37:48.095" v="99" actId="20577"/>
          <ac:spMkLst>
            <pc:docMk/>
            <pc:sldMk cId="3096741740" sldId="2147137126"/>
            <ac:spMk id="10" creationId="{0C300BBA-ED3B-1B82-3631-95B4EB67330E}"/>
          </ac:spMkLst>
        </pc:spChg>
      </pc:sldChg>
    </pc:docChg>
  </pc:docChgLst>
  <pc:docChgLst>
    <pc:chgData name="Priya Sharma" userId="S::priya.sharma@xebia.com::6b6cfde4-986e-472e-9f30-209e45df3ad2" providerId="AD" clId="Web-{6BF73B2C-76BE-D8A6-5B80-C9C29EF55D66}"/>
    <pc:docChg chg="addSld modSld sldOrd">
      <pc:chgData name="Priya Sharma" userId="S::priya.sharma@xebia.com::6b6cfde4-986e-472e-9f30-209e45df3ad2" providerId="AD" clId="Web-{6BF73B2C-76BE-D8A6-5B80-C9C29EF55D66}" dt="2024-01-19T10:28:02.239" v="519"/>
      <pc:docMkLst>
        <pc:docMk/>
      </pc:docMkLst>
      <pc:sldChg chg="modSp">
        <pc:chgData name="Priya Sharma" userId="S::priya.sharma@xebia.com::6b6cfde4-986e-472e-9f30-209e45df3ad2" providerId="AD" clId="Web-{6BF73B2C-76BE-D8A6-5B80-C9C29EF55D66}" dt="2024-01-17T09:43:39.517" v="14" actId="20577"/>
        <pc:sldMkLst>
          <pc:docMk/>
          <pc:sldMk cId="4062395778" sldId="2147137095"/>
        </pc:sldMkLst>
        <pc:spChg chg="mod">
          <ac:chgData name="Priya Sharma" userId="S::priya.sharma@xebia.com::6b6cfde4-986e-472e-9f30-209e45df3ad2" providerId="AD" clId="Web-{6BF73B2C-76BE-D8A6-5B80-C9C29EF55D66}" dt="2024-01-17T09:43:39.517" v="14" actId="20577"/>
          <ac:spMkLst>
            <pc:docMk/>
            <pc:sldMk cId="4062395778" sldId="2147137095"/>
            <ac:spMk id="10" creationId="{5D8E1824-0228-4F02-35F9-8E3FB92099B2}"/>
          </ac:spMkLst>
        </pc:spChg>
      </pc:sldChg>
      <pc:sldChg chg="modSp">
        <pc:chgData name="Priya Sharma" userId="S::priya.sharma@xebia.com::6b6cfde4-986e-472e-9f30-209e45df3ad2" providerId="AD" clId="Web-{6BF73B2C-76BE-D8A6-5B80-C9C29EF55D66}" dt="2024-01-17T09:46:13.629" v="20" actId="1076"/>
        <pc:sldMkLst>
          <pc:docMk/>
          <pc:sldMk cId="1151115831" sldId="2147137108"/>
        </pc:sldMkLst>
        <pc:spChg chg="mod">
          <ac:chgData name="Priya Sharma" userId="S::priya.sharma@xebia.com::6b6cfde4-986e-472e-9f30-209e45df3ad2" providerId="AD" clId="Web-{6BF73B2C-76BE-D8A6-5B80-C9C29EF55D66}" dt="2024-01-17T09:46:10.942" v="19" actId="20577"/>
          <ac:spMkLst>
            <pc:docMk/>
            <pc:sldMk cId="1151115831" sldId="2147137108"/>
            <ac:spMk id="10" creationId="{8CE37CA8-5099-20AF-501F-E7B498ECD7F9}"/>
          </ac:spMkLst>
        </pc:spChg>
        <pc:picChg chg="mod">
          <ac:chgData name="Priya Sharma" userId="S::priya.sharma@xebia.com::6b6cfde4-986e-472e-9f30-209e45df3ad2" providerId="AD" clId="Web-{6BF73B2C-76BE-D8A6-5B80-C9C29EF55D66}" dt="2024-01-17T09:46:13.629" v="20" actId="1076"/>
          <ac:picMkLst>
            <pc:docMk/>
            <pc:sldMk cId="1151115831" sldId="2147137108"/>
            <ac:picMk id="2" creationId="{6D2C5E04-E67B-C17A-0A79-F12C628FEE15}"/>
          </ac:picMkLst>
        </pc:picChg>
      </pc:sldChg>
      <pc:sldChg chg="modSp">
        <pc:chgData name="Priya Sharma" userId="S::priya.sharma@xebia.com::6b6cfde4-986e-472e-9f30-209e45df3ad2" providerId="AD" clId="Web-{6BF73B2C-76BE-D8A6-5B80-C9C29EF55D66}" dt="2024-01-17T10:07:09.414" v="23" actId="20577"/>
        <pc:sldMkLst>
          <pc:docMk/>
          <pc:sldMk cId="2282061265" sldId="2147137109"/>
        </pc:sldMkLst>
        <pc:spChg chg="mod">
          <ac:chgData name="Priya Sharma" userId="S::priya.sharma@xebia.com::6b6cfde4-986e-472e-9f30-209e45df3ad2" providerId="AD" clId="Web-{6BF73B2C-76BE-D8A6-5B80-C9C29EF55D66}" dt="2024-01-17T10:07:09.414" v="23" actId="20577"/>
          <ac:spMkLst>
            <pc:docMk/>
            <pc:sldMk cId="2282061265" sldId="2147137109"/>
            <ac:spMk id="3" creationId="{54C7ECE9-AA93-1839-124E-0F6E100D5068}"/>
          </ac:spMkLst>
        </pc:spChg>
      </pc:sldChg>
      <pc:sldChg chg="modSp add ord replId">
        <pc:chgData name="Priya Sharma" userId="S::priya.sharma@xebia.com::6b6cfde4-986e-472e-9f30-209e45df3ad2" providerId="AD" clId="Web-{6BF73B2C-76BE-D8A6-5B80-C9C29EF55D66}" dt="2024-01-19T10:28:02.239" v="519"/>
        <pc:sldMkLst>
          <pc:docMk/>
          <pc:sldMk cId="3403785522" sldId="2147137110"/>
        </pc:sldMkLst>
        <pc:spChg chg="mod">
          <ac:chgData name="Priya Sharma" userId="S::priya.sharma@xebia.com::6b6cfde4-986e-472e-9f30-209e45df3ad2" providerId="AD" clId="Web-{6BF73B2C-76BE-D8A6-5B80-C9C29EF55D66}" dt="2024-01-17T10:07:14.195" v="24" actId="20577"/>
          <ac:spMkLst>
            <pc:docMk/>
            <pc:sldMk cId="3403785522" sldId="2147137110"/>
            <ac:spMk id="3" creationId="{273F56B7-48A7-98F0-708A-00C8A695D961}"/>
          </ac:spMkLst>
        </pc:spChg>
        <pc:spChg chg="mod">
          <ac:chgData name="Priya Sharma" userId="S::priya.sharma@xebia.com::6b6cfde4-986e-472e-9f30-209e45df3ad2" providerId="AD" clId="Web-{6BF73B2C-76BE-D8A6-5B80-C9C29EF55D66}" dt="2024-01-17T10:20:48.237" v="96" actId="20577"/>
          <ac:spMkLst>
            <pc:docMk/>
            <pc:sldMk cId="3403785522" sldId="2147137110"/>
            <ac:spMk id="10" creationId="{B7D5AF6E-A9DF-9921-0A40-43DC98D7A5B8}"/>
          </ac:spMkLst>
        </pc:spChg>
      </pc:sldChg>
      <pc:sldChg chg="modSp add replId">
        <pc:chgData name="Priya Sharma" userId="S::priya.sharma@xebia.com::6b6cfde4-986e-472e-9f30-209e45df3ad2" providerId="AD" clId="Web-{6BF73B2C-76BE-D8A6-5B80-C9C29EF55D66}" dt="2024-01-19T10:27:47.363" v="517" actId="20577"/>
        <pc:sldMkLst>
          <pc:docMk/>
          <pc:sldMk cId="3536235618" sldId="2147137111"/>
        </pc:sldMkLst>
        <pc:spChg chg="mod">
          <ac:chgData name="Priya Sharma" userId="S::priya.sharma@xebia.com::6b6cfde4-986e-472e-9f30-209e45df3ad2" providerId="AD" clId="Web-{6BF73B2C-76BE-D8A6-5B80-C9C29EF55D66}" dt="2024-01-19T09:31:24.466" v="99" actId="20577"/>
          <ac:spMkLst>
            <pc:docMk/>
            <pc:sldMk cId="3536235618" sldId="2147137111"/>
            <ac:spMk id="3" creationId="{38BF7347-690D-D879-99FB-302134ED0A70}"/>
          </ac:spMkLst>
        </pc:spChg>
        <pc:spChg chg="mod">
          <ac:chgData name="Priya Sharma" userId="S::priya.sharma@xebia.com::6b6cfde4-986e-472e-9f30-209e45df3ad2" providerId="AD" clId="Web-{6BF73B2C-76BE-D8A6-5B80-C9C29EF55D66}" dt="2024-01-19T10:27:47.363" v="517" actId="20577"/>
          <ac:spMkLst>
            <pc:docMk/>
            <pc:sldMk cId="3536235618" sldId="2147137111"/>
            <ac:spMk id="10" creationId="{748BB8F4-1A34-16A1-B1E7-1CA65BA2EA6F}"/>
          </ac:spMkLst>
        </pc:spChg>
      </pc:sldChg>
      <pc:sldChg chg="addSp modSp add replId">
        <pc:chgData name="Priya Sharma" userId="S::priya.sharma@xebia.com::6b6cfde4-986e-472e-9f30-209e45df3ad2" providerId="AD" clId="Web-{6BF73B2C-76BE-D8A6-5B80-C9C29EF55D66}" dt="2024-01-19T10:06:23.245" v="463" actId="20577"/>
        <pc:sldMkLst>
          <pc:docMk/>
          <pc:sldMk cId="4289152135" sldId="2147137112"/>
        </pc:sldMkLst>
        <pc:spChg chg="mod">
          <ac:chgData name="Priya Sharma" userId="S::priya.sharma@xebia.com::6b6cfde4-986e-472e-9f30-209e45df3ad2" providerId="AD" clId="Web-{6BF73B2C-76BE-D8A6-5B80-C9C29EF55D66}" dt="2024-01-19T10:06:23.245" v="463" actId="20577"/>
          <ac:spMkLst>
            <pc:docMk/>
            <pc:sldMk cId="4289152135" sldId="2147137112"/>
            <ac:spMk id="10" creationId="{6A186C11-E2E1-C6BB-1B64-49DBAD11933D}"/>
          </ac:spMkLst>
        </pc:spChg>
        <pc:picChg chg="add mod">
          <ac:chgData name="Priya Sharma" userId="S::priya.sharma@xebia.com::6b6cfde4-986e-472e-9f30-209e45df3ad2" providerId="AD" clId="Web-{6BF73B2C-76BE-D8A6-5B80-C9C29EF55D66}" dt="2024-01-19T10:04:00.195" v="401" actId="1076"/>
          <ac:picMkLst>
            <pc:docMk/>
            <pc:sldMk cId="4289152135" sldId="2147137112"/>
            <ac:picMk id="2" creationId="{62210730-D949-64C5-B666-4A3CC33974C2}"/>
          </ac:picMkLst>
        </pc:picChg>
      </pc:sldChg>
    </pc:docChg>
  </pc:docChgLst>
  <pc:docChgLst>
    <pc:chgData name="Priya Sharma" userId="S::priya.sharma@xebia.com::6b6cfde4-986e-472e-9f30-209e45df3ad2" providerId="AD" clId="Web-{5820C0FE-7694-21E7-B1E1-BFD6815DF7CA}"/>
    <pc:docChg chg="addSld modSld">
      <pc:chgData name="Priya Sharma" userId="S::priya.sharma@xebia.com::6b6cfde4-986e-472e-9f30-209e45df3ad2" providerId="AD" clId="Web-{5820C0FE-7694-21E7-B1E1-BFD6815DF7CA}" dt="2024-02-05T04:30:57.171" v="764" actId="20577"/>
      <pc:docMkLst>
        <pc:docMk/>
      </pc:docMkLst>
      <pc:sldChg chg="modSp">
        <pc:chgData name="Priya Sharma" userId="S::priya.sharma@xebia.com::6b6cfde4-986e-472e-9f30-209e45df3ad2" providerId="AD" clId="Web-{5820C0FE-7694-21E7-B1E1-BFD6815DF7CA}" dt="2024-02-05T03:58:35.714" v="375" actId="20577"/>
        <pc:sldMkLst>
          <pc:docMk/>
          <pc:sldMk cId="1031741177" sldId="2147137121"/>
        </pc:sldMkLst>
        <pc:spChg chg="mod">
          <ac:chgData name="Priya Sharma" userId="S::priya.sharma@xebia.com::6b6cfde4-986e-472e-9f30-209e45df3ad2" providerId="AD" clId="Web-{5820C0FE-7694-21E7-B1E1-BFD6815DF7CA}" dt="2024-02-05T03:58:35.714" v="375" actId="20577"/>
          <ac:spMkLst>
            <pc:docMk/>
            <pc:sldMk cId="1031741177" sldId="2147137121"/>
            <ac:spMk id="10" creationId="{0C300BBA-ED3B-1B82-3631-95B4EB67330E}"/>
          </ac:spMkLst>
        </pc:spChg>
      </pc:sldChg>
      <pc:sldChg chg="modSp add replId">
        <pc:chgData name="Priya Sharma" userId="S::priya.sharma@xebia.com::6b6cfde4-986e-472e-9f30-209e45df3ad2" providerId="AD" clId="Web-{5820C0FE-7694-21E7-B1E1-BFD6815DF7CA}" dt="2024-02-05T04:30:57.171" v="764" actId="20577"/>
        <pc:sldMkLst>
          <pc:docMk/>
          <pc:sldMk cId="857747288" sldId="2147137122"/>
        </pc:sldMkLst>
        <pc:spChg chg="mod">
          <ac:chgData name="Priya Sharma" userId="S::priya.sharma@xebia.com::6b6cfde4-986e-472e-9f30-209e45df3ad2" providerId="AD" clId="Web-{5820C0FE-7694-21E7-B1E1-BFD6815DF7CA}" dt="2024-02-05T04:30:57.171" v="764" actId="20577"/>
          <ac:spMkLst>
            <pc:docMk/>
            <pc:sldMk cId="857747288" sldId="2147137122"/>
            <ac:spMk id="10" creationId="{0C300BBA-ED3B-1B82-3631-95B4EB67330E}"/>
          </ac:spMkLst>
        </pc:spChg>
      </pc:sldChg>
    </pc:docChg>
  </pc:docChgLst>
  <pc:docChgLst>
    <pc:chgData name="Priya Sharma" userId="S::priya.sharma@xebia.com::6b6cfde4-986e-472e-9f30-209e45df3ad2" providerId="AD" clId="Web-{E40A9F2A-E631-0A79-92D2-67D97F9990D2}"/>
    <pc:docChg chg="addSld delSld modSld sldOrd">
      <pc:chgData name="Priya Sharma" userId="S::priya.sharma@xebia.com::6b6cfde4-986e-472e-9f30-209e45df3ad2" providerId="AD" clId="Web-{E40A9F2A-E631-0A79-92D2-67D97F9990D2}" dt="2024-01-16T19:19:39.573" v="3120" actId="20577"/>
      <pc:docMkLst>
        <pc:docMk/>
      </pc:docMkLst>
      <pc:sldChg chg="addSp delSp modSp mod setBg">
        <pc:chgData name="Priya Sharma" userId="S::priya.sharma@xebia.com::6b6cfde4-986e-472e-9f30-209e45df3ad2" providerId="AD" clId="Web-{E40A9F2A-E631-0A79-92D2-67D97F9990D2}" dt="2024-01-16T06:08:51.277" v="2288" actId="1076"/>
        <pc:sldMkLst>
          <pc:docMk/>
          <pc:sldMk cId="3061276162" sldId="2147137071"/>
        </pc:sldMkLst>
        <pc:spChg chg="mod">
          <ac:chgData name="Priya Sharma" userId="S::priya.sharma@xebia.com::6b6cfde4-986e-472e-9f30-209e45df3ad2" providerId="AD" clId="Web-{E40A9F2A-E631-0A79-92D2-67D97F9990D2}" dt="2024-01-16T06:07:56.384" v="2283"/>
          <ac:spMkLst>
            <pc:docMk/>
            <pc:sldMk cId="3061276162" sldId="2147137071"/>
            <ac:spMk id="3" creationId="{50DA05EE-E544-6227-AEC1-962E44DA9E73}"/>
          </ac:spMkLst>
        </pc:spChg>
        <pc:spChg chg="add del mod ord">
          <ac:chgData name="Priya Sharma" userId="S::priya.sharma@xebia.com::6b6cfde4-986e-472e-9f30-209e45df3ad2" providerId="AD" clId="Web-{E40A9F2A-E631-0A79-92D2-67D97F9990D2}" dt="2024-01-16T06:08:33.885" v="2287"/>
          <ac:spMkLst>
            <pc:docMk/>
            <pc:sldMk cId="3061276162" sldId="2147137071"/>
            <ac:spMk id="10" creationId="{133FE066-B860-329F-F4F3-48B941E19184}"/>
          </ac:spMkLst>
        </pc:spChg>
        <pc:spChg chg="add del">
          <ac:chgData name="Priya Sharma" userId="S::priya.sharma@xebia.com::6b6cfde4-986e-472e-9f30-209e45df3ad2" providerId="AD" clId="Web-{E40A9F2A-E631-0A79-92D2-67D97F9990D2}" dt="2024-01-16T06:07:56.384" v="2283"/>
          <ac:spMkLst>
            <pc:docMk/>
            <pc:sldMk cId="3061276162" sldId="2147137071"/>
            <ac:spMk id="15" creationId="{2EB492CD-616E-47F8-933B-5E2D952A0593}"/>
          </ac:spMkLst>
        </pc:spChg>
        <pc:spChg chg="add del">
          <ac:chgData name="Priya Sharma" userId="S::priya.sharma@xebia.com::6b6cfde4-986e-472e-9f30-209e45df3ad2" providerId="AD" clId="Web-{E40A9F2A-E631-0A79-92D2-67D97F9990D2}" dt="2024-01-16T06:07:56.384" v="2283"/>
          <ac:spMkLst>
            <pc:docMk/>
            <pc:sldMk cId="3061276162" sldId="2147137071"/>
            <ac:spMk id="17" creationId="{59383CF9-23B5-4335-9B21-1791C4CF1C75}"/>
          </ac:spMkLst>
        </pc:spChg>
        <pc:spChg chg="add del">
          <ac:chgData name="Priya Sharma" userId="S::priya.sharma@xebia.com::6b6cfde4-986e-472e-9f30-209e45df3ad2" providerId="AD" clId="Web-{E40A9F2A-E631-0A79-92D2-67D97F9990D2}" dt="2024-01-16T06:07:56.384" v="2283"/>
          <ac:spMkLst>
            <pc:docMk/>
            <pc:sldMk cId="3061276162" sldId="2147137071"/>
            <ac:spMk id="19" creationId="{0007FE00-9498-4706-B255-6437B0252C02}"/>
          </ac:spMkLst>
        </pc:spChg>
        <pc:graphicFrameChg chg="add del mod">
          <ac:chgData name="Priya Sharma" userId="S::priya.sharma@xebia.com::6b6cfde4-986e-472e-9f30-209e45df3ad2" providerId="AD" clId="Web-{E40A9F2A-E631-0A79-92D2-67D97F9990D2}" dt="2024-01-16T06:08:33.885" v="2287"/>
          <ac:graphicFrameMkLst>
            <pc:docMk/>
            <pc:sldMk cId="3061276162" sldId="2147137071"/>
            <ac:graphicFrameMk id="12" creationId="{8912947B-3EB3-6A6C-3501-983F8A7F31D9}"/>
          </ac:graphicFrameMkLst>
        </pc:graphicFrameChg>
        <pc:picChg chg="add mod">
          <ac:chgData name="Priya Sharma" userId="S::priya.sharma@xebia.com::6b6cfde4-986e-472e-9f30-209e45df3ad2" providerId="AD" clId="Web-{E40A9F2A-E631-0A79-92D2-67D97F9990D2}" dt="2024-01-16T06:08:51.277" v="2288" actId="1076"/>
          <ac:picMkLst>
            <pc:docMk/>
            <pc:sldMk cId="3061276162" sldId="2147137071"/>
            <ac:picMk id="2" creationId="{F71D3AD7-4D8E-3A56-0E7F-3DC51E5284A9}"/>
          </ac:picMkLst>
        </pc:picChg>
      </pc:sldChg>
      <pc:sldChg chg="addSp delSp modSp">
        <pc:chgData name="Priya Sharma" userId="S::priya.sharma@xebia.com::6b6cfde4-986e-472e-9f30-209e45df3ad2" providerId="AD" clId="Web-{E40A9F2A-E631-0A79-92D2-67D97F9990D2}" dt="2024-01-15T12:36:28.555" v="1323" actId="1076"/>
        <pc:sldMkLst>
          <pc:docMk/>
          <pc:sldMk cId="3131283140" sldId="2147137080"/>
        </pc:sldMkLst>
        <pc:spChg chg="mod">
          <ac:chgData name="Priya Sharma" userId="S::priya.sharma@xebia.com::6b6cfde4-986e-472e-9f30-209e45df3ad2" providerId="AD" clId="Web-{E40A9F2A-E631-0A79-92D2-67D97F9990D2}" dt="2024-01-15T12:36:26.352" v="1322" actId="14100"/>
          <ac:spMkLst>
            <pc:docMk/>
            <pc:sldMk cId="3131283140" sldId="2147137080"/>
            <ac:spMk id="3" creationId="{579B9740-18AC-FBB5-E16B-C893DD901319}"/>
          </ac:spMkLst>
        </pc:spChg>
        <pc:picChg chg="add del mod">
          <ac:chgData name="Priya Sharma" userId="S::priya.sharma@xebia.com::6b6cfde4-986e-472e-9f30-209e45df3ad2" providerId="AD" clId="Web-{E40A9F2A-E631-0A79-92D2-67D97F9990D2}" dt="2024-01-15T12:35:22.770" v="1291"/>
          <ac:picMkLst>
            <pc:docMk/>
            <pc:sldMk cId="3131283140" sldId="2147137080"/>
            <ac:picMk id="2" creationId="{CA904674-DC48-7534-30AA-76CA94544DD2}"/>
          </ac:picMkLst>
        </pc:picChg>
        <pc:picChg chg="add mod">
          <ac:chgData name="Priya Sharma" userId="S::priya.sharma@xebia.com::6b6cfde4-986e-472e-9f30-209e45df3ad2" providerId="AD" clId="Web-{E40A9F2A-E631-0A79-92D2-67D97F9990D2}" dt="2024-01-15T12:36:28.555" v="1323" actId="1076"/>
          <ac:picMkLst>
            <pc:docMk/>
            <pc:sldMk cId="3131283140" sldId="2147137080"/>
            <ac:picMk id="4" creationId="{6FF88A14-1C7F-C786-05CD-9D312C551839}"/>
          </ac:picMkLst>
        </pc:picChg>
      </pc:sldChg>
      <pc:sldChg chg="modSp del">
        <pc:chgData name="Priya Sharma" userId="S::priya.sharma@xebia.com::6b6cfde4-986e-472e-9f30-209e45df3ad2" providerId="AD" clId="Web-{E40A9F2A-E631-0A79-92D2-67D97F9990D2}" dt="2024-01-15T12:29:22.749" v="1220"/>
        <pc:sldMkLst>
          <pc:docMk/>
          <pc:sldMk cId="3402839049" sldId="2147137090"/>
        </pc:sldMkLst>
        <pc:spChg chg="mod">
          <ac:chgData name="Priya Sharma" userId="S::priya.sharma@xebia.com::6b6cfde4-986e-472e-9f30-209e45df3ad2" providerId="AD" clId="Web-{E40A9F2A-E631-0A79-92D2-67D97F9990D2}" dt="2024-01-15T11:23:00.751" v="62" actId="20577"/>
          <ac:spMkLst>
            <pc:docMk/>
            <pc:sldMk cId="3402839049" sldId="2147137090"/>
            <ac:spMk id="2" creationId="{F95AFA5A-21C1-289F-9185-5A1184E32AAF}"/>
          </ac:spMkLst>
        </pc:spChg>
        <pc:spChg chg="mod">
          <ac:chgData name="Priya Sharma" userId="S::priya.sharma@xebia.com::6b6cfde4-986e-472e-9f30-209e45df3ad2" providerId="AD" clId="Web-{E40A9F2A-E631-0A79-92D2-67D97F9990D2}" dt="2024-01-15T11:38:55.807" v="99" actId="20577"/>
          <ac:spMkLst>
            <pc:docMk/>
            <pc:sldMk cId="3402839049" sldId="2147137090"/>
            <ac:spMk id="3" creationId="{5D7D1BD0-8CE4-4F5C-90E2-652E96FEF1E7}"/>
          </ac:spMkLst>
        </pc:spChg>
      </pc:sldChg>
      <pc:sldChg chg="addSp delSp modSp add replId">
        <pc:chgData name="Priya Sharma" userId="S::priya.sharma@xebia.com::6b6cfde4-986e-472e-9f30-209e45df3ad2" providerId="AD" clId="Web-{E40A9F2A-E631-0A79-92D2-67D97F9990D2}" dt="2024-01-15T12:52:06.969" v="1458" actId="20577"/>
        <pc:sldMkLst>
          <pc:docMk/>
          <pc:sldMk cId="1770485416" sldId="2147137091"/>
        </pc:sldMkLst>
        <pc:spChg chg="del mod">
          <ac:chgData name="Priya Sharma" userId="S::priya.sharma@xebia.com::6b6cfde4-986e-472e-9f30-209e45df3ad2" providerId="AD" clId="Web-{E40A9F2A-E631-0A79-92D2-67D97F9990D2}" dt="2024-01-15T11:41:11.737" v="157"/>
          <ac:spMkLst>
            <pc:docMk/>
            <pc:sldMk cId="1770485416" sldId="2147137091"/>
            <ac:spMk id="2" creationId="{23B0FB9B-61AE-0FE0-712D-FD5CF0BB3711}"/>
          </ac:spMkLst>
        </pc:spChg>
        <pc:spChg chg="mod">
          <ac:chgData name="Priya Sharma" userId="S::priya.sharma@xebia.com::6b6cfde4-986e-472e-9f30-209e45df3ad2" providerId="AD" clId="Web-{E40A9F2A-E631-0A79-92D2-67D97F9990D2}" dt="2024-01-15T12:52:06.969" v="1458" actId="20577"/>
          <ac:spMkLst>
            <pc:docMk/>
            <pc:sldMk cId="1770485416" sldId="2147137091"/>
            <ac:spMk id="3" creationId="{B9717BF4-2A82-4DF7-26B4-CA618FDDB02E}"/>
          </ac:spMkLst>
        </pc:spChg>
        <pc:spChg chg="mod">
          <ac:chgData name="Priya Sharma" userId="S::priya.sharma@xebia.com::6b6cfde4-986e-472e-9f30-209e45df3ad2" providerId="AD" clId="Web-{E40A9F2A-E631-0A79-92D2-67D97F9990D2}" dt="2024-01-15T11:55:49.944" v="486" actId="20577"/>
          <ac:spMkLst>
            <pc:docMk/>
            <pc:sldMk cId="1770485416" sldId="2147137091"/>
            <ac:spMk id="4" creationId="{7C5163CF-02C6-588E-95E0-C48C74311B4D}"/>
          </ac:spMkLst>
        </pc:spChg>
        <pc:spChg chg="mod">
          <ac:chgData name="Priya Sharma" userId="S::priya.sharma@xebia.com::6b6cfde4-986e-472e-9f30-209e45df3ad2" providerId="AD" clId="Web-{E40A9F2A-E631-0A79-92D2-67D97F9990D2}" dt="2024-01-15T11:55:54.585" v="488" actId="20577"/>
          <ac:spMkLst>
            <pc:docMk/>
            <pc:sldMk cId="1770485416" sldId="2147137091"/>
            <ac:spMk id="5" creationId="{2C18288E-A6BE-694A-2F2D-541876C313CA}"/>
          </ac:spMkLst>
        </pc:spChg>
        <pc:spChg chg="mod">
          <ac:chgData name="Priya Sharma" userId="S::priya.sharma@xebia.com::6b6cfde4-986e-472e-9f30-209e45df3ad2" providerId="AD" clId="Web-{E40A9F2A-E631-0A79-92D2-67D97F9990D2}" dt="2024-01-15T12:29:12.936" v="1219" actId="20577"/>
          <ac:spMkLst>
            <pc:docMk/>
            <pc:sldMk cId="1770485416" sldId="2147137091"/>
            <ac:spMk id="6" creationId="{5D3096FB-677B-1B9D-0E1D-9F7BBCAC8CF1}"/>
          </ac:spMkLst>
        </pc:spChg>
        <pc:picChg chg="add mod">
          <ac:chgData name="Priya Sharma" userId="S::priya.sharma@xebia.com::6b6cfde4-986e-472e-9f30-209e45df3ad2" providerId="AD" clId="Web-{E40A9F2A-E631-0A79-92D2-67D97F9990D2}" dt="2024-01-15T11:43:59.325" v="159" actId="1076"/>
          <ac:picMkLst>
            <pc:docMk/>
            <pc:sldMk cId="1770485416" sldId="2147137091"/>
            <ac:picMk id="7" creationId="{0AA75E20-971D-436F-83C9-74CFCB6FC571}"/>
          </ac:picMkLst>
        </pc:picChg>
      </pc:sldChg>
      <pc:sldChg chg="addSp modSp add replId">
        <pc:chgData name="Priya Sharma" userId="S::priya.sharma@xebia.com::6b6cfde4-986e-472e-9f30-209e45df3ad2" providerId="AD" clId="Web-{E40A9F2A-E631-0A79-92D2-67D97F9990D2}" dt="2024-01-16T06:10:31.892" v="2299" actId="1076"/>
        <pc:sldMkLst>
          <pc:docMk/>
          <pc:sldMk cId="4040039455" sldId="2147137092"/>
        </pc:sldMkLst>
        <pc:spChg chg="mod">
          <ac:chgData name="Priya Sharma" userId="S::priya.sharma@xebia.com::6b6cfde4-986e-472e-9f30-209e45df3ad2" providerId="AD" clId="Web-{E40A9F2A-E631-0A79-92D2-67D97F9990D2}" dt="2024-01-15T12:19:37.668" v="853" actId="20577"/>
          <ac:spMkLst>
            <pc:docMk/>
            <pc:sldMk cId="4040039455" sldId="2147137092"/>
            <ac:spMk id="3" creationId="{5BA3E08D-0CBA-7154-446A-D424D4D0D928}"/>
          </ac:spMkLst>
        </pc:spChg>
        <pc:spChg chg="mod">
          <ac:chgData name="Priya Sharma" userId="S::priya.sharma@xebia.com::6b6cfde4-986e-472e-9f30-209e45df3ad2" providerId="AD" clId="Web-{E40A9F2A-E631-0A79-92D2-67D97F9990D2}" dt="2024-01-16T06:10:28.111" v="2297" actId="20577"/>
          <ac:spMkLst>
            <pc:docMk/>
            <pc:sldMk cId="4040039455" sldId="2147137092"/>
            <ac:spMk id="10" creationId="{8B1DAD17-796C-5ECB-F3BB-66FE6B4BA8D2}"/>
          </ac:spMkLst>
        </pc:spChg>
        <pc:picChg chg="add mod">
          <ac:chgData name="Priya Sharma" userId="S::priya.sharma@xebia.com::6b6cfde4-986e-472e-9f30-209e45df3ad2" providerId="AD" clId="Web-{E40A9F2A-E631-0A79-92D2-67D97F9990D2}" dt="2024-01-16T06:10:31.892" v="2299" actId="1076"/>
          <ac:picMkLst>
            <pc:docMk/>
            <pc:sldMk cId="4040039455" sldId="2147137092"/>
            <ac:picMk id="2" creationId="{9E93C18F-5F13-1278-FFBF-3F0AD99AE617}"/>
          </ac:picMkLst>
        </pc:picChg>
      </pc:sldChg>
      <pc:sldChg chg="addSp modSp add replId">
        <pc:chgData name="Priya Sharma" userId="S::priya.sharma@xebia.com::6b6cfde4-986e-472e-9f30-209e45df3ad2" providerId="AD" clId="Web-{E40A9F2A-E631-0A79-92D2-67D97F9990D2}" dt="2024-01-16T19:19:39.573" v="3120" actId="20577"/>
        <pc:sldMkLst>
          <pc:docMk/>
          <pc:sldMk cId="477925527" sldId="2147137093"/>
        </pc:sldMkLst>
        <pc:spChg chg="mod">
          <ac:chgData name="Priya Sharma" userId="S::priya.sharma@xebia.com::6b6cfde4-986e-472e-9f30-209e45df3ad2" providerId="AD" clId="Web-{E40A9F2A-E631-0A79-92D2-67D97F9990D2}" dt="2024-01-15T12:19:46.716" v="865" actId="20577"/>
          <ac:spMkLst>
            <pc:docMk/>
            <pc:sldMk cId="477925527" sldId="2147137093"/>
            <ac:spMk id="3" creationId="{F5D4AC36-3D86-888E-233A-AB5ED47F7D99}"/>
          </ac:spMkLst>
        </pc:spChg>
        <pc:spChg chg="mod">
          <ac:chgData name="Priya Sharma" userId="S::priya.sharma@xebia.com::6b6cfde4-986e-472e-9f30-209e45df3ad2" providerId="AD" clId="Web-{E40A9F2A-E631-0A79-92D2-67D97F9990D2}" dt="2024-01-16T19:19:39.573" v="3120" actId="20577"/>
          <ac:spMkLst>
            <pc:docMk/>
            <pc:sldMk cId="477925527" sldId="2147137093"/>
            <ac:spMk id="10" creationId="{2FA03BDA-D6DC-AC84-5F70-64E53A0CB6D0}"/>
          </ac:spMkLst>
        </pc:spChg>
        <pc:picChg chg="add mod">
          <ac:chgData name="Priya Sharma" userId="S::priya.sharma@xebia.com::6b6cfde4-986e-472e-9f30-209e45df3ad2" providerId="AD" clId="Web-{E40A9F2A-E631-0A79-92D2-67D97F9990D2}" dt="2024-01-16T06:11:48.145" v="2306" actId="1076"/>
          <ac:picMkLst>
            <pc:docMk/>
            <pc:sldMk cId="477925527" sldId="2147137093"/>
            <ac:picMk id="2" creationId="{B063980F-5A33-5827-1E2B-93C697E134B0}"/>
          </ac:picMkLst>
        </pc:picChg>
      </pc:sldChg>
      <pc:sldChg chg="add del replId">
        <pc:chgData name="Priya Sharma" userId="S::priya.sharma@xebia.com::6b6cfde4-986e-472e-9f30-209e45df3ad2" providerId="AD" clId="Web-{E40A9F2A-E631-0A79-92D2-67D97F9990D2}" dt="2024-01-15T12:19:26.527" v="840"/>
        <pc:sldMkLst>
          <pc:docMk/>
          <pc:sldMk cId="1683620625" sldId="2147137094"/>
        </pc:sldMkLst>
      </pc:sldChg>
      <pc:sldChg chg="modSp add replId">
        <pc:chgData name="Priya Sharma" userId="S::priya.sharma@xebia.com::6b6cfde4-986e-472e-9f30-209e45df3ad2" providerId="AD" clId="Web-{E40A9F2A-E631-0A79-92D2-67D97F9990D2}" dt="2024-01-15T13:34:57.713" v="2274" actId="20577"/>
        <pc:sldMkLst>
          <pc:docMk/>
          <pc:sldMk cId="2830067736" sldId="2147137094"/>
        </pc:sldMkLst>
        <pc:spChg chg="mod">
          <ac:chgData name="Priya Sharma" userId="S::priya.sharma@xebia.com::6b6cfde4-986e-472e-9f30-209e45df3ad2" providerId="AD" clId="Web-{E40A9F2A-E631-0A79-92D2-67D97F9990D2}" dt="2024-01-15T12:46:51.623" v="1378" actId="20577"/>
          <ac:spMkLst>
            <pc:docMk/>
            <pc:sldMk cId="2830067736" sldId="2147137094"/>
            <ac:spMk id="3" creationId="{94671213-67CC-C803-B4B0-74A265E2B99E}"/>
          </ac:spMkLst>
        </pc:spChg>
        <pc:spChg chg="mod">
          <ac:chgData name="Priya Sharma" userId="S::priya.sharma@xebia.com::6b6cfde4-986e-472e-9f30-209e45df3ad2" providerId="AD" clId="Web-{E40A9F2A-E631-0A79-92D2-67D97F9990D2}" dt="2024-01-15T13:34:57.713" v="2274" actId="20577"/>
          <ac:spMkLst>
            <pc:docMk/>
            <pc:sldMk cId="2830067736" sldId="2147137094"/>
            <ac:spMk id="10" creationId="{713D7591-0EF2-A6C7-965C-9097698812F4}"/>
          </ac:spMkLst>
        </pc:spChg>
      </pc:sldChg>
      <pc:sldChg chg="new del">
        <pc:chgData name="Priya Sharma" userId="S::priya.sharma@xebia.com::6b6cfde4-986e-472e-9f30-209e45df3ad2" providerId="AD" clId="Web-{E40A9F2A-E631-0A79-92D2-67D97F9990D2}" dt="2024-01-15T12:45:38.087" v="1324"/>
        <pc:sldMkLst>
          <pc:docMk/>
          <pc:sldMk cId="4003457501" sldId="2147137094"/>
        </pc:sldMkLst>
      </pc:sldChg>
      <pc:sldChg chg="modSp add replId">
        <pc:chgData name="Priya Sharma" userId="S::priya.sharma@xebia.com::6b6cfde4-986e-472e-9f30-209e45df3ad2" providerId="AD" clId="Web-{E40A9F2A-E631-0A79-92D2-67D97F9990D2}" dt="2024-01-16T19:08:42.459" v="2991" actId="20577"/>
        <pc:sldMkLst>
          <pc:docMk/>
          <pc:sldMk cId="4062395778" sldId="2147137095"/>
        </pc:sldMkLst>
        <pc:spChg chg="mod">
          <ac:chgData name="Priya Sharma" userId="S::priya.sharma@xebia.com::6b6cfde4-986e-472e-9f30-209e45df3ad2" providerId="AD" clId="Web-{E40A9F2A-E631-0A79-92D2-67D97F9990D2}" dt="2024-01-15T12:47:32.766" v="1388" actId="20577"/>
          <ac:spMkLst>
            <pc:docMk/>
            <pc:sldMk cId="4062395778" sldId="2147137095"/>
            <ac:spMk id="3" creationId="{3AD5D74B-F06E-3719-1A88-70CF4AB7819E}"/>
          </ac:spMkLst>
        </pc:spChg>
        <pc:spChg chg="mod">
          <ac:chgData name="Priya Sharma" userId="S::priya.sharma@xebia.com::6b6cfde4-986e-472e-9f30-209e45df3ad2" providerId="AD" clId="Web-{E40A9F2A-E631-0A79-92D2-67D97F9990D2}" dt="2024-01-16T19:08:42.459" v="2991" actId="20577"/>
          <ac:spMkLst>
            <pc:docMk/>
            <pc:sldMk cId="4062395778" sldId="2147137095"/>
            <ac:spMk id="10" creationId="{5D8E1824-0228-4F02-35F9-8E3FB92099B2}"/>
          </ac:spMkLst>
        </pc:spChg>
      </pc:sldChg>
      <pc:sldChg chg="modSp add replId">
        <pc:chgData name="Priya Sharma" userId="S::priya.sharma@xebia.com::6b6cfde4-986e-472e-9f30-209e45df3ad2" providerId="AD" clId="Web-{E40A9F2A-E631-0A79-92D2-67D97F9990D2}" dt="2024-01-16T07:19:49.548" v="2434" actId="20577"/>
        <pc:sldMkLst>
          <pc:docMk/>
          <pc:sldMk cId="1028681845" sldId="2147137096"/>
        </pc:sldMkLst>
        <pc:spChg chg="mod">
          <ac:chgData name="Priya Sharma" userId="S::priya.sharma@xebia.com::6b6cfde4-986e-472e-9f30-209e45df3ad2" providerId="AD" clId="Web-{E40A9F2A-E631-0A79-92D2-67D97F9990D2}" dt="2024-01-15T12:51:42.484" v="1438" actId="20577"/>
          <ac:spMkLst>
            <pc:docMk/>
            <pc:sldMk cId="1028681845" sldId="2147137096"/>
            <ac:spMk id="3" creationId="{712FCC1E-9182-50E1-11E3-D019F492F5F0}"/>
          </ac:spMkLst>
        </pc:spChg>
        <pc:spChg chg="mod">
          <ac:chgData name="Priya Sharma" userId="S::priya.sharma@xebia.com::6b6cfde4-986e-472e-9f30-209e45df3ad2" providerId="AD" clId="Web-{E40A9F2A-E631-0A79-92D2-67D97F9990D2}" dt="2024-01-16T07:19:49.548" v="2434" actId="20577"/>
          <ac:spMkLst>
            <pc:docMk/>
            <pc:sldMk cId="1028681845" sldId="2147137096"/>
            <ac:spMk id="10" creationId="{26D6F6DC-E7EB-64B8-21B7-399900CB9A7F}"/>
          </ac:spMkLst>
        </pc:spChg>
      </pc:sldChg>
      <pc:sldChg chg="addSp delSp modSp add del ord replId">
        <pc:chgData name="Priya Sharma" userId="S::priya.sharma@xebia.com::6b6cfde4-986e-472e-9f30-209e45df3ad2" providerId="AD" clId="Web-{E40A9F2A-E631-0A79-92D2-67D97F9990D2}" dt="2024-01-15T12:49:35.883" v="1409"/>
        <pc:sldMkLst>
          <pc:docMk/>
          <pc:sldMk cId="1473360636" sldId="2147137096"/>
        </pc:sldMkLst>
        <pc:spChg chg="add del mod">
          <ac:chgData name="Priya Sharma" userId="S::priya.sharma@xebia.com::6b6cfde4-986e-472e-9f30-209e45df3ad2" providerId="AD" clId="Web-{E40A9F2A-E631-0A79-92D2-67D97F9990D2}" dt="2024-01-15T12:49:02.615" v="1404"/>
          <ac:spMkLst>
            <pc:docMk/>
            <pc:sldMk cId="1473360636" sldId="2147137096"/>
            <ac:spMk id="3" creationId="{8ED91B94-EF37-D21B-19F9-888C6C9AFBE3}"/>
          </ac:spMkLst>
        </pc:spChg>
        <pc:spChg chg="add del">
          <ac:chgData name="Priya Sharma" userId="S::priya.sharma@xebia.com::6b6cfde4-986e-472e-9f30-209e45df3ad2" providerId="AD" clId="Web-{E40A9F2A-E631-0A79-92D2-67D97F9990D2}" dt="2024-01-15T12:49:02.615" v="1405"/>
          <ac:spMkLst>
            <pc:docMk/>
            <pc:sldMk cId="1473360636" sldId="2147137096"/>
            <ac:spMk id="4" creationId="{A5F5D32D-5F5E-4EA6-39AC-C2F0D7702915}"/>
          </ac:spMkLst>
        </pc:spChg>
        <pc:spChg chg="add del">
          <ac:chgData name="Priya Sharma" userId="S::priya.sharma@xebia.com::6b6cfde4-986e-472e-9f30-209e45df3ad2" providerId="AD" clId="Web-{E40A9F2A-E631-0A79-92D2-67D97F9990D2}" dt="2024-01-15T12:49:02.615" v="1406"/>
          <ac:spMkLst>
            <pc:docMk/>
            <pc:sldMk cId="1473360636" sldId="2147137096"/>
            <ac:spMk id="5" creationId="{514C9394-ED27-FC4F-00BD-026EB511FF4A}"/>
          </ac:spMkLst>
        </pc:spChg>
        <pc:spChg chg="add del">
          <ac:chgData name="Priya Sharma" userId="S::priya.sharma@xebia.com::6b6cfde4-986e-472e-9f30-209e45df3ad2" providerId="AD" clId="Web-{E40A9F2A-E631-0A79-92D2-67D97F9990D2}" dt="2024-01-15T12:49:02.615" v="1407"/>
          <ac:spMkLst>
            <pc:docMk/>
            <pc:sldMk cId="1473360636" sldId="2147137096"/>
            <ac:spMk id="6" creationId="{C5CDC03A-9415-AB87-F56C-B77005AE301F}"/>
          </ac:spMkLst>
        </pc:spChg>
        <pc:spChg chg="add del mod">
          <ac:chgData name="Priya Sharma" userId="S::priya.sharma@xebia.com::6b6cfde4-986e-472e-9f30-209e45df3ad2" providerId="AD" clId="Web-{E40A9F2A-E631-0A79-92D2-67D97F9990D2}" dt="2024-01-15T12:49:02.615" v="1407"/>
          <ac:spMkLst>
            <pc:docMk/>
            <pc:sldMk cId="1473360636" sldId="2147137096"/>
            <ac:spMk id="8" creationId="{0D026C3E-F20B-9AA1-BC8E-E01462481448}"/>
          </ac:spMkLst>
        </pc:spChg>
        <pc:spChg chg="add del mod">
          <ac:chgData name="Priya Sharma" userId="S::priya.sharma@xebia.com::6b6cfde4-986e-472e-9f30-209e45df3ad2" providerId="AD" clId="Web-{E40A9F2A-E631-0A79-92D2-67D97F9990D2}" dt="2024-01-15T12:49:02.615" v="1406"/>
          <ac:spMkLst>
            <pc:docMk/>
            <pc:sldMk cId="1473360636" sldId="2147137096"/>
            <ac:spMk id="10" creationId="{A60E0BF8-45D7-9304-0852-F2C10C220187}"/>
          </ac:spMkLst>
        </pc:spChg>
        <pc:spChg chg="add del mod">
          <ac:chgData name="Priya Sharma" userId="S::priya.sharma@xebia.com::6b6cfde4-986e-472e-9f30-209e45df3ad2" providerId="AD" clId="Web-{E40A9F2A-E631-0A79-92D2-67D97F9990D2}" dt="2024-01-15T12:49:02.615" v="1405"/>
          <ac:spMkLst>
            <pc:docMk/>
            <pc:sldMk cId="1473360636" sldId="2147137096"/>
            <ac:spMk id="12" creationId="{00E3DDAD-CBED-1B00-A891-70BEBEB41A57}"/>
          </ac:spMkLst>
        </pc:spChg>
        <pc:spChg chg="add del mod">
          <ac:chgData name="Priya Sharma" userId="S::priya.sharma@xebia.com::6b6cfde4-986e-472e-9f30-209e45df3ad2" providerId="AD" clId="Web-{E40A9F2A-E631-0A79-92D2-67D97F9990D2}" dt="2024-01-15T12:49:02.615" v="1404"/>
          <ac:spMkLst>
            <pc:docMk/>
            <pc:sldMk cId="1473360636" sldId="2147137096"/>
            <ac:spMk id="14" creationId="{1E5053E6-134B-E343-195F-69BB0FCF39D2}"/>
          </ac:spMkLst>
        </pc:spChg>
        <pc:picChg chg="del">
          <ac:chgData name="Priya Sharma" userId="S::priya.sharma@xebia.com::6b6cfde4-986e-472e-9f30-209e45df3ad2" providerId="AD" clId="Web-{E40A9F2A-E631-0A79-92D2-67D97F9990D2}" dt="2024-01-15T12:48:36.192" v="1397"/>
          <ac:picMkLst>
            <pc:docMk/>
            <pc:sldMk cId="1473360636" sldId="2147137096"/>
            <ac:picMk id="7" creationId="{AB917587-DBA1-C5E5-7206-45D5A8D2315B}"/>
          </ac:picMkLst>
        </pc:picChg>
      </pc:sldChg>
      <pc:sldChg chg="delSp modSp add del replId">
        <pc:chgData name="Priya Sharma" userId="S::priya.sharma@xebia.com::6b6cfde4-986e-472e-9f30-209e45df3ad2" providerId="AD" clId="Web-{E40A9F2A-E631-0A79-92D2-67D97F9990D2}" dt="2024-01-15T12:51:17.717" v="1427"/>
        <pc:sldMkLst>
          <pc:docMk/>
          <pc:sldMk cId="3036695735" sldId="2147137096"/>
        </pc:sldMkLst>
        <pc:spChg chg="del mod">
          <ac:chgData name="Priya Sharma" userId="S::priya.sharma@xebia.com::6b6cfde4-986e-472e-9f30-209e45df3ad2" providerId="AD" clId="Web-{E40A9F2A-E631-0A79-92D2-67D97F9990D2}" dt="2024-01-15T12:50:55.606" v="1417"/>
          <ac:spMkLst>
            <pc:docMk/>
            <pc:sldMk cId="3036695735" sldId="2147137096"/>
            <ac:spMk id="3" creationId="{DA54BF05-CAAA-2155-D255-C667BD24DB21}"/>
          </ac:spMkLst>
        </pc:spChg>
        <pc:spChg chg="mod">
          <ac:chgData name="Priya Sharma" userId="S::priya.sharma@xebia.com::6b6cfde4-986e-472e-9f30-209e45df3ad2" providerId="AD" clId="Web-{E40A9F2A-E631-0A79-92D2-67D97F9990D2}" dt="2024-01-15T12:51:12.232" v="1426" actId="20577"/>
          <ac:spMkLst>
            <pc:docMk/>
            <pc:sldMk cId="3036695735" sldId="2147137096"/>
            <ac:spMk id="10" creationId="{201212A2-209B-4012-12F9-9DFC37FF73DF}"/>
          </ac:spMkLst>
        </pc:spChg>
      </pc:sldChg>
      <pc:sldChg chg="addSp delSp new del">
        <pc:chgData name="Priya Sharma" userId="S::priya.sharma@xebia.com::6b6cfde4-986e-472e-9f30-209e45df3ad2" providerId="AD" clId="Web-{E40A9F2A-E631-0A79-92D2-67D97F9990D2}" dt="2024-01-15T12:50:35.167" v="1414"/>
        <pc:sldMkLst>
          <pc:docMk/>
          <pc:sldMk cId="3182988869" sldId="2147137096"/>
        </pc:sldMkLst>
        <pc:spChg chg="add del">
          <ac:chgData name="Priya Sharma" userId="S::priya.sharma@xebia.com::6b6cfde4-986e-472e-9f30-209e45df3ad2" providerId="AD" clId="Web-{E40A9F2A-E631-0A79-92D2-67D97F9990D2}" dt="2024-01-15T12:50:28.901" v="1413"/>
          <ac:spMkLst>
            <pc:docMk/>
            <pc:sldMk cId="3182988869" sldId="2147137096"/>
            <ac:spMk id="2" creationId="{A08256E3-D79B-1A49-1FA5-184A6729460D}"/>
          </ac:spMkLst>
        </pc:spChg>
      </pc:sldChg>
      <pc:sldChg chg="new del">
        <pc:chgData name="Priya Sharma" userId="S::priya.sharma@xebia.com::6b6cfde4-986e-472e-9f30-209e45df3ad2" providerId="AD" clId="Web-{E40A9F2A-E631-0A79-92D2-67D97F9990D2}" dt="2024-01-15T12:50:01.540" v="1410"/>
        <pc:sldMkLst>
          <pc:docMk/>
          <pc:sldMk cId="572335438" sldId="2147137097"/>
        </pc:sldMkLst>
      </pc:sldChg>
      <pc:sldChg chg="addSp delSp modSp add replId">
        <pc:chgData name="Priya Sharma" userId="S::priya.sharma@xebia.com::6b6cfde4-986e-472e-9f30-209e45df3ad2" providerId="AD" clId="Web-{E40A9F2A-E631-0A79-92D2-67D97F9990D2}" dt="2024-01-15T13:12:52.152" v="2086" actId="1076"/>
        <pc:sldMkLst>
          <pc:docMk/>
          <pc:sldMk cId="3369879544" sldId="2147137097"/>
        </pc:sldMkLst>
        <pc:spChg chg="del mod">
          <ac:chgData name="Priya Sharma" userId="S::priya.sharma@xebia.com::6b6cfde4-986e-472e-9f30-209e45df3ad2" providerId="AD" clId="Web-{E40A9F2A-E631-0A79-92D2-67D97F9990D2}" dt="2024-01-15T13:12:15.556" v="2078"/>
          <ac:spMkLst>
            <pc:docMk/>
            <pc:sldMk cId="3369879544" sldId="2147137097"/>
            <ac:spMk id="10" creationId="{C55508A6-7900-E46E-ACB7-4E8266A52ABA}"/>
          </ac:spMkLst>
        </pc:spChg>
        <pc:picChg chg="add mod">
          <ac:chgData name="Priya Sharma" userId="S::priya.sharma@xebia.com::6b6cfde4-986e-472e-9f30-209e45df3ad2" providerId="AD" clId="Web-{E40A9F2A-E631-0A79-92D2-67D97F9990D2}" dt="2024-01-15T13:12:47.464" v="2084" actId="1076"/>
          <ac:picMkLst>
            <pc:docMk/>
            <pc:sldMk cId="3369879544" sldId="2147137097"/>
            <ac:picMk id="2" creationId="{2B017078-B4ED-576A-9C32-727882EE58FE}"/>
          </ac:picMkLst>
        </pc:picChg>
        <pc:picChg chg="add mod">
          <ac:chgData name="Priya Sharma" userId="S::priya.sharma@xebia.com::6b6cfde4-986e-472e-9f30-209e45df3ad2" providerId="AD" clId="Web-{E40A9F2A-E631-0A79-92D2-67D97F9990D2}" dt="2024-01-15T13:12:52.152" v="2086" actId="1076"/>
          <ac:picMkLst>
            <pc:docMk/>
            <pc:sldMk cId="3369879544" sldId="2147137097"/>
            <ac:picMk id="4" creationId="{CA3F763F-802E-D751-048E-68A631027EDB}"/>
          </ac:picMkLst>
        </pc:picChg>
      </pc:sldChg>
      <pc:sldChg chg="addSp modSp add ord replId">
        <pc:chgData name="Priya Sharma" userId="S::priya.sharma@xebia.com::6b6cfde4-986e-472e-9f30-209e45df3ad2" providerId="AD" clId="Web-{E40A9F2A-E631-0A79-92D2-67D97F9990D2}" dt="2024-01-16T06:18:48.500" v="2341" actId="1076"/>
        <pc:sldMkLst>
          <pc:docMk/>
          <pc:sldMk cId="380157125" sldId="2147137098"/>
        </pc:sldMkLst>
        <pc:spChg chg="mod">
          <ac:chgData name="Priya Sharma" userId="S::priya.sharma@xebia.com::6b6cfde4-986e-472e-9f30-209e45df3ad2" providerId="AD" clId="Web-{E40A9F2A-E631-0A79-92D2-67D97F9990D2}" dt="2024-01-16T06:18:44.719" v="2340" actId="20577"/>
          <ac:spMkLst>
            <pc:docMk/>
            <pc:sldMk cId="380157125" sldId="2147137098"/>
            <ac:spMk id="10" creationId="{21248296-0BDA-7A3C-9CA4-E5E06CC84766}"/>
          </ac:spMkLst>
        </pc:spChg>
        <pc:picChg chg="add mod">
          <ac:chgData name="Priya Sharma" userId="S::priya.sharma@xebia.com::6b6cfde4-986e-472e-9f30-209e45df3ad2" providerId="AD" clId="Web-{E40A9F2A-E631-0A79-92D2-67D97F9990D2}" dt="2024-01-16T06:18:48.500" v="2341" actId="1076"/>
          <ac:picMkLst>
            <pc:docMk/>
            <pc:sldMk cId="380157125" sldId="2147137098"/>
            <ac:picMk id="2" creationId="{290BD895-2357-79E9-F23E-F9E8C05574DD}"/>
          </ac:picMkLst>
        </pc:picChg>
      </pc:sldChg>
      <pc:sldChg chg="delSp modSp add del ord replId">
        <pc:chgData name="Priya Sharma" userId="S::priya.sharma@xebia.com::6b6cfde4-986e-472e-9f30-209e45df3ad2" providerId="AD" clId="Web-{E40A9F2A-E631-0A79-92D2-67D97F9990D2}" dt="2024-01-15T13:22:43.389" v="2179"/>
        <pc:sldMkLst>
          <pc:docMk/>
          <pc:sldMk cId="1641557672" sldId="2147137098"/>
        </pc:sldMkLst>
        <pc:spChg chg="del mod">
          <ac:chgData name="Priya Sharma" userId="S::priya.sharma@xebia.com::6b6cfde4-986e-472e-9f30-209e45df3ad2" providerId="AD" clId="Web-{E40A9F2A-E631-0A79-92D2-67D97F9990D2}" dt="2024-01-15T13:21:42.214" v="2162"/>
          <ac:spMkLst>
            <pc:docMk/>
            <pc:sldMk cId="1641557672" sldId="2147137098"/>
            <ac:spMk id="10" creationId="{4279D0AA-DECF-B39D-4446-E5E772484229}"/>
          </ac:spMkLst>
        </pc:spChg>
      </pc:sldChg>
      <pc:sldChg chg="add del replId">
        <pc:chgData name="Priya Sharma" userId="S::priya.sharma@xebia.com::6b6cfde4-986e-472e-9f30-209e45df3ad2" providerId="AD" clId="Web-{E40A9F2A-E631-0A79-92D2-67D97F9990D2}" dt="2024-01-15T13:14:21.688" v="2105"/>
        <pc:sldMkLst>
          <pc:docMk/>
          <pc:sldMk cId="1855870933" sldId="2147137098"/>
        </pc:sldMkLst>
      </pc:sldChg>
      <pc:sldChg chg="addSp delSp modSp add replId">
        <pc:chgData name="Priya Sharma" userId="S::priya.sharma@xebia.com::6b6cfde4-986e-472e-9f30-209e45df3ad2" providerId="AD" clId="Web-{E40A9F2A-E631-0A79-92D2-67D97F9990D2}" dt="2024-01-16T07:49:21.120" v="2584" actId="1076"/>
        <pc:sldMkLst>
          <pc:docMk/>
          <pc:sldMk cId="3004967750" sldId="2147137099"/>
        </pc:sldMkLst>
        <pc:spChg chg="mod">
          <ac:chgData name="Priya Sharma" userId="S::priya.sharma@xebia.com::6b6cfde4-986e-472e-9f30-209e45df3ad2" providerId="AD" clId="Web-{E40A9F2A-E631-0A79-92D2-67D97F9990D2}" dt="2024-01-16T07:48:03.290" v="2573" actId="20577"/>
          <ac:spMkLst>
            <pc:docMk/>
            <pc:sldMk cId="3004967750" sldId="2147137099"/>
            <ac:spMk id="10" creationId="{33CE7F64-6215-D268-E014-34D46485AE28}"/>
          </ac:spMkLst>
        </pc:spChg>
        <pc:picChg chg="add del mod">
          <ac:chgData name="Priya Sharma" userId="S::priya.sharma@xebia.com::6b6cfde4-986e-472e-9f30-209e45df3ad2" providerId="AD" clId="Web-{E40A9F2A-E631-0A79-92D2-67D97F9990D2}" dt="2024-01-16T07:49:12.417" v="2580"/>
          <ac:picMkLst>
            <pc:docMk/>
            <pc:sldMk cId="3004967750" sldId="2147137099"/>
            <ac:picMk id="2" creationId="{D4F12DA1-CE5D-E236-228D-2989DCD055CA}"/>
          </ac:picMkLst>
        </pc:picChg>
        <pc:picChg chg="add mod">
          <ac:chgData name="Priya Sharma" userId="S::priya.sharma@xebia.com::6b6cfde4-986e-472e-9f30-209e45df3ad2" providerId="AD" clId="Web-{E40A9F2A-E631-0A79-92D2-67D97F9990D2}" dt="2024-01-16T07:49:21.120" v="2584" actId="1076"/>
          <ac:picMkLst>
            <pc:docMk/>
            <pc:sldMk cId="3004967750" sldId="2147137099"/>
            <ac:picMk id="4" creationId="{ADC16BC2-DC65-C1E0-68A3-050B6D662896}"/>
          </ac:picMkLst>
        </pc:picChg>
      </pc:sldChg>
      <pc:sldChg chg="addSp delSp modSp add replId">
        <pc:chgData name="Priya Sharma" userId="S::priya.sharma@xebia.com::6b6cfde4-986e-472e-9f30-209e45df3ad2" providerId="AD" clId="Web-{E40A9F2A-E631-0A79-92D2-67D97F9990D2}" dt="2024-01-16T06:20:40.566" v="2362" actId="20577"/>
        <pc:sldMkLst>
          <pc:docMk/>
          <pc:sldMk cId="3847453982" sldId="2147137100"/>
        </pc:sldMkLst>
        <pc:spChg chg="mod">
          <ac:chgData name="Priya Sharma" userId="S::priya.sharma@xebia.com::6b6cfde4-986e-472e-9f30-209e45df3ad2" providerId="AD" clId="Web-{E40A9F2A-E631-0A79-92D2-67D97F9990D2}" dt="2024-01-16T06:20:40.566" v="2362" actId="20577"/>
          <ac:spMkLst>
            <pc:docMk/>
            <pc:sldMk cId="3847453982" sldId="2147137100"/>
            <ac:spMk id="10" creationId="{35502734-3D73-5A1D-9AF2-E4EE9B76DB95}"/>
          </ac:spMkLst>
        </pc:spChg>
        <pc:picChg chg="del">
          <ac:chgData name="Priya Sharma" userId="S::priya.sharma@xebia.com::6b6cfde4-986e-472e-9f30-209e45df3ad2" providerId="AD" clId="Web-{E40A9F2A-E631-0A79-92D2-67D97F9990D2}" dt="2024-01-16T06:19:27.798" v="2344"/>
          <ac:picMkLst>
            <pc:docMk/>
            <pc:sldMk cId="3847453982" sldId="2147137100"/>
            <ac:picMk id="2" creationId="{A7558C28-CD3E-DC64-6DA3-B5E2EDA85442}"/>
          </ac:picMkLst>
        </pc:picChg>
        <pc:picChg chg="add mod">
          <ac:chgData name="Priya Sharma" userId="S::priya.sharma@xebia.com::6b6cfde4-986e-472e-9f30-209e45df3ad2" providerId="AD" clId="Web-{E40A9F2A-E631-0A79-92D2-67D97F9990D2}" dt="2024-01-16T06:20:36.769" v="2359" actId="1076"/>
          <ac:picMkLst>
            <pc:docMk/>
            <pc:sldMk cId="3847453982" sldId="2147137100"/>
            <ac:picMk id="4" creationId="{D4F684D5-E229-A59D-E51C-2A4A15C05BD4}"/>
          </ac:picMkLst>
        </pc:picChg>
      </pc:sldChg>
      <pc:sldChg chg="addSp delSp modSp add replId">
        <pc:chgData name="Priya Sharma" userId="S::priya.sharma@xebia.com::6b6cfde4-986e-472e-9f30-209e45df3ad2" providerId="AD" clId="Web-{E40A9F2A-E631-0A79-92D2-67D97F9990D2}" dt="2024-01-16T06:21:22.317" v="2387" actId="20577"/>
        <pc:sldMkLst>
          <pc:docMk/>
          <pc:sldMk cId="344608245" sldId="2147137101"/>
        </pc:sldMkLst>
        <pc:spChg chg="mod">
          <ac:chgData name="Priya Sharma" userId="S::priya.sharma@xebia.com::6b6cfde4-986e-472e-9f30-209e45df3ad2" providerId="AD" clId="Web-{E40A9F2A-E631-0A79-92D2-67D97F9990D2}" dt="2024-01-16T06:21:22.317" v="2387" actId="20577"/>
          <ac:spMkLst>
            <pc:docMk/>
            <pc:sldMk cId="344608245" sldId="2147137101"/>
            <ac:spMk id="10" creationId="{672CCDCD-5EDD-FC7B-1CFB-8AD3EFD7ACED}"/>
          </ac:spMkLst>
        </pc:spChg>
        <pc:picChg chg="del">
          <ac:chgData name="Priya Sharma" userId="S::priya.sharma@xebia.com::6b6cfde4-986e-472e-9f30-209e45df3ad2" providerId="AD" clId="Web-{E40A9F2A-E631-0A79-92D2-67D97F9990D2}" dt="2024-01-16T06:20:48.441" v="2369"/>
          <ac:picMkLst>
            <pc:docMk/>
            <pc:sldMk cId="344608245" sldId="2147137101"/>
            <ac:picMk id="2" creationId="{7C2A3DA6-5C15-BE18-AF41-EE163BDA2D50}"/>
          </ac:picMkLst>
        </pc:picChg>
        <pc:picChg chg="add mod">
          <ac:chgData name="Priya Sharma" userId="S::priya.sharma@xebia.com::6b6cfde4-986e-472e-9f30-209e45df3ad2" providerId="AD" clId="Web-{E40A9F2A-E631-0A79-92D2-67D97F9990D2}" dt="2024-01-16T06:21:01.910" v="2371" actId="1076"/>
          <ac:picMkLst>
            <pc:docMk/>
            <pc:sldMk cId="344608245" sldId="2147137101"/>
            <ac:picMk id="4" creationId="{D949AB18-D87B-4D21-09EE-11E586E0316A}"/>
          </ac:picMkLst>
        </pc:picChg>
      </pc:sldChg>
      <pc:sldChg chg="addSp delSp modSp add replId">
        <pc:chgData name="Priya Sharma" userId="S::priya.sharma@xebia.com::6b6cfde4-986e-472e-9f30-209e45df3ad2" providerId="AD" clId="Web-{E40A9F2A-E631-0A79-92D2-67D97F9990D2}" dt="2024-01-16T06:23:48.775" v="2411" actId="1076"/>
        <pc:sldMkLst>
          <pc:docMk/>
          <pc:sldMk cId="382900369" sldId="2147137102"/>
        </pc:sldMkLst>
        <pc:spChg chg="mod">
          <ac:chgData name="Priya Sharma" userId="S::priya.sharma@xebia.com::6b6cfde4-986e-472e-9f30-209e45df3ad2" providerId="AD" clId="Web-{E40A9F2A-E631-0A79-92D2-67D97F9990D2}" dt="2024-01-16T06:23:28.055" v="2406" actId="20577"/>
          <ac:spMkLst>
            <pc:docMk/>
            <pc:sldMk cId="382900369" sldId="2147137102"/>
            <ac:spMk id="10" creationId="{4336A56B-7336-A4E0-6D1D-AB7511D391CB}"/>
          </ac:spMkLst>
        </pc:spChg>
        <pc:picChg chg="add mod">
          <ac:chgData name="Priya Sharma" userId="S::priya.sharma@xebia.com::6b6cfde4-986e-472e-9f30-209e45df3ad2" providerId="AD" clId="Web-{E40A9F2A-E631-0A79-92D2-67D97F9990D2}" dt="2024-01-16T06:23:48.775" v="2411" actId="1076"/>
          <ac:picMkLst>
            <pc:docMk/>
            <pc:sldMk cId="382900369" sldId="2147137102"/>
            <ac:picMk id="2" creationId="{E9BAD5C8-D34F-F925-CAF0-D05A86C21A54}"/>
          </ac:picMkLst>
        </pc:picChg>
        <pc:picChg chg="del">
          <ac:chgData name="Priya Sharma" userId="S::priya.sharma@xebia.com::6b6cfde4-986e-472e-9f30-209e45df3ad2" providerId="AD" clId="Web-{E40A9F2A-E631-0A79-92D2-67D97F9990D2}" dt="2024-01-16T06:23:19.211" v="2398"/>
          <ac:picMkLst>
            <pc:docMk/>
            <pc:sldMk cId="382900369" sldId="2147137102"/>
            <ac:picMk id="4" creationId="{0526A1AA-ABC4-0913-130E-FE5F24799166}"/>
          </ac:picMkLst>
        </pc:picChg>
      </pc:sldChg>
      <pc:sldChg chg="add del replId">
        <pc:chgData name="Priya Sharma" userId="S::priya.sharma@xebia.com::6b6cfde4-986e-472e-9f30-209e45df3ad2" providerId="AD" clId="Web-{E40A9F2A-E631-0A79-92D2-67D97F9990D2}" dt="2024-01-16T18:22:50.273" v="2843"/>
        <pc:sldMkLst>
          <pc:docMk/>
          <pc:sldMk cId="3508895372" sldId="2147137103"/>
        </pc:sldMkLst>
      </pc:sldChg>
      <pc:sldChg chg="addSp delSp modSp add replId">
        <pc:chgData name="Priya Sharma" userId="S::priya.sharma@xebia.com::6b6cfde4-986e-472e-9f30-209e45df3ad2" providerId="AD" clId="Web-{E40A9F2A-E631-0A79-92D2-67D97F9990D2}" dt="2024-01-16T07:54:15.035" v="2615" actId="1076"/>
        <pc:sldMkLst>
          <pc:docMk/>
          <pc:sldMk cId="961156756" sldId="2147137104"/>
        </pc:sldMkLst>
        <pc:spChg chg="add del mod">
          <ac:chgData name="Priya Sharma" userId="S::priya.sharma@xebia.com::6b6cfde4-986e-472e-9f30-209e45df3ad2" providerId="AD" clId="Web-{E40A9F2A-E631-0A79-92D2-67D97F9990D2}" dt="2024-01-16T07:53:35.956" v="2611" actId="20577"/>
          <ac:spMkLst>
            <pc:docMk/>
            <pc:sldMk cId="961156756" sldId="2147137104"/>
            <ac:spMk id="10" creationId="{D05EE11E-2D7F-45D2-BC63-DFEE36957244}"/>
          </ac:spMkLst>
        </pc:spChg>
        <pc:picChg chg="add mod">
          <ac:chgData name="Priya Sharma" userId="S::priya.sharma@xebia.com::6b6cfde4-986e-472e-9f30-209e45df3ad2" providerId="AD" clId="Web-{E40A9F2A-E631-0A79-92D2-67D97F9990D2}" dt="2024-01-16T07:54:15.035" v="2615" actId="1076"/>
          <ac:picMkLst>
            <pc:docMk/>
            <pc:sldMk cId="961156756" sldId="2147137104"/>
            <ac:picMk id="2" creationId="{CFF588F9-535B-1BBF-7C8D-798E36B68382}"/>
          </ac:picMkLst>
        </pc:picChg>
        <pc:picChg chg="add del">
          <ac:chgData name="Priya Sharma" userId="S::priya.sharma@xebia.com::6b6cfde4-986e-472e-9f30-209e45df3ad2" providerId="AD" clId="Web-{E40A9F2A-E631-0A79-92D2-67D97F9990D2}" dt="2024-01-16T07:52:32.157" v="2594"/>
          <ac:picMkLst>
            <pc:docMk/>
            <pc:sldMk cId="961156756" sldId="2147137104"/>
            <ac:picMk id="4" creationId="{79138EDC-CAE0-555C-FFDF-65B5567065C4}"/>
          </ac:picMkLst>
        </pc:picChg>
      </pc:sldChg>
      <pc:sldChg chg="modSp add replId">
        <pc:chgData name="Priya Sharma" userId="S::priya.sharma@xebia.com::6b6cfde4-986e-472e-9f30-209e45df3ad2" providerId="AD" clId="Web-{E40A9F2A-E631-0A79-92D2-67D97F9990D2}" dt="2024-01-16T09:46:24.466" v="2715" actId="20577"/>
        <pc:sldMkLst>
          <pc:docMk/>
          <pc:sldMk cId="2797236586" sldId="2147137105"/>
        </pc:sldMkLst>
        <pc:spChg chg="mod">
          <ac:chgData name="Priya Sharma" userId="S::priya.sharma@xebia.com::6b6cfde4-986e-472e-9f30-209e45df3ad2" providerId="AD" clId="Web-{E40A9F2A-E631-0A79-92D2-67D97F9990D2}" dt="2024-01-16T09:46:24.466" v="2715" actId="20577"/>
          <ac:spMkLst>
            <pc:docMk/>
            <pc:sldMk cId="2797236586" sldId="2147137105"/>
            <ac:spMk id="10" creationId="{0057ADEA-BCA7-13D9-8A81-7F79528A232C}"/>
          </ac:spMkLst>
        </pc:spChg>
      </pc:sldChg>
      <pc:sldChg chg="modSp add replId">
        <pc:chgData name="Priya Sharma" userId="S::priya.sharma@xebia.com::6b6cfde4-986e-472e-9f30-209e45df3ad2" providerId="AD" clId="Web-{E40A9F2A-E631-0A79-92D2-67D97F9990D2}" dt="2024-01-16T09:54:27.875" v="2841" actId="20577"/>
        <pc:sldMkLst>
          <pc:docMk/>
          <pc:sldMk cId="3126892620" sldId="2147137106"/>
        </pc:sldMkLst>
        <pc:spChg chg="mod">
          <ac:chgData name="Priya Sharma" userId="S::priya.sharma@xebia.com::6b6cfde4-986e-472e-9f30-209e45df3ad2" providerId="AD" clId="Web-{E40A9F2A-E631-0A79-92D2-67D97F9990D2}" dt="2024-01-16T09:54:27.875" v="2841" actId="20577"/>
          <ac:spMkLst>
            <pc:docMk/>
            <pc:sldMk cId="3126892620" sldId="2147137106"/>
            <ac:spMk id="10" creationId="{3D7AE52F-F13C-7BD5-2121-D8980F768A39}"/>
          </ac:spMkLst>
        </pc:spChg>
      </pc:sldChg>
      <pc:sldChg chg="add replId">
        <pc:chgData name="Priya Sharma" userId="S::priya.sharma@xebia.com::6b6cfde4-986e-472e-9f30-209e45df3ad2" providerId="AD" clId="Web-{E40A9F2A-E631-0A79-92D2-67D97F9990D2}" dt="2024-01-16T18:22:16.693" v="2842"/>
        <pc:sldMkLst>
          <pc:docMk/>
          <pc:sldMk cId="1321043643" sldId="2147137107"/>
        </pc:sldMkLst>
      </pc:sldChg>
      <pc:sldChg chg="addSp modSp add replId">
        <pc:chgData name="Priya Sharma" userId="S::priya.sharma@xebia.com::6b6cfde4-986e-472e-9f30-209e45df3ad2" providerId="AD" clId="Web-{E40A9F2A-E631-0A79-92D2-67D97F9990D2}" dt="2024-01-16T18:39:43.144" v="2905" actId="1076"/>
        <pc:sldMkLst>
          <pc:docMk/>
          <pc:sldMk cId="1151115831" sldId="2147137108"/>
        </pc:sldMkLst>
        <pc:spChg chg="mod">
          <ac:chgData name="Priya Sharma" userId="S::priya.sharma@xebia.com::6b6cfde4-986e-472e-9f30-209e45df3ad2" providerId="AD" clId="Web-{E40A9F2A-E631-0A79-92D2-67D97F9990D2}" dt="2024-01-16T18:39:34.690" v="2901" actId="20577"/>
          <ac:spMkLst>
            <pc:docMk/>
            <pc:sldMk cId="1151115831" sldId="2147137108"/>
            <ac:spMk id="10" creationId="{8CE37CA8-5099-20AF-501F-E7B498ECD7F9}"/>
          </ac:spMkLst>
        </pc:spChg>
        <pc:picChg chg="add mod">
          <ac:chgData name="Priya Sharma" userId="S::priya.sharma@xebia.com::6b6cfde4-986e-472e-9f30-209e45df3ad2" providerId="AD" clId="Web-{E40A9F2A-E631-0A79-92D2-67D97F9990D2}" dt="2024-01-16T18:39:43.144" v="2905" actId="1076"/>
          <ac:picMkLst>
            <pc:docMk/>
            <pc:sldMk cId="1151115831" sldId="2147137108"/>
            <ac:picMk id="2" creationId="{6D2C5E04-E67B-C17A-0A79-F12C628FEE15}"/>
          </ac:picMkLst>
        </pc:picChg>
      </pc:sldChg>
      <pc:sldChg chg="delSp modSp add replId">
        <pc:chgData name="Priya Sharma" userId="S::priya.sharma@xebia.com::6b6cfde4-986e-472e-9f30-209e45df3ad2" providerId="AD" clId="Web-{E40A9F2A-E631-0A79-92D2-67D97F9990D2}" dt="2024-01-16T19:17:28.097" v="3116" actId="20577"/>
        <pc:sldMkLst>
          <pc:docMk/>
          <pc:sldMk cId="2282061265" sldId="2147137109"/>
        </pc:sldMkLst>
        <pc:spChg chg="mod">
          <ac:chgData name="Priya Sharma" userId="S::priya.sharma@xebia.com::6b6cfde4-986e-472e-9f30-209e45df3ad2" providerId="AD" clId="Web-{E40A9F2A-E631-0A79-92D2-67D97F9990D2}" dt="2024-01-16T18:49:21.847" v="2933" actId="20577"/>
          <ac:spMkLst>
            <pc:docMk/>
            <pc:sldMk cId="2282061265" sldId="2147137109"/>
            <ac:spMk id="3" creationId="{54C7ECE9-AA93-1839-124E-0F6E100D5068}"/>
          </ac:spMkLst>
        </pc:spChg>
        <pc:spChg chg="mod">
          <ac:chgData name="Priya Sharma" userId="S::priya.sharma@xebia.com::6b6cfde4-986e-472e-9f30-209e45df3ad2" providerId="AD" clId="Web-{E40A9F2A-E631-0A79-92D2-67D97F9990D2}" dt="2024-01-16T19:17:28.097" v="3116" actId="20577"/>
          <ac:spMkLst>
            <pc:docMk/>
            <pc:sldMk cId="2282061265" sldId="2147137109"/>
            <ac:spMk id="10" creationId="{746AFFA6-63E9-4EBC-431B-62C08E594FDA}"/>
          </ac:spMkLst>
        </pc:spChg>
        <pc:picChg chg="del">
          <ac:chgData name="Priya Sharma" userId="S::priya.sharma@xebia.com::6b6cfde4-986e-472e-9f30-209e45df3ad2" providerId="AD" clId="Web-{E40A9F2A-E631-0A79-92D2-67D97F9990D2}" dt="2024-01-16T18:49:28.425" v="2936"/>
          <ac:picMkLst>
            <pc:docMk/>
            <pc:sldMk cId="2282061265" sldId="2147137109"/>
            <ac:picMk id="2" creationId="{5A19A844-63CA-9857-10D5-A32E4C3FB82D}"/>
          </ac:picMkLst>
        </pc:picChg>
      </pc:sldChg>
    </pc:docChg>
  </pc:docChgLst>
  <pc:docChgLst>
    <pc:chgData name="Priya Sharma" userId="S::priya.sharma@xebia.com::6b6cfde4-986e-472e-9f30-209e45df3ad2" providerId="AD" clId="Web-{BF9CB5EE-DBBE-1540-4E77-1AE4DDB2A539}"/>
    <pc:docChg chg="modSld">
      <pc:chgData name="Priya Sharma" userId="S::priya.sharma@xebia.com::6b6cfde4-986e-472e-9f30-209e45df3ad2" providerId="AD" clId="Web-{BF9CB5EE-DBBE-1540-4E77-1AE4DDB2A539}" dt="2024-02-02T09:45:43.821" v="3" actId="20577"/>
      <pc:docMkLst>
        <pc:docMk/>
      </pc:docMkLst>
      <pc:sldChg chg="modSp">
        <pc:chgData name="Priya Sharma" userId="S::priya.sharma@xebia.com::6b6cfde4-986e-472e-9f30-209e45df3ad2" providerId="AD" clId="Web-{BF9CB5EE-DBBE-1540-4E77-1AE4DDB2A539}" dt="2024-02-02T09:45:43.821" v="3" actId="20577"/>
        <pc:sldMkLst>
          <pc:docMk/>
          <pc:sldMk cId="307779989" sldId="2147137120"/>
        </pc:sldMkLst>
        <pc:spChg chg="mod">
          <ac:chgData name="Priya Sharma" userId="S::priya.sharma@xebia.com::6b6cfde4-986e-472e-9f30-209e45df3ad2" providerId="AD" clId="Web-{BF9CB5EE-DBBE-1540-4E77-1AE4DDB2A539}" dt="2024-02-02T09:45:43.821" v="3" actId="20577"/>
          <ac:spMkLst>
            <pc:docMk/>
            <pc:sldMk cId="307779989" sldId="2147137120"/>
            <ac:spMk id="10" creationId="{C2149503-80E1-4C10-CDE2-37EBF473730A}"/>
          </ac:spMkLst>
        </pc:spChg>
      </pc:sldChg>
    </pc:docChg>
  </pc:docChgLst>
  <pc:docChgLst>
    <pc:chgData name="Priya Sharma" userId="S::priya.sharma@xebia.com::6b6cfde4-986e-472e-9f30-209e45df3ad2" providerId="AD" clId="Web-{4383F0AF-090E-A02C-2F48-95C8C139B0DE}"/>
    <pc:docChg chg="addSld delSld modSld">
      <pc:chgData name="Priya Sharma" userId="S::priya.sharma@xebia.com::6b6cfde4-986e-472e-9f30-209e45df3ad2" providerId="AD" clId="Web-{4383F0AF-090E-A02C-2F48-95C8C139B0DE}" dt="2024-01-22T19:37:11.039" v="904" actId="20577"/>
      <pc:docMkLst>
        <pc:docMk/>
      </pc:docMkLst>
      <pc:sldChg chg="modSp">
        <pc:chgData name="Priya Sharma" userId="S::priya.sharma@xebia.com::6b6cfde4-986e-472e-9f30-209e45df3ad2" providerId="AD" clId="Web-{4383F0AF-090E-A02C-2F48-95C8C139B0DE}" dt="2024-01-22T17:40:12.207" v="13" actId="20577"/>
        <pc:sldMkLst>
          <pc:docMk/>
          <pc:sldMk cId="3536235618" sldId="2147137111"/>
        </pc:sldMkLst>
        <pc:spChg chg="mod">
          <ac:chgData name="Priya Sharma" userId="S::priya.sharma@xebia.com::6b6cfde4-986e-472e-9f30-209e45df3ad2" providerId="AD" clId="Web-{4383F0AF-090E-A02C-2F48-95C8C139B0DE}" dt="2024-01-22T17:40:12.207" v="13" actId="20577"/>
          <ac:spMkLst>
            <pc:docMk/>
            <pc:sldMk cId="3536235618" sldId="2147137111"/>
            <ac:spMk id="10" creationId="{748BB8F4-1A34-16A1-B1E7-1CA65BA2EA6F}"/>
          </ac:spMkLst>
        </pc:spChg>
      </pc:sldChg>
      <pc:sldChg chg="addSp delSp modSp add del replId">
        <pc:chgData name="Priya Sharma" userId="S::priya.sharma@xebia.com::6b6cfde4-986e-472e-9f30-209e45df3ad2" providerId="AD" clId="Web-{4383F0AF-090E-A02C-2F48-95C8C139B0DE}" dt="2024-01-22T19:37:11.039" v="904" actId="20577"/>
        <pc:sldMkLst>
          <pc:docMk/>
          <pc:sldMk cId="1700851986" sldId="2147137113"/>
        </pc:sldMkLst>
        <pc:spChg chg="add del mod">
          <ac:chgData name="Priya Sharma" userId="S::priya.sharma@xebia.com::6b6cfde4-986e-472e-9f30-209e45df3ad2" providerId="AD" clId="Web-{4383F0AF-090E-A02C-2F48-95C8C139B0DE}" dt="2024-01-22T19:37:11.039" v="904" actId="20577"/>
          <ac:spMkLst>
            <pc:docMk/>
            <pc:sldMk cId="1700851986" sldId="2147137113"/>
            <ac:spMk id="10" creationId="{4013CFF0-C11D-461D-FF09-326554C72CFC}"/>
          </ac:spMkLst>
        </pc:spChg>
        <pc:picChg chg="del">
          <ac:chgData name="Priya Sharma" userId="S::priya.sharma@xebia.com::6b6cfde4-986e-472e-9f30-209e45df3ad2" providerId="AD" clId="Web-{4383F0AF-090E-A02C-2F48-95C8C139B0DE}" dt="2024-01-22T17:39:16.690" v="7"/>
          <ac:picMkLst>
            <pc:docMk/>
            <pc:sldMk cId="1700851986" sldId="2147137113"/>
            <ac:picMk id="2" creationId="{3E48C235-D7C0-6468-0A81-72C33FB78147}"/>
          </ac:picMkLst>
        </pc:picChg>
      </pc:sldChg>
      <pc:sldChg chg="modSp add replId">
        <pc:chgData name="Priya Sharma" userId="S::priya.sharma@xebia.com::6b6cfde4-986e-472e-9f30-209e45df3ad2" providerId="AD" clId="Web-{4383F0AF-090E-A02C-2F48-95C8C139B0DE}" dt="2024-01-22T19:36:45.819" v="887" actId="20577"/>
        <pc:sldMkLst>
          <pc:docMk/>
          <pc:sldMk cId="2422637690" sldId="2147137114"/>
        </pc:sldMkLst>
        <pc:spChg chg="mod">
          <ac:chgData name="Priya Sharma" userId="S::priya.sharma@xebia.com::6b6cfde4-986e-472e-9f30-209e45df3ad2" providerId="AD" clId="Web-{4383F0AF-090E-A02C-2F48-95C8C139B0DE}" dt="2024-01-22T19:36:45.819" v="887" actId="20577"/>
          <ac:spMkLst>
            <pc:docMk/>
            <pc:sldMk cId="2422637690" sldId="2147137114"/>
            <ac:spMk id="10" creationId="{AB99EF40-C24B-7AFC-0914-05C3F5F83BD3}"/>
          </ac:spMkLst>
        </pc:spChg>
      </pc:sldChg>
    </pc:docChg>
  </pc:docChgLst>
  <pc:docChgLst>
    <pc:chgData name="Priya Sharma" userId="S::priya.sharma@xebia.com::6b6cfde4-986e-472e-9f30-209e45df3ad2" providerId="AD" clId="Web-{F28CC80E-CBB3-8DFA-8E2F-EE286B414CAC}"/>
    <pc:docChg chg="addSld delSld modSld">
      <pc:chgData name="Priya Sharma" userId="S::priya.sharma@xebia.com::6b6cfde4-986e-472e-9f30-209e45df3ad2" providerId="AD" clId="Web-{F28CC80E-CBB3-8DFA-8E2F-EE286B414CAC}" dt="2024-02-13T04:14:30.258" v="760" actId="20577"/>
      <pc:docMkLst>
        <pc:docMk/>
      </pc:docMkLst>
      <pc:sldChg chg="modSp">
        <pc:chgData name="Priya Sharma" userId="S::priya.sharma@xebia.com::6b6cfde4-986e-472e-9f30-209e45df3ad2" providerId="AD" clId="Web-{F28CC80E-CBB3-8DFA-8E2F-EE286B414CAC}" dt="2024-02-11T08:33:28.363" v="290" actId="20577"/>
        <pc:sldMkLst>
          <pc:docMk/>
          <pc:sldMk cId="915929751" sldId="2147137127"/>
        </pc:sldMkLst>
        <pc:spChg chg="mod">
          <ac:chgData name="Priya Sharma" userId="S::priya.sharma@xebia.com::6b6cfde4-986e-472e-9f30-209e45df3ad2" providerId="AD" clId="Web-{F28CC80E-CBB3-8DFA-8E2F-EE286B414CAC}" dt="2024-02-11T08:33:28.363" v="290" actId="20577"/>
          <ac:spMkLst>
            <pc:docMk/>
            <pc:sldMk cId="915929751" sldId="2147137127"/>
            <ac:spMk id="10" creationId="{0C300BBA-ED3B-1B82-3631-95B4EB67330E}"/>
          </ac:spMkLst>
        </pc:spChg>
      </pc:sldChg>
      <pc:sldChg chg="modSp">
        <pc:chgData name="Priya Sharma" userId="S::priya.sharma@xebia.com::6b6cfde4-986e-472e-9f30-209e45df3ad2" providerId="AD" clId="Web-{F28CC80E-CBB3-8DFA-8E2F-EE286B414CAC}" dt="2024-02-11T08:49:00.440" v="504" actId="20577"/>
        <pc:sldMkLst>
          <pc:docMk/>
          <pc:sldMk cId="1471142151" sldId="2147137128"/>
        </pc:sldMkLst>
        <pc:spChg chg="mod">
          <ac:chgData name="Priya Sharma" userId="S::priya.sharma@xebia.com::6b6cfde4-986e-472e-9f30-209e45df3ad2" providerId="AD" clId="Web-{F28CC80E-CBB3-8DFA-8E2F-EE286B414CAC}" dt="2024-02-11T08:49:00.440" v="504" actId="20577"/>
          <ac:spMkLst>
            <pc:docMk/>
            <pc:sldMk cId="1471142151" sldId="2147137128"/>
            <ac:spMk id="10" creationId="{0C300BBA-ED3B-1B82-3631-95B4EB67330E}"/>
          </ac:spMkLst>
        </pc:spChg>
      </pc:sldChg>
      <pc:sldChg chg="new del">
        <pc:chgData name="Priya Sharma" userId="S::priya.sharma@xebia.com::6b6cfde4-986e-472e-9f30-209e45df3ad2" providerId="AD" clId="Web-{F28CC80E-CBB3-8DFA-8E2F-EE286B414CAC}" dt="2024-02-11T08:33:34.472" v="292"/>
        <pc:sldMkLst>
          <pc:docMk/>
          <pc:sldMk cId="2354499128" sldId="2147137129"/>
        </pc:sldMkLst>
      </pc:sldChg>
      <pc:sldChg chg="modSp add replId">
        <pc:chgData name="Priya Sharma" userId="S::priya.sharma@xebia.com::6b6cfde4-986e-472e-9f30-209e45df3ad2" providerId="AD" clId="Web-{F28CC80E-CBB3-8DFA-8E2F-EE286B414CAC}" dt="2024-02-13T04:14:30.258" v="760" actId="20577"/>
        <pc:sldMkLst>
          <pc:docMk/>
          <pc:sldMk cId="2814903221" sldId="2147137129"/>
        </pc:sldMkLst>
        <pc:spChg chg="mod">
          <ac:chgData name="Priya Sharma" userId="S::priya.sharma@xebia.com::6b6cfde4-986e-472e-9f30-209e45df3ad2" providerId="AD" clId="Web-{F28CC80E-CBB3-8DFA-8E2F-EE286B414CAC}" dt="2024-02-13T04:14:30.258" v="760" actId="20577"/>
          <ac:spMkLst>
            <pc:docMk/>
            <pc:sldMk cId="2814903221" sldId="2147137129"/>
            <ac:spMk id="10" creationId="{0C300BBA-ED3B-1B82-3631-95B4EB67330E}"/>
          </ac:spMkLst>
        </pc:spChg>
      </pc:sldChg>
      <pc:sldChg chg="add replId">
        <pc:chgData name="Priya Sharma" userId="S::priya.sharma@xebia.com::6b6cfde4-986e-472e-9f30-209e45df3ad2" providerId="AD" clId="Web-{F28CC80E-CBB3-8DFA-8E2F-EE286B414CAC}" dt="2024-02-13T03:43:41.744" v="505"/>
        <pc:sldMkLst>
          <pc:docMk/>
          <pc:sldMk cId="3706894334" sldId="2147137130"/>
        </pc:sldMkLst>
      </pc:sldChg>
    </pc:docChg>
  </pc:docChgLst>
  <pc:docChgLst>
    <pc:chgData name="Priya Sharma" userId="S::priya.sharma@xebia.com::6b6cfde4-986e-472e-9f30-209e45df3ad2" providerId="AD" clId="Web-{D0B75AF6-C00B-3A75-CB88-91AC6F95250D}"/>
    <pc:docChg chg="modSld">
      <pc:chgData name="Priya Sharma" userId="S::priya.sharma@xebia.com::6b6cfde4-986e-472e-9f30-209e45df3ad2" providerId="AD" clId="Web-{D0B75AF6-C00B-3A75-CB88-91AC6F95250D}" dt="2024-02-15T12:03:33.160" v="74" actId="20577"/>
      <pc:docMkLst>
        <pc:docMk/>
      </pc:docMkLst>
      <pc:sldChg chg="modSp">
        <pc:chgData name="Priya Sharma" userId="S::priya.sharma@xebia.com::6b6cfde4-986e-472e-9f30-209e45df3ad2" providerId="AD" clId="Web-{D0B75AF6-C00B-3A75-CB88-91AC6F95250D}" dt="2024-02-15T12:03:33.160" v="74" actId="20577"/>
        <pc:sldMkLst>
          <pc:docMk/>
          <pc:sldMk cId="2814903221" sldId="2147137129"/>
        </pc:sldMkLst>
        <pc:spChg chg="mod">
          <ac:chgData name="Priya Sharma" userId="S::priya.sharma@xebia.com::6b6cfde4-986e-472e-9f30-209e45df3ad2" providerId="AD" clId="Web-{D0B75AF6-C00B-3A75-CB88-91AC6F95250D}" dt="2024-02-15T12:03:33.160" v="74" actId="20577"/>
          <ac:spMkLst>
            <pc:docMk/>
            <pc:sldMk cId="2814903221" sldId="2147137129"/>
            <ac:spMk id="10" creationId="{0C300BBA-ED3B-1B82-3631-95B4EB67330E}"/>
          </ac:spMkLst>
        </pc:spChg>
      </pc:sldChg>
    </pc:docChg>
  </pc:docChgLst>
  <pc:docChgLst>
    <pc:chgData name="Priya Sharma" userId="S::priya.sharma@xebia.com::6b6cfde4-986e-472e-9f30-209e45df3ad2" providerId="AD" clId="Web-{B71E3D93-5E6E-2AB5-0B59-D0332DF05085}"/>
    <pc:docChg chg="modSld">
      <pc:chgData name="Priya Sharma" userId="S::priya.sharma@xebia.com::6b6cfde4-986e-472e-9f30-209e45df3ad2" providerId="AD" clId="Web-{B71E3D93-5E6E-2AB5-0B59-D0332DF05085}" dt="2024-02-02T06:39:25.361" v="8" actId="20577"/>
      <pc:docMkLst>
        <pc:docMk/>
      </pc:docMkLst>
      <pc:sldChg chg="modSp">
        <pc:chgData name="Priya Sharma" userId="S::priya.sharma@xebia.com::6b6cfde4-986e-472e-9f30-209e45df3ad2" providerId="AD" clId="Web-{B71E3D93-5E6E-2AB5-0B59-D0332DF05085}" dt="2024-02-02T06:39:25.361" v="8" actId="20577"/>
        <pc:sldMkLst>
          <pc:docMk/>
          <pc:sldMk cId="307779989" sldId="2147137120"/>
        </pc:sldMkLst>
        <pc:spChg chg="mod">
          <ac:chgData name="Priya Sharma" userId="S::priya.sharma@xebia.com::6b6cfde4-986e-472e-9f30-209e45df3ad2" providerId="AD" clId="Web-{B71E3D93-5E6E-2AB5-0B59-D0332DF05085}" dt="2024-02-02T06:39:25.361" v="8" actId="20577"/>
          <ac:spMkLst>
            <pc:docMk/>
            <pc:sldMk cId="307779989" sldId="2147137120"/>
            <ac:spMk id="10" creationId="{C2149503-80E1-4C10-CDE2-37EBF473730A}"/>
          </ac:spMkLst>
        </pc:spChg>
      </pc:sldChg>
    </pc:docChg>
  </pc:docChgLst>
  <pc:docChgLst>
    <pc:chgData name="Priya Sharma" userId="S::priya.sharma@xebia.com::6b6cfde4-986e-472e-9f30-209e45df3ad2" providerId="AD" clId="Web-{65466F31-FB11-B88F-F779-112B000728EB}"/>
    <pc:docChg chg="addSld delSld modSld sldOrd">
      <pc:chgData name="Priya Sharma" userId="S::priya.sharma@xebia.com::6b6cfde4-986e-472e-9f30-209e45df3ad2" providerId="AD" clId="Web-{65466F31-FB11-B88F-F779-112B000728EB}" dt="2024-02-16T07:04:01.071" v="710" actId="20577"/>
      <pc:docMkLst>
        <pc:docMk/>
      </pc:docMkLst>
      <pc:sldChg chg="modSp">
        <pc:chgData name="Priya Sharma" userId="S::priya.sharma@xebia.com::6b6cfde4-986e-472e-9f30-209e45df3ad2" providerId="AD" clId="Web-{65466F31-FB11-B88F-F779-112B000728EB}" dt="2024-02-16T07:00:01.534" v="700" actId="20577"/>
        <pc:sldMkLst>
          <pc:docMk/>
          <pc:sldMk cId="2814903221" sldId="2147137129"/>
        </pc:sldMkLst>
        <pc:spChg chg="mod">
          <ac:chgData name="Priya Sharma" userId="S::priya.sharma@xebia.com::6b6cfde4-986e-472e-9f30-209e45df3ad2" providerId="AD" clId="Web-{65466F31-FB11-B88F-F779-112B000728EB}" dt="2024-02-16T07:00:01.534" v="700" actId="20577"/>
          <ac:spMkLst>
            <pc:docMk/>
            <pc:sldMk cId="2814903221" sldId="2147137129"/>
            <ac:spMk id="3" creationId="{319223F6-8DE8-6FE2-C4CF-48E75B221AA8}"/>
          </ac:spMkLst>
        </pc:spChg>
      </pc:sldChg>
      <pc:sldChg chg="modSp ord">
        <pc:chgData name="Priya Sharma" userId="S::priya.sharma@xebia.com::6b6cfde4-986e-472e-9f30-209e45df3ad2" providerId="AD" clId="Web-{65466F31-FB11-B88F-F779-112B000728EB}" dt="2024-02-16T07:04:01.071" v="710" actId="20577"/>
        <pc:sldMkLst>
          <pc:docMk/>
          <pc:sldMk cId="3706894334" sldId="2147137130"/>
        </pc:sldMkLst>
        <pc:spChg chg="mod">
          <ac:chgData name="Priya Sharma" userId="S::priya.sharma@xebia.com::6b6cfde4-986e-472e-9f30-209e45df3ad2" providerId="AD" clId="Web-{65466F31-FB11-B88F-F779-112B000728EB}" dt="2024-02-16T07:00:14.894" v="702" actId="20577"/>
          <ac:spMkLst>
            <pc:docMk/>
            <pc:sldMk cId="3706894334" sldId="2147137130"/>
            <ac:spMk id="3" creationId="{319223F6-8DE8-6FE2-C4CF-48E75B221AA8}"/>
          </ac:spMkLst>
        </pc:spChg>
        <pc:spChg chg="mod">
          <ac:chgData name="Priya Sharma" userId="S::priya.sharma@xebia.com::6b6cfde4-986e-472e-9f30-209e45df3ad2" providerId="AD" clId="Web-{65466F31-FB11-B88F-F779-112B000728EB}" dt="2024-02-16T07:04:01.071" v="710" actId="20577"/>
          <ac:spMkLst>
            <pc:docMk/>
            <pc:sldMk cId="3706894334" sldId="2147137130"/>
            <ac:spMk id="10" creationId="{0C300BBA-ED3B-1B82-3631-95B4EB67330E}"/>
          </ac:spMkLst>
        </pc:spChg>
      </pc:sldChg>
      <pc:sldChg chg="modSp add replId">
        <pc:chgData name="Priya Sharma" userId="S::priya.sharma@xebia.com::6b6cfde4-986e-472e-9f30-209e45df3ad2" providerId="AD" clId="Web-{65466F31-FB11-B88F-F779-112B000728EB}" dt="2024-02-16T06:54:21.995" v="578" actId="20577"/>
        <pc:sldMkLst>
          <pc:docMk/>
          <pc:sldMk cId="3167902298" sldId="2147137131"/>
        </pc:sldMkLst>
        <pc:spChg chg="mod">
          <ac:chgData name="Priya Sharma" userId="S::priya.sharma@xebia.com::6b6cfde4-986e-472e-9f30-209e45df3ad2" providerId="AD" clId="Web-{65466F31-FB11-B88F-F779-112B000728EB}" dt="2024-02-16T06:54:21.995" v="578" actId="20577"/>
          <ac:spMkLst>
            <pc:docMk/>
            <pc:sldMk cId="3167902298" sldId="2147137131"/>
            <ac:spMk id="10" creationId="{5D8E1824-0228-4F02-35F9-8E3FB92099B2}"/>
          </ac:spMkLst>
        </pc:spChg>
      </pc:sldChg>
      <pc:sldChg chg="modSp add replId">
        <pc:chgData name="Priya Sharma" userId="S::priya.sharma@xebia.com::6b6cfde4-986e-472e-9f30-209e45df3ad2" providerId="AD" clId="Web-{65466F31-FB11-B88F-F779-112B000728EB}" dt="2024-02-16T07:00:09.706" v="701" actId="20577"/>
        <pc:sldMkLst>
          <pc:docMk/>
          <pc:sldMk cId="961895506" sldId="2147137132"/>
        </pc:sldMkLst>
        <pc:spChg chg="mod">
          <ac:chgData name="Priya Sharma" userId="S::priya.sharma@xebia.com::6b6cfde4-986e-472e-9f30-209e45df3ad2" providerId="AD" clId="Web-{65466F31-FB11-B88F-F779-112B000728EB}" dt="2024-02-16T07:00:09.706" v="701" actId="20577"/>
          <ac:spMkLst>
            <pc:docMk/>
            <pc:sldMk cId="961895506" sldId="2147137132"/>
            <ac:spMk id="3" creationId="{319223F6-8DE8-6FE2-C4CF-48E75B221AA8}"/>
          </ac:spMkLst>
        </pc:spChg>
        <pc:spChg chg="mod">
          <ac:chgData name="Priya Sharma" userId="S::priya.sharma@xebia.com::6b6cfde4-986e-472e-9f30-209e45df3ad2" providerId="AD" clId="Web-{65466F31-FB11-B88F-F779-112B000728EB}" dt="2024-02-16T06:35:18.795" v="353" actId="20577"/>
          <ac:spMkLst>
            <pc:docMk/>
            <pc:sldMk cId="961895506" sldId="2147137132"/>
            <ac:spMk id="10" creationId="{0C300BBA-ED3B-1B82-3631-95B4EB67330E}"/>
          </ac:spMkLst>
        </pc:spChg>
      </pc:sldChg>
      <pc:sldChg chg="addSp modSp add replId">
        <pc:chgData name="Priya Sharma" userId="S::priya.sharma@xebia.com::6b6cfde4-986e-472e-9f30-209e45df3ad2" providerId="AD" clId="Web-{65466F31-FB11-B88F-F779-112B000728EB}" dt="2024-02-16T07:00:18.488" v="703" actId="20577"/>
        <pc:sldMkLst>
          <pc:docMk/>
          <pc:sldMk cId="2493390503" sldId="2147137133"/>
        </pc:sldMkLst>
        <pc:spChg chg="mod">
          <ac:chgData name="Priya Sharma" userId="S::priya.sharma@xebia.com::6b6cfde4-986e-472e-9f30-209e45df3ad2" providerId="AD" clId="Web-{65466F31-FB11-B88F-F779-112B000728EB}" dt="2024-02-16T07:00:18.488" v="703" actId="20577"/>
          <ac:spMkLst>
            <pc:docMk/>
            <pc:sldMk cId="2493390503" sldId="2147137133"/>
            <ac:spMk id="3" creationId="{319223F6-8DE8-6FE2-C4CF-48E75B221AA8}"/>
          </ac:spMkLst>
        </pc:spChg>
        <pc:spChg chg="mod">
          <ac:chgData name="Priya Sharma" userId="S::priya.sharma@xebia.com::6b6cfde4-986e-472e-9f30-209e45df3ad2" providerId="AD" clId="Web-{65466F31-FB11-B88F-F779-112B000728EB}" dt="2024-02-16T06:44:01.683" v="481" actId="20577"/>
          <ac:spMkLst>
            <pc:docMk/>
            <pc:sldMk cId="2493390503" sldId="2147137133"/>
            <ac:spMk id="10" creationId="{0C300BBA-ED3B-1B82-3631-95B4EB67330E}"/>
          </ac:spMkLst>
        </pc:spChg>
        <pc:picChg chg="add mod">
          <ac:chgData name="Priya Sharma" userId="S::priya.sharma@xebia.com::6b6cfde4-986e-472e-9f30-209e45df3ad2" providerId="AD" clId="Web-{65466F31-FB11-B88F-F779-112B000728EB}" dt="2024-02-16T06:41:22.022" v="474" actId="1076"/>
          <ac:picMkLst>
            <pc:docMk/>
            <pc:sldMk cId="2493390503" sldId="2147137133"/>
            <ac:picMk id="2" creationId="{E67CC2A0-00FB-0234-BF7B-A17141ADA3ED}"/>
          </ac:picMkLst>
        </pc:picChg>
      </pc:sldChg>
      <pc:sldChg chg="modSp add replId">
        <pc:chgData name="Priya Sharma" userId="S::priya.sharma@xebia.com::6b6cfde4-986e-472e-9f30-209e45df3ad2" providerId="AD" clId="Web-{65466F31-FB11-B88F-F779-112B000728EB}" dt="2024-02-16T06:54:44.589" v="587" actId="20577"/>
        <pc:sldMkLst>
          <pc:docMk/>
          <pc:sldMk cId="1627863313" sldId="2147137134"/>
        </pc:sldMkLst>
        <pc:spChg chg="mod">
          <ac:chgData name="Priya Sharma" userId="S::priya.sharma@xebia.com::6b6cfde4-986e-472e-9f30-209e45df3ad2" providerId="AD" clId="Web-{65466F31-FB11-B88F-F779-112B000728EB}" dt="2024-02-16T06:54:44.589" v="587" actId="20577"/>
          <ac:spMkLst>
            <pc:docMk/>
            <pc:sldMk cId="1627863313" sldId="2147137134"/>
            <ac:spMk id="10" creationId="{0C300BBA-ED3B-1B82-3631-95B4EB67330E}"/>
          </ac:spMkLst>
        </pc:spChg>
      </pc:sldChg>
      <pc:sldChg chg="modSp add replId">
        <pc:chgData name="Priya Sharma" userId="S::priya.sharma@xebia.com::6b6cfde4-986e-472e-9f30-209e45df3ad2" providerId="AD" clId="Web-{65466F31-FB11-B88F-F779-112B000728EB}" dt="2024-02-16T07:00:22.081" v="704" actId="20577"/>
        <pc:sldMkLst>
          <pc:docMk/>
          <pc:sldMk cId="236942715" sldId="2147137135"/>
        </pc:sldMkLst>
        <pc:spChg chg="mod">
          <ac:chgData name="Priya Sharma" userId="S::priya.sharma@xebia.com::6b6cfde4-986e-472e-9f30-209e45df3ad2" providerId="AD" clId="Web-{65466F31-FB11-B88F-F779-112B000728EB}" dt="2024-02-16T07:00:22.081" v="704" actId="20577"/>
          <ac:spMkLst>
            <pc:docMk/>
            <pc:sldMk cId="236942715" sldId="2147137135"/>
            <ac:spMk id="3" creationId="{319223F6-8DE8-6FE2-C4CF-48E75B221AA8}"/>
          </ac:spMkLst>
        </pc:spChg>
        <pc:spChg chg="mod">
          <ac:chgData name="Priya Sharma" userId="S::priya.sharma@xebia.com::6b6cfde4-986e-472e-9f30-209e45df3ad2" providerId="AD" clId="Web-{65466F31-FB11-B88F-F779-112B000728EB}" dt="2024-02-16T06:59:47.784" v="690" actId="20577"/>
          <ac:spMkLst>
            <pc:docMk/>
            <pc:sldMk cId="236942715" sldId="2147137135"/>
            <ac:spMk id="10" creationId="{0C300BBA-ED3B-1B82-3631-95B4EB67330E}"/>
          </ac:spMkLst>
        </pc:spChg>
      </pc:sldChg>
      <pc:sldChg chg="add del replId">
        <pc:chgData name="Priya Sharma" userId="S::priya.sharma@xebia.com::6b6cfde4-986e-472e-9f30-209e45df3ad2" providerId="AD" clId="Web-{65466F31-FB11-B88F-F779-112B000728EB}" dt="2024-02-16T07:00:26.628" v="705"/>
        <pc:sldMkLst>
          <pc:docMk/>
          <pc:sldMk cId="3507623332" sldId="2147137136"/>
        </pc:sldMkLst>
      </pc:sldChg>
    </pc:docChg>
  </pc:docChgLst>
  <pc:docChgLst>
    <pc:chgData name="Priya Sharma" userId="S::priya.sharma@xebia.com::6b6cfde4-986e-472e-9f30-209e45df3ad2" providerId="AD" clId="Web-{BA4FE00F-AFF2-D05F-E0BD-EAAF54CF6AB2}"/>
    <pc:docChg chg="modSld">
      <pc:chgData name="Priya Sharma" userId="S::priya.sharma@xebia.com::6b6cfde4-986e-472e-9f30-209e45df3ad2" providerId="AD" clId="Web-{BA4FE00F-AFF2-D05F-E0BD-EAAF54CF6AB2}" dt="2024-02-05T04:41:09.398" v="5" actId="20577"/>
      <pc:docMkLst>
        <pc:docMk/>
      </pc:docMkLst>
      <pc:sldChg chg="modSp">
        <pc:chgData name="Priya Sharma" userId="S::priya.sharma@xebia.com::6b6cfde4-986e-472e-9f30-209e45df3ad2" providerId="AD" clId="Web-{BA4FE00F-AFF2-D05F-E0BD-EAAF54CF6AB2}" dt="2024-02-05T04:41:09.398" v="5" actId="20577"/>
        <pc:sldMkLst>
          <pc:docMk/>
          <pc:sldMk cId="4062395778" sldId="2147137095"/>
        </pc:sldMkLst>
        <pc:spChg chg="mod">
          <ac:chgData name="Priya Sharma" userId="S::priya.sharma@xebia.com::6b6cfde4-986e-472e-9f30-209e45df3ad2" providerId="AD" clId="Web-{BA4FE00F-AFF2-D05F-E0BD-EAAF54CF6AB2}" dt="2024-02-05T04:41:09.398" v="5" actId="20577"/>
          <ac:spMkLst>
            <pc:docMk/>
            <pc:sldMk cId="4062395778" sldId="2147137095"/>
            <ac:spMk id="10" creationId="{5D8E1824-0228-4F02-35F9-8E3FB92099B2}"/>
          </ac:spMkLst>
        </pc:spChg>
      </pc:sldChg>
    </pc:docChg>
  </pc:docChgLst>
  <pc:docChgLst>
    <pc:chgData name="Priya Sharma" userId="S::priya.sharma@xebia.com::6b6cfde4-986e-472e-9f30-209e45df3ad2" providerId="AD" clId="Web-{88F582F4-6333-625F-4271-ACB3C77F75B1}"/>
    <pc:docChg chg="addSld modSld sldOrd">
      <pc:chgData name="Priya Sharma" userId="S::priya.sharma@xebia.com::6b6cfde4-986e-472e-9f30-209e45df3ad2" providerId="AD" clId="Web-{88F582F4-6333-625F-4271-ACB3C77F75B1}" dt="2024-01-28T11:04:55.165" v="1897" actId="20577"/>
      <pc:docMkLst>
        <pc:docMk/>
      </pc:docMkLst>
      <pc:sldChg chg="modSp">
        <pc:chgData name="Priya Sharma" userId="S::priya.sharma@xebia.com::6b6cfde4-986e-472e-9f30-209e45df3ad2" providerId="AD" clId="Web-{88F582F4-6333-625F-4271-ACB3C77F75B1}" dt="2024-01-27T11:02:16.886" v="212" actId="20577"/>
        <pc:sldMkLst>
          <pc:docMk/>
          <pc:sldMk cId="2418303638" sldId="2147137115"/>
        </pc:sldMkLst>
        <pc:spChg chg="mod">
          <ac:chgData name="Priya Sharma" userId="S::priya.sharma@xebia.com::6b6cfde4-986e-472e-9f30-209e45df3ad2" providerId="AD" clId="Web-{88F582F4-6333-625F-4271-ACB3C77F75B1}" dt="2024-01-27T11:02:16.886" v="212" actId="20577"/>
          <ac:spMkLst>
            <pc:docMk/>
            <pc:sldMk cId="2418303638" sldId="2147137115"/>
            <ac:spMk id="10" creationId="{01FE5746-C46D-6A98-5F24-3A6288D6E8B8}"/>
          </ac:spMkLst>
        </pc:spChg>
      </pc:sldChg>
      <pc:sldChg chg="modSp add ord replId">
        <pc:chgData name="Priya Sharma" userId="S::priya.sharma@xebia.com::6b6cfde4-986e-472e-9f30-209e45df3ad2" providerId="AD" clId="Web-{88F582F4-6333-625F-4271-ACB3C77F75B1}" dt="2024-01-27T19:26:19.526" v="971" actId="20577"/>
        <pc:sldMkLst>
          <pc:docMk/>
          <pc:sldMk cId="3838819809" sldId="2147137117"/>
        </pc:sldMkLst>
        <pc:spChg chg="mod">
          <ac:chgData name="Priya Sharma" userId="S::priya.sharma@xebia.com::6b6cfde4-986e-472e-9f30-209e45df3ad2" providerId="AD" clId="Web-{88F582F4-6333-625F-4271-ACB3C77F75B1}" dt="2024-01-27T19:26:19.526" v="971" actId="20577"/>
          <ac:spMkLst>
            <pc:docMk/>
            <pc:sldMk cId="3838819809" sldId="2147137117"/>
            <ac:spMk id="10" creationId="{ABA81B06-9875-9F63-56B9-542873729C3B}"/>
          </ac:spMkLst>
        </pc:spChg>
      </pc:sldChg>
      <pc:sldChg chg="add ord replId">
        <pc:chgData name="Priya Sharma" userId="S::priya.sharma@xebia.com::6b6cfde4-986e-472e-9f30-209e45df3ad2" providerId="AD" clId="Web-{88F582F4-6333-625F-4271-ACB3C77F75B1}" dt="2024-01-28T10:51:18.937" v="1830"/>
        <pc:sldMkLst>
          <pc:docMk/>
          <pc:sldMk cId="3749234261" sldId="2147137118"/>
        </pc:sldMkLst>
      </pc:sldChg>
      <pc:sldChg chg="modSp add replId">
        <pc:chgData name="Priya Sharma" userId="S::priya.sharma@xebia.com::6b6cfde4-986e-472e-9f30-209e45df3ad2" providerId="AD" clId="Web-{88F582F4-6333-625F-4271-ACB3C77F75B1}" dt="2024-01-28T10:24:13.508" v="1318" actId="20577"/>
        <pc:sldMkLst>
          <pc:docMk/>
          <pc:sldMk cId="1260220520" sldId="2147137119"/>
        </pc:sldMkLst>
        <pc:spChg chg="mod">
          <ac:chgData name="Priya Sharma" userId="S::priya.sharma@xebia.com::6b6cfde4-986e-472e-9f30-209e45df3ad2" providerId="AD" clId="Web-{88F582F4-6333-625F-4271-ACB3C77F75B1}" dt="2024-01-28T10:24:13.508" v="1318" actId="20577"/>
          <ac:spMkLst>
            <pc:docMk/>
            <pc:sldMk cId="1260220520" sldId="2147137119"/>
            <ac:spMk id="10" creationId="{398422EF-F262-E454-8008-4B8F684B4EB8}"/>
          </ac:spMkLst>
        </pc:spChg>
      </pc:sldChg>
      <pc:sldChg chg="modSp add replId">
        <pc:chgData name="Priya Sharma" userId="S::priya.sharma@xebia.com::6b6cfde4-986e-472e-9f30-209e45df3ad2" providerId="AD" clId="Web-{88F582F4-6333-625F-4271-ACB3C77F75B1}" dt="2024-01-28T10:50:50.187" v="1829" actId="20577"/>
        <pc:sldMkLst>
          <pc:docMk/>
          <pc:sldMk cId="307779989" sldId="2147137120"/>
        </pc:sldMkLst>
        <pc:spChg chg="mod">
          <ac:chgData name="Priya Sharma" userId="S::priya.sharma@xebia.com::6b6cfde4-986e-472e-9f30-209e45df3ad2" providerId="AD" clId="Web-{88F582F4-6333-625F-4271-ACB3C77F75B1}" dt="2024-01-28T10:50:50.187" v="1829" actId="20577"/>
          <ac:spMkLst>
            <pc:docMk/>
            <pc:sldMk cId="307779989" sldId="2147137120"/>
            <ac:spMk id="10" creationId="{C2149503-80E1-4C10-CDE2-37EBF473730A}"/>
          </ac:spMkLst>
        </pc:spChg>
      </pc:sldChg>
      <pc:sldChg chg="modSp add replId">
        <pc:chgData name="Priya Sharma" userId="S::priya.sharma@xebia.com::6b6cfde4-986e-472e-9f30-209e45df3ad2" providerId="AD" clId="Web-{88F582F4-6333-625F-4271-ACB3C77F75B1}" dt="2024-01-28T11:04:55.165" v="1897" actId="20577"/>
        <pc:sldMkLst>
          <pc:docMk/>
          <pc:sldMk cId="1031741177" sldId="2147137121"/>
        </pc:sldMkLst>
        <pc:spChg chg="mod">
          <ac:chgData name="Priya Sharma" userId="S::priya.sharma@xebia.com::6b6cfde4-986e-472e-9f30-209e45df3ad2" providerId="AD" clId="Web-{88F582F4-6333-625F-4271-ACB3C77F75B1}" dt="2024-01-28T11:04:55.165" v="1897" actId="20577"/>
          <ac:spMkLst>
            <pc:docMk/>
            <pc:sldMk cId="1031741177" sldId="2147137121"/>
            <ac:spMk id="10" creationId="{0C300BBA-ED3B-1B82-3631-95B4EB67330E}"/>
          </ac:spMkLst>
        </pc:spChg>
      </pc:sldChg>
    </pc:docChg>
  </pc:docChgLst>
  <pc:docChgLst>
    <pc:chgData name="Priya Sharma" userId="S::priya.sharma@xebia.com::6b6cfde4-986e-472e-9f30-209e45df3ad2" providerId="AD" clId="Web-{82B34D47-5CEA-D3C5-0BF9-5A3DF35D5460}"/>
    <pc:docChg chg="modSld">
      <pc:chgData name="Priya Sharma" userId="S::priya.sharma@xebia.com::6b6cfde4-986e-472e-9f30-209e45df3ad2" providerId="AD" clId="Web-{82B34D47-5CEA-D3C5-0BF9-5A3DF35D5460}" dt="2024-02-16T07:55:34.401" v="4" actId="20577"/>
      <pc:docMkLst>
        <pc:docMk/>
      </pc:docMkLst>
      <pc:sldChg chg="modSp">
        <pc:chgData name="Priya Sharma" userId="S::priya.sharma@xebia.com::6b6cfde4-986e-472e-9f30-209e45df3ad2" providerId="AD" clId="Web-{82B34D47-5CEA-D3C5-0BF9-5A3DF35D5460}" dt="2024-02-16T07:55:34.401" v="4" actId="20577"/>
        <pc:sldMkLst>
          <pc:docMk/>
          <pc:sldMk cId="3167902298" sldId="2147137131"/>
        </pc:sldMkLst>
        <pc:spChg chg="mod">
          <ac:chgData name="Priya Sharma" userId="S::priya.sharma@xebia.com::6b6cfde4-986e-472e-9f30-209e45df3ad2" providerId="AD" clId="Web-{82B34D47-5CEA-D3C5-0BF9-5A3DF35D5460}" dt="2024-02-16T07:55:34.401" v="4" actId="20577"/>
          <ac:spMkLst>
            <pc:docMk/>
            <pc:sldMk cId="3167902298" sldId="2147137131"/>
            <ac:spMk id="10" creationId="{5D8E1824-0228-4F02-35F9-8E3FB92099B2}"/>
          </ac:spMkLst>
        </pc:spChg>
      </pc:sldChg>
    </pc:docChg>
  </pc:docChgLst>
  <pc:docChgLst>
    <pc:chgData name="Priya Sharma" userId="S::priya.sharma@xebia.com::6b6cfde4-986e-472e-9f30-209e45df3ad2" providerId="AD" clId="Web-{A15C6F62-0D14-0A25-8E18-688E6DC3C1DF}"/>
    <pc:docChg chg="addSld modSld">
      <pc:chgData name="Priya Sharma" userId="S::priya.sharma@xebia.com::6b6cfde4-986e-472e-9f30-209e45df3ad2" providerId="AD" clId="Web-{A15C6F62-0D14-0A25-8E18-688E6DC3C1DF}" dt="2024-02-11T08:14:58.090" v="339" actId="20577"/>
      <pc:docMkLst>
        <pc:docMk/>
      </pc:docMkLst>
      <pc:sldChg chg="modSp">
        <pc:chgData name="Priya Sharma" userId="S::priya.sharma@xebia.com::6b6cfde4-986e-472e-9f30-209e45df3ad2" providerId="AD" clId="Web-{A15C6F62-0D14-0A25-8E18-688E6DC3C1DF}" dt="2024-02-11T07:17:02.168" v="221" actId="20577"/>
        <pc:sldMkLst>
          <pc:docMk/>
          <pc:sldMk cId="3096741740" sldId="2147137126"/>
        </pc:sldMkLst>
        <pc:spChg chg="mod">
          <ac:chgData name="Priya Sharma" userId="S::priya.sharma@xebia.com::6b6cfde4-986e-472e-9f30-209e45df3ad2" providerId="AD" clId="Web-{A15C6F62-0D14-0A25-8E18-688E6DC3C1DF}" dt="2024-02-11T07:17:02.168" v="221" actId="20577"/>
          <ac:spMkLst>
            <pc:docMk/>
            <pc:sldMk cId="3096741740" sldId="2147137126"/>
            <ac:spMk id="10" creationId="{0C300BBA-ED3B-1B82-3631-95B4EB67330E}"/>
          </ac:spMkLst>
        </pc:spChg>
      </pc:sldChg>
      <pc:sldChg chg="modSp">
        <pc:chgData name="Priya Sharma" userId="S::priya.sharma@xebia.com::6b6cfde4-986e-472e-9f30-209e45df3ad2" providerId="AD" clId="Web-{A15C6F62-0D14-0A25-8E18-688E6DC3C1DF}" dt="2024-02-11T08:14:58.090" v="339" actId="20577"/>
        <pc:sldMkLst>
          <pc:docMk/>
          <pc:sldMk cId="915929751" sldId="2147137127"/>
        </pc:sldMkLst>
        <pc:spChg chg="mod">
          <ac:chgData name="Priya Sharma" userId="S::priya.sharma@xebia.com::6b6cfde4-986e-472e-9f30-209e45df3ad2" providerId="AD" clId="Web-{A15C6F62-0D14-0A25-8E18-688E6DC3C1DF}" dt="2024-02-11T08:14:58.090" v="339" actId="20577"/>
          <ac:spMkLst>
            <pc:docMk/>
            <pc:sldMk cId="915929751" sldId="2147137127"/>
            <ac:spMk id="10" creationId="{0C300BBA-ED3B-1B82-3631-95B4EB67330E}"/>
          </ac:spMkLst>
        </pc:spChg>
      </pc:sldChg>
      <pc:sldChg chg="add replId">
        <pc:chgData name="Priya Sharma" userId="S::priya.sharma@xebia.com::6b6cfde4-986e-472e-9f30-209e45df3ad2" providerId="AD" clId="Web-{A15C6F62-0D14-0A25-8E18-688E6DC3C1DF}" dt="2024-02-11T07:16:56.480" v="220"/>
        <pc:sldMkLst>
          <pc:docMk/>
          <pc:sldMk cId="1471142151" sldId="214713712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D69548-8DC9-41C4-B003-0C488DC01F80}" type="datetimeFigureOut">
              <a:rPr lang="en-IN" smtClean="0"/>
              <a:t>15-02-2024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079A4D-6897-4BEA-8962-FE6153B83F3B}" type="slidenum">
              <a:rPr lang="en-IN" smtClean="0"/>
              <a:t>‹#›</a:t>
            </a:fld>
            <a:endParaRPr lang="en-IN"/>
          </a:p>
        </p:txBody>
      </p:sp>
    </p:spTree>
    <p:extLst>
      <p:ext uri="{BB962C8B-B14F-4D97-AF65-F5344CB8AC3E}">
        <p14:creationId xmlns:p14="http://schemas.microsoft.com/office/powerpoint/2010/main" val="12282366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F8EFCF-133D-4DAC-B80F-321ABBD8D247}"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31271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4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77" name="Graphic 2">
            <a:extLst>
              <a:ext uri="{FF2B5EF4-FFF2-40B4-BE49-F238E27FC236}">
                <a16:creationId xmlns:a16="http://schemas.microsoft.com/office/drawing/2014/main" id="{1BA5C709-61F6-4D2F-8E2C-F6FC7489A3E2}"/>
              </a:ext>
            </a:extLst>
          </p:cNvPr>
          <p:cNvSpPr/>
          <p:nvPr userDrawn="1"/>
        </p:nvSpPr>
        <p:spPr>
          <a:xfrm>
            <a:off x="4377511" y="1"/>
            <a:ext cx="7813041" cy="6858295"/>
          </a:xfrm>
          <a:custGeom>
            <a:avLst/>
            <a:gdLst>
              <a:gd name="connsiteX0" fmla="*/ 2061598 w 6851671"/>
              <a:gd name="connsiteY0" fmla="*/ 0 h 7563486"/>
              <a:gd name="connsiteX1" fmla="*/ 0 w 6851671"/>
              <a:gd name="connsiteY1" fmla="*/ 0 h 7563486"/>
              <a:gd name="connsiteX2" fmla="*/ 772305 w 6851671"/>
              <a:gd name="connsiteY2" fmla="*/ 2495328 h 7563486"/>
              <a:gd name="connsiteX3" fmla="*/ 824385 w 6851671"/>
              <a:gd name="connsiteY3" fmla="*/ 4966516 h 7563486"/>
              <a:gd name="connsiteX4" fmla="*/ 1517936 w 6851671"/>
              <a:gd name="connsiteY4" fmla="*/ 7563487 h 7563486"/>
              <a:gd name="connsiteX5" fmla="*/ 2061598 w 6851671"/>
              <a:gd name="connsiteY5" fmla="*/ 7563487 h 7563486"/>
              <a:gd name="connsiteX6" fmla="*/ 5741482 w 6851671"/>
              <a:gd name="connsiteY6" fmla="*/ 7563487 h 7563486"/>
              <a:gd name="connsiteX7" fmla="*/ 6851671 w 6851671"/>
              <a:gd name="connsiteY7" fmla="*/ 7563487 h 7563486"/>
              <a:gd name="connsiteX8" fmla="*/ 6851671 w 6851671"/>
              <a:gd name="connsiteY8" fmla="*/ 6435253 h 7563486"/>
              <a:gd name="connsiteX9" fmla="*/ 6851671 w 6851671"/>
              <a:gd name="connsiteY9" fmla="*/ 0 h 7563486"/>
              <a:gd name="connsiteX10" fmla="*/ 2061598 w 6851671"/>
              <a:gd name="connsiteY10" fmla="*/ 0 h 7563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51671" h="7563486">
                <a:moveTo>
                  <a:pt x="2061598" y="0"/>
                </a:moveTo>
                <a:lnTo>
                  <a:pt x="0" y="0"/>
                </a:lnTo>
                <a:cubicBezTo>
                  <a:pt x="142267" y="843634"/>
                  <a:pt x="583040" y="1759689"/>
                  <a:pt x="772305" y="2495328"/>
                </a:cubicBezTo>
                <a:cubicBezTo>
                  <a:pt x="1025083" y="3476180"/>
                  <a:pt x="832007" y="4141940"/>
                  <a:pt x="824385" y="4966516"/>
                </a:cubicBezTo>
                <a:cubicBezTo>
                  <a:pt x="819304" y="5764411"/>
                  <a:pt x="986976" y="6714770"/>
                  <a:pt x="1517936" y="7563487"/>
                </a:cubicBezTo>
                <a:lnTo>
                  <a:pt x="2061598" y="7563487"/>
                </a:lnTo>
                <a:lnTo>
                  <a:pt x="5741482" y="7563487"/>
                </a:lnTo>
                <a:lnTo>
                  <a:pt x="6851671" y="7563487"/>
                </a:lnTo>
                <a:lnTo>
                  <a:pt x="6851671" y="6435253"/>
                </a:lnTo>
                <a:lnTo>
                  <a:pt x="6851671" y="0"/>
                </a:lnTo>
                <a:lnTo>
                  <a:pt x="2061598" y="0"/>
                </a:lnTo>
                <a:close/>
              </a:path>
            </a:pathLst>
          </a:custGeom>
          <a:solidFill>
            <a:srgbClr val="4A1E47"/>
          </a:solidFill>
          <a:ln w="12692" cap="flat">
            <a:noFill/>
            <a:prstDash val="solid"/>
            <a:miter/>
          </a:ln>
        </p:spPr>
        <p:txBody>
          <a:bodyPr rtlCol="0" anchor="ctr"/>
          <a:lstStyle/>
          <a:p>
            <a:endParaRPr lang="nl-NL" sz="1633"/>
          </a:p>
        </p:txBody>
      </p:sp>
      <p:sp>
        <p:nvSpPr>
          <p:cNvPr id="165" name="Titel 7">
            <a:extLst>
              <a:ext uri="{FF2B5EF4-FFF2-40B4-BE49-F238E27FC236}">
                <a16:creationId xmlns:a16="http://schemas.microsoft.com/office/drawing/2014/main" id="{B2A53DDE-76DF-4AAD-A963-4243787C9650}"/>
              </a:ext>
            </a:extLst>
          </p:cNvPr>
          <p:cNvSpPr>
            <a:spLocks noGrp="1"/>
          </p:cNvSpPr>
          <p:nvPr>
            <p:ph type="title" hasCustomPrompt="1"/>
          </p:nvPr>
        </p:nvSpPr>
        <p:spPr>
          <a:xfrm>
            <a:off x="573779" y="1781995"/>
            <a:ext cx="4468139" cy="1762357"/>
          </a:xfrm>
        </p:spPr>
        <p:txBody>
          <a:bodyPr tIns="0" anchor="t"/>
          <a:lstStyle>
            <a:lvl1pPr>
              <a:lnSpc>
                <a:spcPct val="110000"/>
              </a:lnSpc>
              <a:defRPr sz="4400">
                <a:solidFill>
                  <a:schemeClr val="accent2"/>
                </a:solidFill>
                <a:latin typeface="+mj-lt"/>
              </a:defRPr>
            </a:lvl1pPr>
          </a:lstStyle>
          <a:p>
            <a:r>
              <a:rPr lang="nl-NL"/>
              <a:t>Titel van de </a:t>
            </a:r>
            <a:br>
              <a:rPr lang="nl-NL"/>
            </a:br>
            <a:r>
              <a:rPr lang="nl-NL"/>
              <a:t>presentatie</a:t>
            </a:r>
          </a:p>
        </p:txBody>
      </p:sp>
      <p:sp>
        <p:nvSpPr>
          <p:cNvPr id="169" name="Tijdelijke aanduiding voor verticale tekst 2">
            <a:extLst>
              <a:ext uri="{FF2B5EF4-FFF2-40B4-BE49-F238E27FC236}">
                <a16:creationId xmlns:a16="http://schemas.microsoft.com/office/drawing/2014/main" id="{67E4CC62-0755-469F-BE26-4B30E66359CF}"/>
              </a:ext>
            </a:extLst>
          </p:cNvPr>
          <p:cNvSpPr>
            <a:spLocks noGrp="1"/>
          </p:cNvSpPr>
          <p:nvPr>
            <p:ph type="body" orient="vert" idx="1" hasCustomPrompt="1"/>
          </p:nvPr>
        </p:nvSpPr>
        <p:spPr>
          <a:xfrm>
            <a:off x="573780" y="3652838"/>
            <a:ext cx="4468138" cy="936291"/>
          </a:xfrm>
        </p:spPr>
        <p:txBody>
          <a:bodyPr vert="horz" lIns="0" tIns="0" rIns="0" bIns="0"/>
          <a:lstStyle>
            <a:lvl1pPr marL="0" indent="0">
              <a:spcAft>
                <a:spcPts val="0"/>
              </a:spcAft>
              <a:buNone/>
              <a:defRPr sz="2400" b="0">
                <a:solidFill>
                  <a:schemeClr val="accent2"/>
                </a:solidFill>
                <a:latin typeface="+mn-lt"/>
              </a:defRPr>
            </a:lvl1pPr>
            <a:lvl2pPr>
              <a:defRPr/>
            </a:lvl2pPr>
            <a:lvl3pPr>
              <a:defRPr/>
            </a:lvl3pPr>
            <a:lvl4pPr>
              <a:defRPr/>
            </a:lvl4pPr>
            <a:lvl5pPr>
              <a:defRPr/>
            </a:lvl5pPr>
            <a:lvl6pPr>
              <a:defRPr/>
            </a:lvl6pPr>
            <a:lvl7pPr>
              <a:defRPr/>
            </a:lvl7pPr>
            <a:lvl8pPr>
              <a:defRPr/>
            </a:lvl8pPr>
            <a:lvl9pPr>
              <a:defRPr/>
            </a:lvl9pPr>
          </a:lstStyle>
          <a:p>
            <a:pPr lvl="0"/>
            <a:r>
              <a:rPr lang="nl-NL"/>
              <a:t>Subtitel</a:t>
            </a:r>
          </a:p>
        </p:txBody>
      </p:sp>
      <p:sp>
        <p:nvSpPr>
          <p:cNvPr id="81" name="Tijdelijke aanduiding voor afbeelding 80">
            <a:extLst>
              <a:ext uri="{FF2B5EF4-FFF2-40B4-BE49-F238E27FC236}">
                <a16:creationId xmlns:a16="http://schemas.microsoft.com/office/drawing/2014/main" id="{5D9942B4-D43E-438F-B317-AC11120ED162}"/>
              </a:ext>
            </a:extLst>
          </p:cNvPr>
          <p:cNvSpPr>
            <a:spLocks noGrp="1"/>
          </p:cNvSpPr>
          <p:nvPr>
            <p:ph type="pic" sz="quarter" idx="23" hasCustomPrompt="1"/>
          </p:nvPr>
        </p:nvSpPr>
        <p:spPr>
          <a:xfrm>
            <a:off x="6104243" y="3"/>
            <a:ext cx="6086309" cy="6857998"/>
          </a:xfrm>
          <a:custGeom>
            <a:avLst/>
            <a:gdLst>
              <a:gd name="connsiteX0" fmla="*/ 17650 w 6086309"/>
              <a:gd name="connsiteY0" fmla="*/ 0 h 6857998"/>
              <a:gd name="connsiteX1" fmla="*/ 6086309 w 6086309"/>
              <a:gd name="connsiteY1" fmla="*/ 0 h 6857998"/>
              <a:gd name="connsiteX2" fmla="*/ 6086309 w 6086309"/>
              <a:gd name="connsiteY2" fmla="*/ 6857998 h 6857998"/>
              <a:gd name="connsiteX3" fmla="*/ 755881 w 6086309"/>
              <a:gd name="connsiteY3" fmla="*/ 6857998 h 6857998"/>
              <a:gd name="connsiteX4" fmla="*/ 653681 w 6086309"/>
              <a:gd name="connsiteY4" fmla="*/ 6652262 h 6857998"/>
              <a:gd name="connsiteX5" fmla="*/ 276 w 6086309"/>
              <a:gd name="connsiteY5" fmla="*/ 3635946 h 6857998"/>
              <a:gd name="connsiteX6" fmla="*/ 17650 w 6086309"/>
              <a:gd name="connsiteY6" fmla="*/ 0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6309" h="6857998">
                <a:moveTo>
                  <a:pt x="17650" y="0"/>
                </a:moveTo>
                <a:lnTo>
                  <a:pt x="6086309" y="0"/>
                </a:lnTo>
                <a:lnTo>
                  <a:pt x="6086309" y="6857998"/>
                </a:lnTo>
                <a:lnTo>
                  <a:pt x="755881" y="6857998"/>
                </a:lnTo>
                <a:lnTo>
                  <a:pt x="653681" y="6652262"/>
                </a:lnTo>
                <a:cubicBezTo>
                  <a:pt x="163408" y="5620370"/>
                  <a:pt x="-7868" y="4565886"/>
                  <a:pt x="276" y="3635946"/>
                </a:cubicBezTo>
                <a:cubicBezTo>
                  <a:pt x="14754" y="2402074"/>
                  <a:pt x="346302" y="1384793"/>
                  <a:pt x="17650" y="0"/>
                </a:cubicBezTo>
                <a:close/>
              </a:path>
            </a:pathLst>
          </a:custGeom>
          <a:solidFill>
            <a:schemeClr val="bg1">
              <a:lumMod val="95000"/>
            </a:schemeClr>
          </a:solidFill>
          <a:ln>
            <a:noFill/>
          </a:ln>
        </p:spPr>
        <p:txBody>
          <a:bodyPr wrap="square" bIns="1620000" anchor="ctr">
            <a:noAutofit/>
          </a:bodyP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a:t>Klik op het onderstaand icoon </a:t>
            </a:r>
            <a:br>
              <a:rPr lang="nl-NL"/>
            </a:br>
            <a:r>
              <a:rPr lang="nl-NL"/>
              <a:t>om een foto in te voegen.</a:t>
            </a:r>
            <a:br>
              <a:rPr lang="nl-NL"/>
            </a:br>
            <a:br>
              <a:rPr lang="nl-NL"/>
            </a:br>
            <a:r>
              <a:rPr lang="nl-NL"/>
              <a:t>Meer hulp nodig? </a:t>
            </a:r>
            <a:br>
              <a:rPr lang="nl-NL"/>
            </a:br>
            <a:r>
              <a:rPr lang="nl-NL"/>
              <a:t>Aan de zijkanten van de dia's zijn instructies </a:t>
            </a:r>
            <a:br>
              <a:rPr lang="nl-NL"/>
            </a:br>
            <a:r>
              <a:rPr lang="nl-NL"/>
              <a:t>geplaatst voor verdere informatie.</a:t>
            </a:r>
          </a:p>
        </p:txBody>
      </p:sp>
      <p:pic>
        <p:nvPicPr>
          <p:cNvPr id="78" name="Xebia_Logo_Purple_RGB copy.pdf" descr="Xebia_Logo_Purple_RGB copy.pdf">
            <a:extLst>
              <a:ext uri="{FF2B5EF4-FFF2-40B4-BE49-F238E27FC236}">
                <a16:creationId xmlns:a16="http://schemas.microsoft.com/office/drawing/2014/main" id="{AF6B9A0C-50ED-4225-B75E-C080EC39EE2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49218" y="763350"/>
            <a:ext cx="1022725" cy="360000"/>
          </a:xfrm>
          <a:prstGeom prst="rect">
            <a:avLst/>
          </a:prstGeom>
          <a:ln w="12700">
            <a:miter lim="400000"/>
          </a:ln>
        </p:spPr>
      </p:pic>
    </p:spTree>
    <p:extLst>
      <p:ext uri="{BB962C8B-B14F-4D97-AF65-F5344CB8AC3E}">
        <p14:creationId xmlns:p14="http://schemas.microsoft.com/office/powerpoint/2010/main" val="755571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138" name="Afbeelding" descr="Afbeelding">
            <a:extLst>
              <a:ext uri="{FF2B5EF4-FFF2-40B4-BE49-F238E27FC236}">
                <a16:creationId xmlns:a16="http://schemas.microsoft.com/office/drawing/2014/main" id="{A7AB4F1D-A5F2-4998-8113-20E3BD547E3B}"/>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a:xfrm>
            <a:off x="1" y="2268438"/>
            <a:ext cx="5143778" cy="4589562"/>
          </a:xfrm>
          <a:prstGeom prst="rect">
            <a:avLst/>
          </a:prstGeom>
          <a:ln w="12700">
            <a:miter lim="400000"/>
          </a:ln>
        </p:spPr>
      </p:pic>
      <p:sp>
        <p:nvSpPr>
          <p:cNvPr id="7" name="Tekstvak 6"/>
          <p:cNvSpPr txBox="1"/>
          <p:nvPr userDrawn="1"/>
        </p:nvSpPr>
        <p:spPr>
          <a:xfrm>
            <a:off x="-10750" y="-662296"/>
            <a:ext cx="12192000" cy="461665"/>
          </a:xfrm>
          <a:prstGeom prst="rect">
            <a:avLst/>
          </a:prstGeom>
          <a:noFill/>
        </p:spPr>
        <p:txBody>
          <a:bodyPr wrap="square" rtlCol="0">
            <a:spAutoFit/>
          </a:bodyPr>
          <a:lstStyle/>
          <a:p>
            <a:pPr marL="0" algn="ctr" defTabSz="914400" rtl="0" eaLnBrk="1" latinLnBrk="0" hangingPunct="1"/>
            <a:r>
              <a:rPr lang="nl-NL" sz="2400" b="0" kern="1200" spc="50" baseline="0">
                <a:solidFill>
                  <a:schemeClr val="accent2"/>
                </a:solidFill>
                <a:latin typeface="+mj-lt"/>
                <a:ea typeface="+mn-ea"/>
                <a:cs typeface="Calibri" panose="020F0502020204030204" pitchFamily="34" charset="0"/>
              </a:rPr>
              <a:t>Agenda</a:t>
            </a:r>
          </a:p>
        </p:txBody>
      </p:sp>
      <p:sp>
        <p:nvSpPr>
          <p:cNvPr id="227" name="Rechthoek 226">
            <a:extLst>
              <a:ext uri="{FF2B5EF4-FFF2-40B4-BE49-F238E27FC236}">
                <a16:creationId xmlns:a16="http://schemas.microsoft.com/office/drawing/2014/main" id="{D41F6AFD-F52B-410D-9360-577ECF8DDA2B}"/>
              </a:ext>
            </a:extLst>
          </p:cNvPr>
          <p:cNvSpPr/>
          <p:nvPr userDrawn="1"/>
        </p:nvSpPr>
        <p:spPr>
          <a:xfrm>
            <a:off x="-3786165" y="0"/>
            <a:ext cx="3593091" cy="3592466"/>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228" name="Ovaal 227">
            <a:extLst>
              <a:ext uri="{FF2B5EF4-FFF2-40B4-BE49-F238E27FC236}">
                <a16:creationId xmlns:a16="http://schemas.microsoft.com/office/drawing/2014/main" id="{E85019F5-A07C-4FB9-83DA-419AA98A4C13}"/>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29" name="Rechthoek 228">
            <a:extLst>
              <a:ext uri="{FF2B5EF4-FFF2-40B4-BE49-F238E27FC236}">
                <a16:creationId xmlns:a16="http://schemas.microsoft.com/office/drawing/2014/main" id="{EC095CF9-D91E-457E-AF40-A9C7B04A9976}"/>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0" marR="0" lvl="0" indent="0" algn="l" defTabSz="719138" rtl="0" eaLnBrk="1" fontAlgn="auto" latinLnBrk="0" hangingPunct="1">
              <a:lnSpc>
                <a:spcPct val="90000"/>
              </a:lnSpc>
              <a:spcBef>
                <a:spcPts val="0"/>
              </a:spcBef>
              <a:spcAft>
                <a:spcPts val="100"/>
              </a:spcAft>
              <a:buClr>
                <a:schemeClr val="accent1"/>
              </a:buClr>
              <a:buSzPct val="100000"/>
              <a:buFont typeface="Segoe UI Light" panose="020B0502040204020203" pitchFamily="34" charset="0"/>
              <a:buNone/>
              <a:tabLst/>
              <a:defRPr/>
            </a:pPr>
            <a:r>
              <a:rPr lang="nl-NL" sz="1400" b="0" kern="1200" noProof="0">
                <a:solidFill>
                  <a:schemeClr val="tx2"/>
                </a:solidFill>
                <a:latin typeface="+mn-lt"/>
                <a:ea typeface="+mn-ea"/>
                <a:cs typeface="+mn-cs"/>
              </a:rPr>
              <a:t>Onderwerp titel</a:t>
            </a:r>
          </a:p>
        </p:txBody>
      </p:sp>
      <p:sp>
        <p:nvSpPr>
          <p:cNvPr id="230" name="Ovaal 229">
            <a:extLst>
              <a:ext uri="{FF2B5EF4-FFF2-40B4-BE49-F238E27FC236}">
                <a16:creationId xmlns:a16="http://schemas.microsoft.com/office/drawing/2014/main" id="{AC83DF3C-BA88-4919-9B6F-105014E25DE3}"/>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31" name="Rechthoek 230">
            <a:extLst>
              <a:ext uri="{FF2B5EF4-FFF2-40B4-BE49-F238E27FC236}">
                <a16:creationId xmlns:a16="http://schemas.microsoft.com/office/drawing/2014/main" id="{D1C20458-13C1-4DB4-BB19-F747E304AF3B}"/>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232" name="Rechthoek 231">
            <a:extLst>
              <a:ext uri="{FF2B5EF4-FFF2-40B4-BE49-F238E27FC236}">
                <a16:creationId xmlns:a16="http://schemas.microsoft.com/office/drawing/2014/main" id="{39960D00-3CE1-4038-83BD-641906647128}"/>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0" marR="0" lvl="1" indent="0" algn="l" defTabSz="719138" rtl="0" eaLnBrk="1" fontAlgn="auto" latinLnBrk="0" hangingPunct="1">
              <a:lnSpc>
                <a:spcPct val="90000"/>
              </a:lnSpc>
              <a:spcBef>
                <a:spcPts val="0"/>
              </a:spcBef>
              <a:spcAft>
                <a:spcPts val="100"/>
              </a:spcAft>
              <a:buClr>
                <a:schemeClr val="accent2"/>
              </a:buClr>
              <a:buSzPct val="100000"/>
              <a:buFont typeface="Arial" panose="020B0604020202020204" pitchFamily="34" charset="0"/>
              <a:buNone/>
              <a:tabLst/>
              <a:defRPr/>
            </a:pPr>
            <a:r>
              <a:rPr lang="nl-NL" sz="1200" i="0" kern="1200" noProof="0">
                <a:solidFill>
                  <a:schemeClr val="bg1">
                    <a:lumMod val="50000"/>
                  </a:schemeClr>
                </a:solidFill>
                <a:latin typeface="+mn-lt"/>
                <a:ea typeface="+mn-ea"/>
                <a:cs typeface="+mn-cs"/>
              </a:rPr>
              <a:t>Leestekst</a:t>
            </a:r>
          </a:p>
        </p:txBody>
      </p:sp>
      <p:sp>
        <p:nvSpPr>
          <p:cNvPr id="233" name="Ovaal 232">
            <a:extLst>
              <a:ext uri="{FF2B5EF4-FFF2-40B4-BE49-F238E27FC236}">
                <a16:creationId xmlns:a16="http://schemas.microsoft.com/office/drawing/2014/main" id="{DBFB15E3-5588-481A-9234-70E30EDC283D}"/>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35" name="Rechthoek 234">
            <a:extLst>
              <a:ext uri="{FF2B5EF4-FFF2-40B4-BE49-F238E27FC236}">
                <a16:creationId xmlns:a16="http://schemas.microsoft.com/office/drawing/2014/main" id="{AB6217C0-14F2-463C-98F5-B332F0EBAFBE}"/>
              </a:ext>
            </a:extLst>
          </p:cNvPr>
          <p:cNvSpPr/>
          <p:nvPr userDrawn="1"/>
        </p:nvSpPr>
        <p:spPr>
          <a:xfrm>
            <a:off x="-3319415" y="2431129"/>
            <a:ext cx="2949220" cy="180000"/>
          </a:xfrm>
          <a:prstGeom prst="rect">
            <a:avLst/>
          </a:prstGeom>
          <a:noFill/>
          <a:ln w="25400" cap="flat" cmpd="sng" algn="ctr">
            <a:noFill/>
            <a:prstDash val="solid"/>
          </a:ln>
          <a:effectLst/>
        </p:spPr>
        <p:txBody>
          <a:bodyPr lIns="0" tIns="0" rIns="0" bIns="0" rtlCol="0" anchor="ctr"/>
          <a:lstStyle/>
          <a:p>
            <a:pPr marL="179388" marR="0" lvl="2" indent="-179388" algn="l" defTabSz="719138" rtl="0" eaLnBrk="1" fontAlgn="auto" latinLnBrk="0" hangingPunct="1">
              <a:lnSpc>
                <a:spcPct val="90000"/>
              </a:lnSpc>
              <a:spcBef>
                <a:spcPts val="300"/>
              </a:spcBef>
              <a:spcAft>
                <a:spcPts val="600"/>
              </a:spcAft>
              <a:buClr>
                <a:schemeClr val="accent1"/>
              </a:buClr>
              <a:buSzPct val="85000"/>
              <a:buFont typeface="Arial" panose="020B0604020202020204" pitchFamily="34" charset="0"/>
              <a:buChar char="•"/>
              <a:tabLst/>
              <a:defRPr/>
            </a:pPr>
            <a:r>
              <a:rPr lang="nl-NL" sz="1200" i="0" kern="1200" noProof="0">
                <a:solidFill>
                  <a:schemeClr val="bg1">
                    <a:lumMod val="50000"/>
                  </a:schemeClr>
                </a:solidFill>
                <a:latin typeface="+mn-lt"/>
                <a:ea typeface="+mn-ea"/>
                <a:cs typeface="+mn-cs"/>
              </a:rPr>
              <a:t>Bullet</a:t>
            </a:r>
          </a:p>
        </p:txBody>
      </p:sp>
      <p:sp>
        <p:nvSpPr>
          <p:cNvPr id="245" name="Rechthoek 244">
            <a:extLst>
              <a:ext uri="{FF2B5EF4-FFF2-40B4-BE49-F238E27FC236}">
                <a16:creationId xmlns:a16="http://schemas.microsoft.com/office/drawing/2014/main" id="{E3B0C14F-C9E9-4494-A95E-F97372784E71}"/>
              </a:ext>
            </a:extLst>
          </p:cNvPr>
          <p:cNvSpPr/>
          <p:nvPr userDrawn="1"/>
        </p:nvSpPr>
        <p:spPr>
          <a:xfrm>
            <a:off x="-3786437" y="286449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246" name="ICOON_info">
            <a:extLst>
              <a:ext uri="{FF2B5EF4-FFF2-40B4-BE49-F238E27FC236}">
                <a16:creationId xmlns:a16="http://schemas.microsoft.com/office/drawing/2014/main" id="{8A3B4C6C-020D-4AF8-B677-574D41FC68DE}"/>
              </a:ext>
            </a:extLst>
          </p:cNvPr>
          <p:cNvGrpSpPr/>
          <p:nvPr userDrawn="1"/>
        </p:nvGrpSpPr>
        <p:grpSpPr>
          <a:xfrm>
            <a:off x="-376736" y="2733332"/>
            <a:ext cx="283685" cy="283685"/>
            <a:chOff x="-510741" y="5913713"/>
            <a:chExt cx="267555" cy="267555"/>
          </a:xfrm>
        </p:grpSpPr>
        <p:sp>
          <p:nvSpPr>
            <p:cNvPr id="290" name="Ovaal 289">
              <a:extLst>
                <a:ext uri="{FF2B5EF4-FFF2-40B4-BE49-F238E27FC236}">
                  <a16:creationId xmlns:a16="http://schemas.microsoft.com/office/drawing/2014/main" id="{AB0FA0E3-5AB6-42F8-8707-03150043FCD2}"/>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291" name="Graphic 163" descr="Informatie">
              <a:extLst>
                <a:ext uri="{FF2B5EF4-FFF2-40B4-BE49-F238E27FC236}">
                  <a16:creationId xmlns:a16="http://schemas.microsoft.com/office/drawing/2014/main" id="{D036D173-7164-4C47-9CBB-844D51691420}"/>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247" name="VOORBEELD">
            <a:extLst>
              <a:ext uri="{FF2B5EF4-FFF2-40B4-BE49-F238E27FC236}">
                <a16:creationId xmlns:a16="http://schemas.microsoft.com/office/drawing/2014/main" id="{B6EA0C9B-6A19-4CB5-8595-5321CAC1A959}"/>
              </a:ext>
            </a:extLst>
          </p:cNvPr>
          <p:cNvGrpSpPr/>
          <p:nvPr userDrawn="1"/>
        </p:nvGrpSpPr>
        <p:grpSpPr>
          <a:xfrm>
            <a:off x="-3605171" y="458674"/>
            <a:ext cx="3234311" cy="558875"/>
            <a:chOff x="-3605171" y="458674"/>
            <a:chExt cx="3234311" cy="558875"/>
          </a:xfrm>
        </p:grpSpPr>
        <p:sp>
          <p:nvSpPr>
            <p:cNvPr id="250" name="Rechthoek 249">
              <a:extLst>
                <a:ext uri="{FF2B5EF4-FFF2-40B4-BE49-F238E27FC236}">
                  <a16:creationId xmlns:a16="http://schemas.microsoft.com/office/drawing/2014/main" id="{3E2C0EC6-7FA1-49D1-8AF7-6A20CC508A60}"/>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251" name="Rechthoek 250">
              <a:extLst>
                <a:ext uri="{FF2B5EF4-FFF2-40B4-BE49-F238E27FC236}">
                  <a16:creationId xmlns:a16="http://schemas.microsoft.com/office/drawing/2014/main" id="{28781952-3FB8-4A90-8AE2-18660E3F671B}"/>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252" name="Groep 251">
              <a:extLst>
                <a:ext uri="{FF2B5EF4-FFF2-40B4-BE49-F238E27FC236}">
                  <a16:creationId xmlns:a16="http://schemas.microsoft.com/office/drawing/2014/main" id="{C1FE0DE4-99E6-4654-921E-A062AC93D685}"/>
                </a:ext>
              </a:extLst>
            </p:cNvPr>
            <p:cNvGrpSpPr/>
            <p:nvPr userDrawn="1"/>
          </p:nvGrpSpPr>
          <p:grpSpPr>
            <a:xfrm>
              <a:off x="-3386247" y="830871"/>
              <a:ext cx="139423" cy="109566"/>
              <a:chOff x="-2866744" y="827071"/>
              <a:chExt cx="168701" cy="132575"/>
            </a:xfrm>
          </p:grpSpPr>
          <p:grpSp>
            <p:nvGrpSpPr>
              <p:cNvPr id="283" name="Groep 282">
                <a:extLst>
                  <a:ext uri="{FF2B5EF4-FFF2-40B4-BE49-F238E27FC236}">
                    <a16:creationId xmlns:a16="http://schemas.microsoft.com/office/drawing/2014/main" id="{F2A958A8-9B7D-4B0A-89C6-659B13874158}"/>
                  </a:ext>
                </a:extLst>
              </p:cNvPr>
              <p:cNvGrpSpPr/>
              <p:nvPr userDrawn="1"/>
            </p:nvGrpSpPr>
            <p:grpSpPr>
              <a:xfrm>
                <a:off x="-2866744" y="827071"/>
                <a:ext cx="168701" cy="132575"/>
                <a:chOff x="-2866744" y="827071"/>
                <a:chExt cx="168701" cy="132575"/>
              </a:xfrm>
            </p:grpSpPr>
            <p:cxnSp>
              <p:nvCxnSpPr>
                <p:cNvPr id="285" name="Rechte verbindingslijn 284">
                  <a:extLst>
                    <a:ext uri="{FF2B5EF4-FFF2-40B4-BE49-F238E27FC236}">
                      <a16:creationId xmlns:a16="http://schemas.microsoft.com/office/drawing/2014/main" id="{DF185665-577A-4D14-A133-2072C2C7A5E5}"/>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86" name="Rechte verbindingslijn 285">
                  <a:extLst>
                    <a:ext uri="{FF2B5EF4-FFF2-40B4-BE49-F238E27FC236}">
                      <a16:creationId xmlns:a16="http://schemas.microsoft.com/office/drawing/2014/main" id="{161C177E-5020-471C-AAB3-148B24169F3D}"/>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87" name="Rechte verbindingslijn 286">
                  <a:extLst>
                    <a:ext uri="{FF2B5EF4-FFF2-40B4-BE49-F238E27FC236}">
                      <a16:creationId xmlns:a16="http://schemas.microsoft.com/office/drawing/2014/main" id="{21705B75-0471-42D9-9F58-0539702DA72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88" name="Rechte verbindingslijn 287">
                  <a:extLst>
                    <a:ext uri="{FF2B5EF4-FFF2-40B4-BE49-F238E27FC236}">
                      <a16:creationId xmlns:a16="http://schemas.microsoft.com/office/drawing/2014/main" id="{D9E9FB6B-D2E6-4571-85C0-BDD7D0FB5F8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89" name="Rechte verbindingslijn 288">
                  <a:extLst>
                    <a:ext uri="{FF2B5EF4-FFF2-40B4-BE49-F238E27FC236}">
                      <a16:creationId xmlns:a16="http://schemas.microsoft.com/office/drawing/2014/main" id="{BC76B2D0-0D43-47EF-93A0-F188EACFA51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84" name="Pijl: rechts 283">
                <a:extLst>
                  <a:ext uri="{FF2B5EF4-FFF2-40B4-BE49-F238E27FC236}">
                    <a16:creationId xmlns:a16="http://schemas.microsoft.com/office/drawing/2014/main" id="{3D244406-C1EA-48A2-9C8D-3213334D3C7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253" name="Groep 252">
              <a:extLst>
                <a:ext uri="{FF2B5EF4-FFF2-40B4-BE49-F238E27FC236}">
                  <a16:creationId xmlns:a16="http://schemas.microsoft.com/office/drawing/2014/main" id="{34240A82-8084-49DF-A8C2-446DEC0D7BD9}"/>
                </a:ext>
              </a:extLst>
            </p:cNvPr>
            <p:cNvGrpSpPr/>
            <p:nvPr userDrawn="1"/>
          </p:nvGrpSpPr>
          <p:grpSpPr>
            <a:xfrm>
              <a:off x="-3605171" y="830871"/>
              <a:ext cx="139423" cy="109566"/>
              <a:chOff x="-2866744" y="518074"/>
              <a:chExt cx="168701" cy="132575"/>
            </a:xfrm>
          </p:grpSpPr>
          <p:grpSp>
            <p:nvGrpSpPr>
              <p:cNvPr id="276" name="Groep 275">
                <a:extLst>
                  <a:ext uri="{FF2B5EF4-FFF2-40B4-BE49-F238E27FC236}">
                    <a16:creationId xmlns:a16="http://schemas.microsoft.com/office/drawing/2014/main" id="{136DFCC4-AFB5-4D8D-87A6-6D4B0C963925}"/>
                  </a:ext>
                </a:extLst>
              </p:cNvPr>
              <p:cNvGrpSpPr/>
              <p:nvPr userDrawn="1"/>
            </p:nvGrpSpPr>
            <p:grpSpPr>
              <a:xfrm>
                <a:off x="-2866744" y="518074"/>
                <a:ext cx="168701" cy="132575"/>
                <a:chOff x="-2866744" y="518074"/>
                <a:chExt cx="168701" cy="132575"/>
              </a:xfrm>
            </p:grpSpPr>
            <p:cxnSp>
              <p:nvCxnSpPr>
                <p:cNvPr id="278" name="Rechte verbindingslijn 277">
                  <a:extLst>
                    <a:ext uri="{FF2B5EF4-FFF2-40B4-BE49-F238E27FC236}">
                      <a16:creationId xmlns:a16="http://schemas.microsoft.com/office/drawing/2014/main" id="{37C7BF75-63C1-4F44-9B0B-0ED9E64A56DD}"/>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79" name="Rechte verbindingslijn 278">
                  <a:extLst>
                    <a:ext uri="{FF2B5EF4-FFF2-40B4-BE49-F238E27FC236}">
                      <a16:creationId xmlns:a16="http://schemas.microsoft.com/office/drawing/2014/main" id="{EB981311-968C-4CB3-9A65-B98D50C894B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80" name="Rechte verbindingslijn 279">
                  <a:extLst>
                    <a:ext uri="{FF2B5EF4-FFF2-40B4-BE49-F238E27FC236}">
                      <a16:creationId xmlns:a16="http://schemas.microsoft.com/office/drawing/2014/main" id="{4A4444FF-2F45-4F92-AD5C-9349949A279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81" name="Rechte verbindingslijn 280">
                  <a:extLst>
                    <a:ext uri="{FF2B5EF4-FFF2-40B4-BE49-F238E27FC236}">
                      <a16:creationId xmlns:a16="http://schemas.microsoft.com/office/drawing/2014/main" id="{F97385E1-1A81-4AA1-A243-AD6EEC1A2B72}"/>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82" name="Rechte verbindingslijn 281">
                  <a:extLst>
                    <a:ext uri="{FF2B5EF4-FFF2-40B4-BE49-F238E27FC236}">
                      <a16:creationId xmlns:a16="http://schemas.microsoft.com/office/drawing/2014/main" id="{6A0D85EC-A671-4C3D-9D00-6C242631ECF4}"/>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77" name="Pijl: rechts 276">
                <a:extLst>
                  <a:ext uri="{FF2B5EF4-FFF2-40B4-BE49-F238E27FC236}">
                    <a16:creationId xmlns:a16="http://schemas.microsoft.com/office/drawing/2014/main" id="{8C2FE879-D096-480D-9972-8DC536C5A9B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254" name="Rechte verbindingslijn 253">
              <a:extLst>
                <a:ext uri="{FF2B5EF4-FFF2-40B4-BE49-F238E27FC236}">
                  <a16:creationId xmlns:a16="http://schemas.microsoft.com/office/drawing/2014/main" id="{1E922B9F-390F-4956-AFEF-F8F697CD99C1}"/>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255" name="Rechte verbindingslijn 254">
              <a:extLst>
                <a:ext uri="{FF2B5EF4-FFF2-40B4-BE49-F238E27FC236}">
                  <a16:creationId xmlns:a16="http://schemas.microsoft.com/office/drawing/2014/main" id="{D964C532-DC73-426E-932C-4839468D3951}"/>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256" name="Rechthoek 255">
              <a:extLst>
                <a:ext uri="{FF2B5EF4-FFF2-40B4-BE49-F238E27FC236}">
                  <a16:creationId xmlns:a16="http://schemas.microsoft.com/office/drawing/2014/main" id="{FE28C55B-E724-469D-B4AD-49AC5779D0FF}"/>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257" name="Rechthoek 256">
              <a:extLst>
                <a:ext uri="{FF2B5EF4-FFF2-40B4-BE49-F238E27FC236}">
                  <a16:creationId xmlns:a16="http://schemas.microsoft.com/office/drawing/2014/main" id="{3B031614-032B-47B1-8A52-9B73C33E2D89}"/>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258" name="Groep 257">
              <a:extLst>
                <a:ext uri="{FF2B5EF4-FFF2-40B4-BE49-F238E27FC236}">
                  <a16:creationId xmlns:a16="http://schemas.microsoft.com/office/drawing/2014/main" id="{6680A011-A8FB-4A98-A457-00BBE887EB30}"/>
                </a:ext>
              </a:extLst>
            </p:cNvPr>
            <p:cNvGrpSpPr/>
            <p:nvPr userDrawn="1"/>
          </p:nvGrpSpPr>
          <p:grpSpPr>
            <a:xfrm>
              <a:off x="-2916763" y="769168"/>
              <a:ext cx="268738" cy="248381"/>
              <a:chOff x="-2916763" y="769168"/>
              <a:chExt cx="268738" cy="248381"/>
            </a:xfrm>
          </p:grpSpPr>
          <p:sp>
            <p:nvSpPr>
              <p:cNvPr id="268" name="Rechthoek 267">
                <a:extLst>
                  <a:ext uri="{FF2B5EF4-FFF2-40B4-BE49-F238E27FC236}">
                    <a16:creationId xmlns:a16="http://schemas.microsoft.com/office/drawing/2014/main" id="{6A02F484-953B-446A-8755-35BF6CB8ED6F}"/>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269" name="Groep 268">
                <a:extLst>
                  <a:ext uri="{FF2B5EF4-FFF2-40B4-BE49-F238E27FC236}">
                    <a16:creationId xmlns:a16="http://schemas.microsoft.com/office/drawing/2014/main" id="{5BD0A84A-FBB9-4676-B70D-FD872B12698A}"/>
                  </a:ext>
                </a:extLst>
              </p:cNvPr>
              <p:cNvGrpSpPr/>
              <p:nvPr userDrawn="1"/>
            </p:nvGrpSpPr>
            <p:grpSpPr>
              <a:xfrm>
                <a:off x="-2866744" y="827071"/>
                <a:ext cx="168701" cy="132575"/>
                <a:chOff x="-2866744" y="827071"/>
                <a:chExt cx="168701" cy="132575"/>
              </a:xfrm>
            </p:grpSpPr>
            <p:cxnSp>
              <p:nvCxnSpPr>
                <p:cNvPr id="271" name="Rechte verbindingslijn 270">
                  <a:extLst>
                    <a:ext uri="{FF2B5EF4-FFF2-40B4-BE49-F238E27FC236}">
                      <a16:creationId xmlns:a16="http://schemas.microsoft.com/office/drawing/2014/main" id="{446C7A37-FC46-40BB-A566-7DC617D80232}"/>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72" name="Rechte verbindingslijn 271">
                  <a:extLst>
                    <a:ext uri="{FF2B5EF4-FFF2-40B4-BE49-F238E27FC236}">
                      <a16:creationId xmlns:a16="http://schemas.microsoft.com/office/drawing/2014/main" id="{EA775097-43E6-49A5-95EF-7FDEF57D888A}"/>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73" name="Rechte verbindingslijn 272">
                  <a:extLst>
                    <a:ext uri="{FF2B5EF4-FFF2-40B4-BE49-F238E27FC236}">
                      <a16:creationId xmlns:a16="http://schemas.microsoft.com/office/drawing/2014/main" id="{4BF4686D-04AF-46A9-8E9F-91B4DC428126}"/>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74" name="Rechte verbindingslijn 273">
                  <a:extLst>
                    <a:ext uri="{FF2B5EF4-FFF2-40B4-BE49-F238E27FC236}">
                      <a16:creationId xmlns:a16="http://schemas.microsoft.com/office/drawing/2014/main" id="{F1EB4E4C-6DE1-4F98-8F4B-F73CE59E76F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75" name="Rechte verbindingslijn 274">
                  <a:extLst>
                    <a:ext uri="{FF2B5EF4-FFF2-40B4-BE49-F238E27FC236}">
                      <a16:creationId xmlns:a16="http://schemas.microsoft.com/office/drawing/2014/main" id="{0B0094B7-EEB7-4616-A998-47E7E0EBFF3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70" name="Pijl: rechts 269">
                <a:extLst>
                  <a:ext uri="{FF2B5EF4-FFF2-40B4-BE49-F238E27FC236}">
                    <a16:creationId xmlns:a16="http://schemas.microsoft.com/office/drawing/2014/main" id="{A6647078-7BFA-47C9-BCA0-ED8C121191A4}"/>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259" name="Groep 258">
              <a:extLst>
                <a:ext uri="{FF2B5EF4-FFF2-40B4-BE49-F238E27FC236}">
                  <a16:creationId xmlns:a16="http://schemas.microsoft.com/office/drawing/2014/main" id="{D0717C83-1545-4381-95BB-06523B957867}"/>
                </a:ext>
              </a:extLst>
            </p:cNvPr>
            <p:cNvGrpSpPr/>
            <p:nvPr userDrawn="1"/>
          </p:nvGrpSpPr>
          <p:grpSpPr>
            <a:xfrm>
              <a:off x="-2916763" y="460171"/>
              <a:ext cx="268738" cy="248381"/>
              <a:chOff x="-2916763" y="460171"/>
              <a:chExt cx="268738" cy="248381"/>
            </a:xfrm>
          </p:grpSpPr>
          <p:sp>
            <p:nvSpPr>
              <p:cNvPr id="260" name="Rechthoek 259">
                <a:extLst>
                  <a:ext uri="{FF2B5EF4-FFF2-40B4-BE49-F238E27FC236}">
                    <a16:creationId xmlns:a16="http://schemas.microsoft.com/office/drawing/2014/main" id="{9EDEA73D-28AC-4B3D-B2C4-D1FAA03671B3}"/>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261" name="Groep 260">
                <a:extLst>
                  <a:ext uri="{FF2B5EF4-FFF2-40B4-BE49-F238E27FC236}">
                    <a16:creationId xmlns:a16="http://schemas.microsoft.com/office/drawing/2014/main" id="{A62DCB34-325A-43B9-9521-E26F2AF93798}"/>
                  </a:ext>
                </a:extLst>
              </p:cNvPr>
              <p:cNvGrpSpPr/>
              <p:nvPr userDrawn="1"/>
            </p:nvGrpSpPr>
            <p:grpSpPr>
              <a:xfrm>
                <a:off x="-2866744" y="518074"/>
                <a:ext cx="168701" cy="132575"/>
                <a:chOff x="-2866744" y="518074"/>
                <a:chExt cx="168701" cy="132575"/>
              </a:xfrm>
            </p:grpSpPr>
            <p:cxnSp>
              <p:nvCxnSpPr>
                <p:cNvPr id="263" name="Rechte verbindingslijn 262">
                  <a:extLst>
                    <a:ext uri="{FF2B5EF4-FFF2-40B4-BE49-F238E27FC236}">
                      <a16:creationId xmlns:a16="http://schemas.microsoft.com/office/drawing/2014/main" id="{FDB8920A-0605-4918-AABC-6CFD7B3D20F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64" name="Rechte verbindingslijn 263">
                  <a:extLst>
                    <a:ext uri="{FF2B5EF4-FFF2-40B4-BE49-F238E27FC236}">
                      <a16:creationId xmlns:a16="http://schemas.microsoft.com/office/drawing/2014/main" id="{78EA385E-C028-4D80-9573-B3098EFB04E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65" name="Rechte verbindingslijn 264">
                  <a:extLst>
                    <a:ext uri="{FF2B5EF4-FFF2-40B4-BE49-F238E27FC236}">
                      <a16:creationId xmlns:a16="http://schemas.microsoft.com/office/drawing/2014/main" id="{2620AC03-8FDA-486A-A796-108F2B6207FF}"/>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66" name="Rechte verbindingslijn 265">
                  <a:extLst>
                    <a:ext uri="{FF2B5EF4-FFF2-40B4-BE49-F238E27FC236}">
                      <a16:creationId xmlns:a16="http://schemas.microsoft.com/office/drawing/2014/main" id="{42EA0981-9F7F-4526-A7EA-37DACE04DAE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67" name="Rechte verbindingslijn 266">
                  <a:extLst>
                    <a:ext uri="{FF2B5EF4-FFF2-40B4-BE49-F238E27FC236}">
                      <a16:creationId xmlns:a16="http://schemas.microsoft.com/office/drawing/2014/main" id="{53EC698F-69CB-48CC-94FE-15DA943BB5E4}"/>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62" name="Pijl: rechts 261">
                <a:extLst>
                  <a:ext uri="{FF2B5EF4-FFF2-40B4-BE49-F238E27FC236}">
                    <a16:creationId xmlns:a16="http://schemas.microsoft.com/office/drawing/2014/main" id="{6C605EAE-0DC3-46C5-A8FF-50FB7E874DB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165" name="Titel 2">
            <a:extLst>
              <a:ext uri="{FF2B5EF4-FFF2-40B4-BE49-F238E27FC236}">
                <a16:creationId xmlns:a16="http://schemas.microsoft.com/office/drawing/2014/main" id="{93E86168-1B16-4845-AF8F-729E1D7C9FF4}"/>
              </a:ext>
            </a:extLst>
          </p:cNvPr>
          <p:cNvSpPr>
            <a:spLocks noGrp="1"/>
          </p:cNvSpPr>
          <p:nvPr userDrawn="1">
            <p:ph type="title" hasCustomPrompt="1"/>
          </p:nvPr>
        </p:nvSpPr>
        <p:spPr>
          <a:xfrm>
            <a:off x="801286" y="1891829"/>
            <a:ext cx="3389577" cy="895483"/>
          </a:xfrm>
        </p:spPr>
        <p:txBody>
          <a:bodyPr anchor="b"/>
          <a:lstStyle>
            <a:lvl1pPr>
              <a:defRPr sz="4000" b="1"/>
            </a:lvl1pPr>
          </a:lstStyle>
          <a:p>
            <a:r>
              <a:rPr lang="nl-NL"/>
              <a:t>Agenda</a:t>
            </a:r>
          </a:p>
        </p:txBody>
      </p:sp>
      <p:sp>
        <p:nvSpPr>
          <p:cNvPr id="166" name="Tijdelijke aanduiding voor verticale tekst 2">
            <a:extLst>
              <a:ext uri="{FF2B5EF4-FFF2-40B4-BE49-F238E27FC236}">
                <a16:creationId xmlns:a16="http://schemas.microsoft.com/office/drawing/2014/main" id="{19A18D93-1992-4352-8B55-735271BAD86A}"/>
              </a:ext>
            </a:extLst>
          </p:cNvPr>
          <p:cNvSpPr>
            <a:spLocks noGrp="1"/>
          </p:cNvSpPr>
          <p:nvPr userDrawn="1">
            <p:ph type="body" orient="vert" idx="1" hasCustomPrompt="1"/>
          </p:nvPr>
        </p:nvSpPr>
        <p:spPr>
          <a:xfrm>
            <a:off x="6024292" y="933059"/>
            <a:ext cx="5817783" cy="1096951"/>
          </a:xfrm>
        </p:spPr>
        <p:txBody>
          <a:bodyPr vert="horz" lIns="0" tIns="0" rIns="0" bIns="0"/>
          <a:lstStyle>
            <a:lvl1pPr marL="0" indent="0">
              <a:spcAft>
                <a:spcPts val="100"/>
              </a:spcAft>
              <a:buNone/>
              <a:defRPr sz="2400" b="0">
                <a:solidFill>
                  <a:schemeClr val="accent2"/>
                </a:solidFill>
              </a:defRPr>
            </a:lvl1pPr>
            <a:lvl2pPr marL="0" indent="0">
              <a:spcAft>
                <a:spcPts val="100"/>
              </a:spcAft>
              <a:buNone/>
              <a:defRPr sz="1600">
                <a:solidFill>
                  <a:schemeClr val="bg1">
                    <a:lumMod val="50000"/>
                  </a:schemeClr>
                </a:solidFill>
              </a:defRPr>
            </a:lvl2pPr>
            <a:lvl3pPr marL="179388" indent="-179388">
              <a:spcBef>
                <a:spcPts val="300"/>
              </a:spcBef>
              <a:spcAft>
                <a:spcPts val="600"/>
              </a:spcAft>
              <a:buClr>
                <a:schemeClr val="accent1"/>
              </a:buClr>
              <a:buFont typeface="Arial" panose="020B0604020202020204" pitchFamily="34" charset="0"/>
              <a:buChar char="•"/>
              <a:defRPr>
                <a:solidFill>
                  <a:schemeClr val="bg1">
                    <a:lumMod val="50000"/>
                  </a:schemeClr>
                </a:solidFill>
              </a:defRPr>
            </a:lvl3pPr>
            <a:lvl4pPr>
              <a:defRPr/>
            </a:lvl4pPr>
            <a:lvl5pPr marL="0" indent="0">
              <a:buNone/>
              <a:defRPr/>
            </a:lvl5pPr>
            <a:lvl6pPr>
              <a:defRPr/>
            </a:lvl6pPr>
            <a:lvl7pPr>
              <a:defRPr/>
            </a:lvl7pPr>
            <a:lvl8pPr>
              <a:defRPr/>
            </a:lvl8pPr>
            <a:lvl9pPr>
              <a:defRPr/>
            </a:lvl9pPr>
          </a:lstStyle>
          <a:p>
            <a:pPr lvl="0"/>
            <a:r>
              <a:rPr lang="nl-NL"/>
              <a:t>Onderwerp titel</a:t>
            </a:r>
          </a:p>
          <a:p>
            <a:pPr lvl="1"/>
            <a:r>
              <a:rPr lang="nl-NL"/>
              <a:t>Plaats hier informatie</a:t>
            </a:r>
          </a:p>
          <a:p>
            <a:pPr lvl="2"/>
            <a:r>
              <a:rPr lang="nl-NL" err="1"/>
              <a:t>Bullet</a:t>
            </a:r>
            <a:endParaRPr lang="nl-NL"/>
          </a:p>
        </p:txBody>
      </p:sp>
      <p:cxnSp>
        <p:nvCxnSpPr>
          <p:cNvPr id="172" name="Rechte verbindingslijn 171">
            <a:extLst>
              <a:ext uri="{FF2B5EF4-FFF2-40B4-BE49-F238E27FC236}">
                <a16:creationId xmlns:a16="http://schemas.microsoft.com/office/drawing/2014/main" id="{A783438E-BE76-4B76-A1DD-0B429B880A5E}"/>
              </a:ext>
            </a:extLst>
          </p:cNvPr>
          <p:cNvCxnSpPr>
            <a:cxnSpLocks/>
          </p:cNvCxnSpPr>
          <p:nvPr userDrawn="1"/>
        </p:nvCxnSpPr>
        <p:spPr>
          <a:xfrm>
            <a:off x="5143779" y="897467"/>
            <a:ext cx="0" cy="5063066"/>
          </a:xfrm>
          <a:prstGeom prst="line">
            <a:avLst/>
          </a:prstGeom>
          <a:ln>
            <a:solidFill>
              <a:srgbClr val="5A5A5A"/>
            </a:solidFill>
          </a:ln>
        </p:spPr>
        <p:style>
          <a:lnRef idx="1">
            <a:schemeClr val="accent1"/>
          </a:lnRef>
          <a:fillRef idx="0">
            <a:schemeClr val="accent1"/>
          </a:fillRef>
          <a:effectRef idx="0">
            <a:schemeClr val="accent1"/>
          </a:effectRef>
          <a:fontRef idx="minor">
            <a:schemeClr val="tx1"/>
          </a:fontRef>
        </p:style>
      </p:cxnSp>
      <p:sp>
        <p:nvSpPr>
          <p:cNvPr id="173" name="Tijdelijke aanduiding voor verticale tekst 2">
            <a:extLst>
              <a:ext uri="{FF2B5EF4-FFF2-40B4-BE49-F238E27FC236}">
                <a16:creationId xmlns:a16="http://schemas.microsoft.com/office/drawing/2014/main" id="{330FC465-98CB-4609-9514-D28A7E83D1E1}"/>
              </a:ext>
            </a:extLst>
          </p:cNvPr>
          <p:cNvSpPr>
            <a:spLocks noGrp="1"/>
          </p:cNvSpPr>
          <p:nvPr userDrawn="1">
            <p:ph type="body" orient="vert" idx="10" hasCustomPrompt="1"/>
          </p:nvPr>
        </p:nvSpPr>
        <p:spPr>
          <a:xfrm>
            <a:off x="6024292" y="2205585"/>
            <a:ext cx="5817783" cy="1096951"/>
          </a:xfrm>
        </p:spPr>
        <p:txBody>
          <a:bodyPr vert="horz" lIns="0" tIns="0" rIns="0" bIns="0"/>
          <a:lstStyle>
            <a:lvl1pPr marL="0" indent="0">
              <a:spcAft>
                <a:spcPts val="100"/>
              </a:spcAft>
              <a:buNone/>
              <a:defRPr sz="2400" b="0">
                <a:solidFill>
                  <a:schemeClr val="accent2"/>
                </a:solidFill>
              </a:defRPr>
            </a:lvl1pPr>
            <a:lvl2pPr marL="0" indent="0">
              <a:spcAft>
                <a:spcPts val="100"/>
              </a:spcAft>
              <a:buNone/>
              <a:defRPr sz="1600">
                <a:solidFill>
                  <a:schemeClr val="bg1">
                    <a:lumMod val="50000"/>
                  </a:schemeClr>
                </a:solidFill>
              </a:defRPr>
            </a:lvl2pPr>
            <a:lvl3pPr marL="179388" indent="-179388">
              <a:spcBef>
                <a:spcPts val="300"/>
              </a:spcBef>
              <a:spcAft>
                <a:spcPts val="600"/>
              </a:spcAft>
              <a:buClr>
                <a:schemeClr val="accent1"/>
              </a:buClr>
              <a:buFont typeface="Arial" panose="020B0604020202020204" pitchFamily="34" charset="0"/>
              <a:buChar char="•"/>
              <a:defRPr>
                <a:solidFill>
                  <a:schemeClr val="bg1">
                    <a:lumMod val="50000"/>
                  </a:schemeClr>
                </a:solidFill>
              </a:defRPr>
            </a:lvl3pPr>
            <a:lvl4pPr>
              <a:defRPr/>
            </a:lvl4pPr>
            <a:lvl5pPr marL="0" indent="0">
              <a:buNone/>
              <a:defRPr/>
            </a:lvl5pPr>
            <a:lvl6pPr>
              <a:defRPr/>
            </a:lvl6pPr>
            <a:lvl7pPr>
              <a:defRPr/>
            </a:lvl7pPr>
            <a:lvl8pPr>
              <a:defRPr/>
            </a:lvl8pPr>
            <a:lvl9pPr>
              <a:defRPr/>
            </a:lvl9pPr>
          </a:lstStyle>
          <a:p>
            <a:pPr lvl="0"/>
            <a:r>
              <a:rPr lang="nl-NL"/>
              <a:t>Onderwerp titel</a:t>
            </a:r>
          </a:p>
          <a:p>
            <a:pPr lvl="1"/>
            <a:r>
              <a:rPr lang="nl-NL"/>
              <a:t>Plaats hier informatie</a:t>
            </a:r>
          </a:p>
          <a:p>
            <a:pPr lvl="2"/>
            <a:r>
              <a:rPr lang="nl-NL" err="1"/>
              <a:t>Bullet</a:t>
            </a:r>
            <a:endParaRPr lang="nl-NL"/>
          </a:p>
        </p:txBody>
      </p:sp>
      <p:sp>
        <p:nvSpPr>
          <p:cNvPr id="174" name="Tijdelijke aanduiding voor verticale tekst 2">
            <a:extLst>
              <a:ext uri="{FF2B5EF4-FFF2-40B4-BE49-F238E27FC236}">
                <a16:creationId xmlns:a16="http://schemas.microsoft.com/office/drawing/2014/main" id="{ADE17F00-6724-4DEB-B9EF-48CB63D1FC0D}"/>
              </a:ext>
            </a:extLst>
          </p:cNvPr>
          <p:cNvSpPr>
            <a:spLocks noGrp="1"/>
          </p:cNvSpPr>
          <p:nvPr userDrawn="1">
            <p:ph type="body" orient="vert" idx="11" hasCustomPrompt="1"/>
          </p:nvPr>
        </p:nvSpPr>
        <p:spPr>
          <a:xfrm>
            <a:off x="6024292" y="3453060"/>
            <a:ext cx="5817783" cy="1096951"/>
          </a:xfrm>
        </p:spPr>
        <p:txBody>
          <a:bodyPr vert="horz" lIns="0" tIns="0" rIns="0" bIns="0"/>
          <a:lstStyle>
            <a:lvl1pPr marL="0" indent="0">
              <a:spcAft>
                <a:spcPts val="100"/>
              </a:spcAft>
              <a:buNone/>
              <a:defRPr sz="2400" b="0">
                <a:solidFill>
                  <a:schemeClr val="accent2"/>
                </a:solidFill>
              </a:defRPr>
            </a:lvl1pPr>
            <a:lvl2pPr marL="0" indent="0">
              <a:spcAft>
                <a:spcPts val="100"/>
              </a:spcAft>
              <a:buNone/>
              <a:defRPr sz="1600">
                <a:solidFill>
                  <a:schemeClr val="bg1">
                    <a:lumMod val="50000"/>
                  </a:schemeClr>
                </a:solidFill>
              </a:defRPr>
            </a:lvl2pPr>
            <a:lvl3pPr marL="179388" indent="-179388">
              <a:spcBef>
                <a:spcPts val="300"/>
              </a:spcBef>
              <a:spcAft>
                <a:spcPts val="600"/>
              </a:spcAft>
              <a:buClr>
                <a:schemeClr val="accent1"/>
              </a:buClr>
              <a:buFont typeface="Arial" panose="020B0604020202020204" pitchFamily="34" charset="0"/>
              <a:buChar char="•"/>
              <a:defRPr>
                <a:solidFill>
                  <a:schemeClr val="bg1">
                    <a:lumMod val="50000"/>
                  </a:schemeClr>
                </a:solidFill>
              </a:defRPr>
            </a:lvl3pPr>
            <a:lvl4pPr>
              <a:defRPr/>
            </a:lvl4pPr>
            <a:lvl5pPr marL="0" indent="0">
              <a:buNone/>
              <a:defRPr/>
            </a:lvl5pPr>
            <a:lvl6pPr>
              <a:defRPr/>
            </a:lvl6pPr>
            <a:lvl7pPr>
              <a:defRPr/>
            </a:lvl7pPr>
            <a:lvl8pPr>
              <a:defRPr/>
            </a:lvl8pPr>
            <a:lvl9pPr>
              <a:defRPr/>
            </a:lvl9pPr>
          </a:lstStyle>
          <a:p>
            <a:pPr lvl="0"/>
            <a:r>
              <a:rPr lang="nl-NL"/>
              <a:t>Onderwerp titel</a:t>
            </a:r>
          </a:p>
          <a:p>
            <a:pPr lvl="1"/>
            <a:r>
              <a:rPr lang="nl-NL"/>
              <a:t>Plaats hier informatie</a:t>
            </a:r>
          </a:p>
          <a:p>
            <a:pPr lvl="2"/>
            <a:r>
              <a:rPr lang="nl-NL" err="1"/>
              <a:t>Bullet</a:t>
            </a:r>
            <a:endParaRPr lang="nl-NL"/>
          </a:p>
        </p:txBody>
      </p:sp>
      <p:sp>
        <p:nvSpPr>
          <p:cNvPr id="175" name="Tijdelijke aanduiding voor verticale tekst 2">
            <a:extLst>
              <a:ext uri="{FF2B5EF4-FFF2-40B4-BE49-F238E27FC236}">
                <a16:creationId xmlns:a16="http://schemas.microsoft.com/office/drawing/2014/main" id="{255EA2A6-C25F-4A37-AD19-2BCEA32E39D9}"/>
              </a:ext>
            </a:extLst>
          </p:cNvPr>
          <p:cNvSpPr>
            <a:spLocks noGrp="1"/>
          </p:cNvSpPr>
          <p:nvPr userDrawn="1">
            <p:ph type="body" orient="vert" idx="12" hasCustomPrompt="1"/>
          </p:nvPr>
        </p:nvSpPr>
        <p:spPr>
          <a:xfrm>
            <a:off x="6024292" y="4725586"/>
            <a:ext cx="5817783" cy="1096951"/>
          </a:xfrm>
        </p:spPr>
        <p:txBody>
          <a:bodyPr vert="horz" lIns="0" tIns="0" rIns="0" bIns="0"/>
          <a:lstStyle>
            <a:lvl1pPr marL="0" indent="0">
              <a:spcAft>
                <a:spcPts val="100"/>
              </a:spcAft>
              <a:buNone/>
              <a:defRPr sz="2400" b="0">
                <a:solidFill>
                  <a:schemeClr val="accent2"/>
                </a:solidFill>
              </a:defRPr>
            </a:lvl1pPr>
            <a:lvl2pPr marL="0" indent="0">
              <a:spcAft>
                <a:spcPts val="100"/>
              </a:spcAft>
              <a:buNone/>
              <a:defRPr sz="1600">
                <a:solidFill>
                  <a:schemeClr val="bg1">
                    <a:lumMod val="50000"/>
                  </a:schemeClr>
                </a:solidFill>
              </a:defRPr>
            </a:lvl2pPr>
            <a:lvl3pPr marL="179388" indent="-179388">
              <a:spcBef>
                <a:spcPts val="300"/>
              </a:spcBef>
              <a:spcAft>
                <a:spcPts val="600"/>
              </a:spcAft>
              <a:buClr>
                <a:schemeClr val="accent1"/>
              </a:buClr>
              <a:buFont typeface="Arial" panose="020B0604020202020204" pitchFamily="34" charset="0"/>
              <a:buChar char="•"/>
              <a:defRPr>
                <a:solidFill>
                  <a:schemeClr val="bg1">
                    <a:lumMod val="50000"/>
                  </a:schemeClr>
                </a:solidFill>
              </a:defRPr>
            </a:lvl3pPr>
            <a:lvl4pPr>
              <a:defRPr/>
            </a:lvl4pPr>
            <a:lvl5pPr marL="0" indent="0">
              <a:buNone/>
              <a:defRPr/>
            </a:lvl5pPr>
            <a:lvl6pPr>
              <a:defRPr/>
            </a:lvl6pPr>
            <a:lvl7pPr>
              <a:defRPr/>
            </a:lvl7pPr>
            <a:lvl8pPr>
              <a:defRPr/>
            </a:lvl8pPr>
            <a:lvl9pPr>
              <a:defRPr/>
            </a:lvl9pPr>
          </a:lstStyle>
          <a:p>
            <a:pPr lvl="0"/>
            <a:r>
              <a:rPr lang="nl-NL"/>
              <a:t>Onderwerp titel</a:t>
            </a:r>
          </a:p>
          <a:p>
            <a:pPr lvl="1"/>
            <a:r>
              <a:rPr lang="nl-NL"/>
              <a:t>Plaats hier informatie</a:t>
            </a:r>
          </a:p>
          <a:p>
            <a:pPr lvl="2"/>
            <a:r>
              <a:rPr lang="nl-NL" err="1"/>
              <a:t>Bullet</a:t>
            </a:r>
            <a:endParaRPr lang="nl-NL"/>
          </a:p>
        </p:txBody>
      </p:sp>
    </p:spTree>
    <p:extLst>
      <p:ext uri="{BB962C8B-B14F-4D97-AF65-F5344CB8AC3E}">
        <p14:creationId xmlns:p14="http://schemas.microsoft.com/office/powerpoint/2010/main" val="183133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65" name="Rechthoek 64">
            <a:extLst>
              <a:ext uri="{FF2B5EF4-FFF2-40B4-BE49-F238E27FC236}">
                <a16:creationId xmlns:a16="http://schemas.microsoft.com/office/drawing/2014/main" id="{BD7220DF-5C88-48D7-B897-1CB149C3E17E}"/>
              </a:ext>
            </a:extLst>
          </p:cNvPr>
          <p:cNvSpPr/>
          <p:nvPr userDrawn="1"/>
        </p:nvSpPr>
        <p:spPr>
          <a:xfrm flipH="1">
            <a:off x="-1" y="0"/>
            <a:ext cx="12192000" cy="6858000"/>
          </a:xfrm>
          <a:prstGeom prst="rect">
            <a:avLst/>
          </a:prstGeom>
          <a:solidFill>
            <a:srgbClr val="4A1E47"/>
          </a:solidFill>
          <a:ln w="12692" cap="flat">
            <a:noFill/>
            <a:prstDash val="solid"/>
            <a:miter/>
          </a:ln>
        </p:spPr>
        <p:txBody>
          <a:bodyPr rtlCol="0" anchor="ctr"/>
          <a:lstStyle/>
          <a:p>
            <a:pPr lvl="0"/>
            <a:endParaRPr lang="nl-NL" sz="1633">
              <a:solidFill>
                <a:schemeClr val="tx1"/>
              </a:solidFill>
            </a:endParaRPr>
          </a:p>
        </p:txBody>
      </p:sp>
      <p:sp>
        <p:nvSpPr>
          <p:cNvPr id="7" name="Tekstvak 6"/>
          <p:cNvSpPr txBox="1"/>
          <p:nvPr userDrawn="1"/>
        </p:nvSpPr>
        <p:spPr>
          <a:xfrm>
            <a:off x="-10750" y="-662296"/>
            <a:ext cx="12192000" cy="461665"/>
          </a:xfrm>
          <a:prstGeom prst="rect">
            <a:avLst/>
          </a:prstGeom>
          <a:noFill/>
        </p:spPr>
        <p:txBody>
          <a:bodyPr wrap="square" rtlCol="0">
            <a:spAutoFit/>
          </a:bodyPr>
          <a:lstStyle/>
          <a:p>
            <a:pPr marL="0" algn="ctr" defTabSz="914400" rtl="0" eaLnBrk="1" latinLnBrk="0" hangingPunct="1"/>
            <a:r>
              <a:rPr lang="nl-NL" sz="2400" b="0" kern="1200" spc="50" baseline="0">
                <a:solidFill>
                  <a:schemeClr val="accent2"/>
                </a:solidFill>
                <a:latin typeface="+mj-lt"/>
                <a:ea typeface="+mn-ea"/>
                <a:cs typeface="Calibri" panose="020F0502020204030204" pitchFamily="34" charset="0"/>
              </a:rPr>
              <a:t>Agenda</a:t>
            </a:r>
          </a:p>
        </p:txBody>
      </p:sp>
      <p:sp>
        <p:nvSpPr>
          <p:cNvPr id="227" name="Rechthoek 226">
            <a:extLst>
              <a:ext uri="{FF2B5EF4-FFF2-40B4-BE49-F238E27FC236}">
                <a16:creationId xmlns:a16="http://schemas.microsoft.com/office/drawing/2014/main" id="{D41F6AFD-F52B-410D-9360-577ECF8DDA2B}"/>
              </a:ext>
            </a:extLst>
          </p:cNvPr>
          <p:cNvSpPr/>
          <p:nvPr userDrawn="1"/>
        </p:nvSpPr>
        <p:spPr>
          <a:xfrm>
            <a:off x="-3786165" y="0"/>
            <a:ext cx="3593091" cy="3592466"/>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228" name="Ovaal 227">
            <a:extLst>
              <a:ext uri="{FF2B5EF4-FFF2-40B4-BE49-F238E27FC236}">
                <a16:creationId xmlns:a16="http://schemas.microsoft.com/office/drawing/2014/main" id="{E85019F5-A07C-4FB9-83DA-419AA98A4C13}"/>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29" name="Rechthoek 228">
            <a:extLst>
              <a:ext uri="{FF2B5EF4-FFF2-40B4-BE49-F238E27FC236}">
                <a16:creationId xmlns:a16="http://schemas.microsoft.com/office/drawing/2014/main" id="{EC095CF9-D91E-457E-AF40-A9C7B04A9976}"/>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0" marR="0" lvl="0" indent="0" algn="l" defTabSz="719138" rtl="0" eaLnBrk="1" fontAlgn="auto" latinLnBrk="0" hangingPunct="1">
              <a:lnSpc>
                <a:spcPct val="90000"/>
              </a:lnSpc>
              <a:spcBef>
                <a:spcPts val="0"/>
              </a:spcBef>
              <a:spcAft>
                <a:spcPts val="100"/>
              </a:spcAft>
              <a:buClr>
                <a:schemeClr val="accent1"/>
              </a:buClr>
              <a:buSzPct val="100000"/>
              <a:buFont typeface="Segoe UI Light" panose="020B0502040204020203" pitchFamily="34" charset="0"/>
              <a:buNone/>
              <a:tabLst/>
              <a:defRPr/>
            </a:pPr>
            <a:r>
              <a:rPr lang="nl-NL" sz="1400" b="0" kern="1200" noProof="0">
                <a:solidFill>
                  <a:schemeClr val="tx2"/>
                </a:solidFill>
                <a:latin typeface="+mn-lt"/>
                <a:ea typeface="+mn-ea"/>
                <a:cs typeface="+mn-cs"/>
              </a:rPr>
              <a:t>Onderwerp titel</a:t>
            </a:r>
          </a:p>
        </p:txBody>
      </p:sp>
      <p:sp>
        <p:nvSpPr>
          <p:cNvPr id="230" name="Ovaal 229">
            <a:extLst>
              <a:ext uri="{FF2B5EF4-FFF2-40B4-BE49-F238E27FC236}">
                <a16:creationId xmlns:a16="http://schemas.microsoft.com/office/drawing/2014/main" id="{AC83DF3C-BA88-4919-9B6F-105014E25DE3}"/>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31" name="Rechthoek 230">
            <a:extLst>
              <a:ext uri="{FF2B5EF4-FFF2-40B4-BE49-F238E27FC236}">
                <a16:creationId xmlns:a16="http://schemas.microsoft.com/office/drawing/2014/main" id="{D1C20458-13C1-4DB4-BB19-F747E304AF3B}"/>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232" name="Rechthoek 231">
            <a:extLst>
              <a:ext uri="{FF2B5EF4-FFF2-40B4-BE49-F238E27FC236}">
                <a16:creationId xmlns:a16="http://schemas.microsoft.com/office/drawing/2014/main" id="{39960D00-3CE1-4038-83BD-641906647128}"/>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0" marR="0" lvl="1" indent="0" algn="l" defTabSz="719138" rtl="0" eaLnBrk="1" fontAlgn="auto" latinLnBrk="0" hangingPunct="1">
              <a:lnSpc>
                <a:spcPct val="90000"/>
              </a:lnSpc>
              <a:spcBef>
                <a:spcPts val="0"/>
              </a:spcBef>
              <a:spcAft>
                <a:spcPts val="100"/>
              </a:spcAft>
              <a:buClr>
                <a:schemeClr val="accent2"/>
              </a:buClr>
              <a:buSzPct val="100000"/>
              <a:buFont typeface="Arial" panose="020B0604020202020204" pitchFamily="34" charset="0"/>
              <a:buNone/>
              <a:tabLst/>
              <a:defRPr/>
            </a:pPr>
            <a:r>
              <a:rPr lang="nl-NL" sz="1200" i="0" kern="1200" noProof="0">
                <a:solidFill>
                  <a:schemeClr val="bg1">
                    <a:lumMod val="50000"/>
                  </a:schemeClr>
                </a:solidFill>
                <a:latin typeface="+mn-lt"/>
                <a:ea typeface="+mn-ea"/>
                <a:cs typeface="+mn-cs"/>
              </a:rPr>
              <a:t>Leestekst</a:t>
            </a:r>
          </a:p>
        </p:txBody>
      </p:sp>
      <p:sp>
        <p:nvSpPr>
          <p:cNvPr id="233" name="Ovaal 232">
            <a:extLst>
              <a:ext uri="{FF2B5EF4-FFF2-40B4-BE49-F238E27FC236}">
                <a16:creationId xmlns:a16="http://schemas.microsoft.com/office/drawing/2014/main" id="{DBFB15E3-5588-481A-9234-70E30EDC283D}"/>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35" name="Rechthoek 234">
            <a:extLst>
              <a:ext uri="{FF2B5EF4-FFF2-40B4-BE49-F238E27FC236}">
                <a16:creationId xmlns:a16="http://schemas.microsoft.com/office/drawing/2014/main" id="{AB6217C0-14F2-463C-98F5-B332F0EBAFBE}"/>
              </a:ext>
            </a:extLst>
          </p:cNvPr>
          <p:cNvSpPr/>
          <p:nvPr userDrawn="1"/>
        </p:nvSpPr>
        <p:spPr>
          <a:xfrm>
            <a:off x="-3319415" y="2431129"/>
            <a:ext cx="2949220" cy="180000"/>
          </a:xfrm>
          <a:prstGeom prst="rect">
            <a:avLst/>
          </a:prstGeom>
          <a:noFill/>
          <a:ln w="25400" cap="flat" cmpd="sng" algn="ctr">
            <a:noFill/>
            <a:prstDash val="solid"/>
          </a:ln>
          <a:effectLst/>
        </p:spPr>
        <p:txBody>
          <a:bodyPr lIns="0" tIns="0" rIns="0" bIns="0" rtlCol="0" anchor="ctr"/>
          <a:lstStyle/>
          <a:p>
            <a:pPr marL="179388" marR="0" lvl="2" indent="-179388" algn="l" defTabSz="719138" rtl="0" eaLnBrk="1" fontAlgn="auto" latinLnBrk="0" hangingPunct="1">
              <a:lnSpc>
                <a:spcPct val="90000"/>
              </a:lnSpc>
              <a:spcBef>
                <a:spcPts val="300"/>
              </a:spcBef>
              <a:spcAft>
                <a:spcPts val="600"/>
              </a:spcAft>
              <a:buClr>
                <a:schemeClr val="accent1"/>
              </a:buClr>
              <a:buSzPct val="85000"/>
              <a:buFont typeface="Arial" panose="020B0604020202020204" pitchFamily="34" charset="0"/>
              <a:buChar char="•"/>
              <a:tabLst/>
              <a:defRPr/>
            </a:pPr>
            <a:r>
              <a:rPr lang="nl-NL" sz="1200" i="0" kern="1200" noProof="0">
                <a:solidFill>
                  <a:schemeClr val="bg1">
                    <a:lumMod val="50000"/>
                  </a:schemeClr>
                </a:solidFill>
                <a:latin typeface="+mn-lt"/>
                <a:ea typeface="+mn-ea"/>
                <a:cs typeface="+mn-cs"/>
              </a:rPr>
              <a:t>Bullet</a:t>
            </a:r>
          </a:p>
        </p:txBody>
      </p:sp>
      <p:sp>
        <p:nvSpPr>
          <p:cNvPr id="245" name="Rechthoek 244">
            <a:extLst>
              <a:ext uri="{FF2B5EF4-FFF2-40B4-BE49-F238E27FC236}">
                <a16:creationId xmlns:a16="http://schemas.microsoft.com/office/drawing/2014/main" id="{E3B0C14F-C9E9-4494-A95E-F97372784E71}"/>
              </a:ext>
            </a:extLst>
          </p:cNvPr>
          <p:cNvSpPr/>
          <p:nvPr userDrawn="1"/>
        </p:nvSpPr>
        <p:spPr>
          <a:xfrm>
            <a:off x="-3786437" y="286449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246" name="ICOON_info">
            <a:extLst>
              <a:ext uri="{FF2B5EF4-FFF2-40B4-BE49-F238E27FC236}">
                <a16:creationId xmlns:a16="http://schemas.microsoft.com/office/drawing/2014/main" id="{8A3B4C6C-020D-4AF8-B677-574D41FC68DE}"/>
              </a:ext>
            </a:extLst>
          </p:cNvPr>
          <p:cNvGrpSpPr/>
          <p:nvPr userDrawn="1"/>
        </p:nvGrpSpPr>
        <p:grpSpPr>
          <a:xfrm>
            <a:off x="-376736" y="2733332"/>
            <a:ext cx="283685" cy="283685"/>
            <a:chOff x="-510741" y="5913713"/>
            <a:chExt cx="267555" cy="267555"/>
          </a:xfrm>
        </p:grpSpPr>
        <p:sp>
          <p:nvSpPr>
            <p:cNvPr id="290" name="Ovaal 289">
              <a:extLst>
                <a:ext uri="{FF2B5EF4-FFF2-40B4-BE49-F238E27FC236}">
                  <a16:creationId xmlns:a16="http://schemas.microsoft.com/office/drawing/2014/main" id="{AB0FA0E3-5AB6-42F8-8707-03150043FCD2}"/>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291" name="Graphic 163" descr="Informatie">
              <a:extLst>
                <a:ext uri="{FF2B5EF4-FFF2-40B4-BE49-F238E27FC236}">
                  <a16:creationId xmlns:a16="http://schemas.microsoft.com/office/drawing/2014/main" id="{D036D173-7164-4C47-9CBB-844D51691420}"/>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247" name="VOORBEELD">
            <a:extLst>
              <a:ext uri="{FF2B5EF4-FFF2-40B4-BE49-F238E27FC236}">
                <a16:creationId xmlns:a16="http://schemas.microsoft.com/office/drawing/2014/main" id="{B6EA0C9B-6A19-4CB5-8595-5321CAC1A959}"/>
              </a:ext>
            </a:extLst>
          </p:cNvPr>
          <p:cNvGrpSpPr/>
          <p:nvPr userDrawn="1"/>
        </p:nvGrpSpPr>
        <p:grpSpPr>
          <a:xfrm>
            <a:off x="-3605171" y="458674"/>
            <a:ext cx="3234311" cy="558875"/>
            <a:chOff x="-3605171" y="458674"/>
            <a:chExt cx="3234311" cy="558875"/>
          </a:xfrm>
        </p:grpSpPr>
        <p:sp>
          <p:nvSpPr>
            <p:cNvPr id="250" name="Rechthoek 249">
              <a:extLst>
                <a:ext uri="{FF2B5EF4-FFF2-40B4-BE49-F238E27FC236}">
                  <a16:creationId xmlns:a16="http://schemas.microsoft.com/office/drawing/2014/main" id="{3E2C0EC6-7FA1-49D1-8AF7-6A20CC508A60}"/>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251" name="Rechthoek 250">
              <a:extLst>
                <a:ext uri="{FF2B5EF4-FFF2-40B4-BE49-F238E27FC236}">
                  <a16:creationId xmlns:a16="http://schemas.microsoft.com/office/drawing/2014/main" id="{28781952-3FB8-4A90-8AE2-18660E3F671B}"/>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252" name="Groep 251">
              <a:extLst>
                <a:ext uri="{FF2B5EF4-FFF2-40B4-BE49-F238E27FC236}">
                  <a16:creationId xmlns:a16="http://schemas.microsoft.com/office/drawing/2014/main" id="{C1FE0DE4-99E6-4654-921E-A062AC93D685}"/>
                </a:ext>
              </a:extLst>
            </p:cNvPr>
            <p:cNvGrpSpPr/>
            <p:nvPr userDrawn="1"/>
          </p:nvGrpSpPr>
          <p:grpSpPr>
            <a:xfrm>
              <a:off x="-3386247" y="830871"/>
              <a:ext cx="139423" cy="109566"/>
              <a:chOff x="-2866744" y="827071"/>
              <a:chExt cx="168701" cy="132575"/>
            </a:xfrm>
          </p:grpSpPr>
          <p:grpSp>
            <p:nvGrpSpPr>
              <p:cNvPr id="283" name="Groep 282">
                <a:extLst>
                  <a:ext uri="{FF2B5EF4-FFF2-40B4-BE49-F238E27FC236}">
                    <a16:creationId xmlns:a16="http://schemas.microsoft.com/office/drawing/2014/main" id="{F2A958A8-9B7D-4B0A-89C6-659B13874158}"/>
                  </a:ext>
                </a:extLst>
              </p:cNvPr>
              <p:cNvGrpSpPr/>
              <p:nvPr userDrawn="1"/>
            </p:nvGrpSpPr>
            <p:grpSpPr>
              <a:xfrm>
                <a:off x="-2866744" y="827071"/>
                <a:ext cx="168701" cy="132575"/>
                <a:chOff x="-2866744" y="827071"/>
                <a:chExt cx="168701" cy="132575"/>
              </a:xfrm>
            </p:grpSpPr>
            <p:cxnSp>
              <p:nvCxnSpPr>
                <p:cNvPr id="285" name="Rechte verbindingslijn 284">
                  <a:extLst>
                    <a:ext uri="{FF2B5EF4-FFF2-40B4-BE49-F238E27FC236}">
                      <a16:creationId xmlns:a16="http://schemas.microsoft.com/office/drawing/2014/main" id="{DF185665-577A-4D14-A133-2072C2C7A5E5}"/>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86" name="Rechte verbindingslijn 285">
                  <a:extLst>
                    <a:ext uri="{FF2B5EF4-FFF2-40B4-BE49-F238E27FC236}">
                      <a16:creationId xmlns:a16="http://schemas.microsoft.com/office/drawing/2014/main" id="{161C177E-5020-471C-AAB3-148B24169F3D}"/>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87" name="Rechte verbindingslijn 286">
                  <a:extLst>
                    <a:ext uri="{FF2B5EF4-FFF2-40B4-BE49-F238E27FC236}">
                      <a16:creationId xmlns:a16="http://schemas.microsoft.com/office/drawing/2014/main" id="{21705B75-0471-42D9-9F58-0539702DA72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88" name="Rechte verbindingslijn 287">
                  <a:extLst>
                    <a:ext uri="{FF2B5EF4-FFF2-40B4-BE49-F238E27FC236}">
                      <a16:creationId xmlns:a16="http://schemas.microsoft.com/office/drawing/2014/main" id="{D9E9FB6B-D2E6-4571-85C0-BDD7D0FB5F8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89" name="Rechte verbindingslijn 288">
                  <a:extLst>
                    <a:ext uri="{FF2B5EF4-FFF2-40B4-BE49-F238E27FC236}">
                      <a16:creationId xmlns:a16="http://schemas.microsoft.com/office/drawing/2014/main" id="{BC76B2D0-0D43-47EF-93A0-F188EACFA51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84" name="Pijl: rechts 283">
                <a:extLst>
                  <a:ext uri="{FF2B5EF4-FFF2-40B4-BE49-F238E27FC236}">
                    <a16:creationId xmlns:a16="http://schemas.microsoft.com/office/drawing/2014/main" id="{3D244406-C1EA-48A2-9C8D-3213334D3C7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253" name="Groep 252">
              <a:extLst>
                <a:ext uri="{FF2B5EF4-FFF2-40B4-BE49-F238E27FC236}">
                  <a16:creationId xmlns:a16="http://schemas.microsoft.com/office/drawing/2014/main" id="{34240A82-8084-49DF-A8C2-446DEC0D7BD9}"/>
                </a:ext>
              </a:extLst>
            </p:cNvPr>
            <p:cNvGrpSpPr/>
            <p:nvPr userDrawn="1"/>
          </p:nvGrpSpPr>
          <p:grpSpPr>
            <a:xfrm>
              <a:off x="-3605171" y="830871"/>
              <a:ext cx="139423" cy="109566"/>
              <a:chOff x="-2866744" y="518074"/>
              <a:chExt cx="168701" cy="132575"/>
            </a:xfrm>
          </p:grpSpPr>
          <p:grpSp>
            <p:nvGrpSpPr>
              <p:cNvPr id="276" name="Groep 275">
                <a:extLst>
                  <a:ext uri="{FF2B5EF4-FFF2-40B4-BE49-F238E27FC236}">
                    <a16:creationId xmlns:a16="http://schemas.microsoft.com/office/drawing/2014/main" id="{136DFCC4-AFB5-4D8D-87A6-6D4B0C963925}"/>
                  </a:ext>
                </a:extLst>
              </p:cNvPr>
              <p:cNvGrpSpPr/>
              <p:nvPr userDrawn="1"/>
            </p:nvGrpSpPr>
            <p:grpSpPr>
              <a:xfrm>
                <a:off x="-2866744" y="518074"/>
                <a:ext cx="168701" cy="132575"/>
                <a:chOff x="-2866744" y="518074"/>
                <a:chExt cx="168701" cy="132575"/>
              </a:xfrm>
            </p:grpSpPr>
            <p:cxnSp>
              <p:nvCxnSpPr>
                <p:cNvPr id="278" name="Rechte verbindingslijn 277">
                  <a:extLst>
                    <a:ext uri="{FF2B5EF4-FFF2-40B4-BE49-F238E27FC236}">
                      <a16:creationId xmlns:a16="http://schemas.microsoft.com/office/drawing/2014/main" id="{37C7BF75-63C1-4F44-9B0B-0ED9E64A56DD}"/>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79" name="Rechte verbindingslijn 278">
                  <a:extLst>
                    <a:ext uri="{FF2B5EF4-FFF2-40B4-BE49-F238E27FC236}">
                      <a16:creationId xmlns:a16="http://schemas.microsoft.com/office/drawing/2014/main" id="{EB981311-968C-4CB3-9A65-B98D50C894B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80" name="Rechte verbindingslijn 279">
                  <a:extLst>
                    <a:ext uri="{FF2B5EF4-FFF2-40B4-BE49-F238E27FC236}">
                      <a16:creationId xmlns:a16="http://schemas.microsoft.com/office/drawing/2014/main" id="{4A4444FF-2F45-4F92-AD5C-9349949A279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81" name="Rechte verbindingslijn 280">
                  <a:extLst>
                    <a:ext uri="{FF2B5EF4-FFF2-40B4-BE49-F238E27FC236}">
                      <a16:creationId xmlns:a16="http://schemas.microsoft.com/office/drawing/2014/main" id="{F97385E1-1A81-4AA1-A243-AD6EEC1A2B72}"/>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82" name="Rechte verbindingslijn 281">
                  <a:extLst>
                    <a:ext uri="{FF2B5EF4-FFF2-40B4-BE49-F238E27FC236}">
                      <a16:creationId xmlns:a16="http://schemas.microsoft.com/office/drawing/2014/main" id="{6A0D85EC-A671-4C3D-9D00-6C242631ECF4}"/>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77" name="Pijl: rechts 276">
                <a:extLst>
                  <a:ext uri="{FF2B5EF4-FFF2-40B4-BE49-F238E27FC236}">
                    <a16:creationId xmlns:a16="http://schemas.microsoft.com/office/drawing/2014/main" id="{8C2FE879-D096-480D-9972-8DC536C5A9B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254" name="Rechte verbindingslijn 253">
              <a:extLst>
                <a:ext uri="{FF2B5EF4-FFF2-40B4-BE49-F238E27FC236}">
                  <a16:creationId xmlns:a16="http://schemas.microsoft.com/office/drawing/2014/main" id="{1E922B9F-390F-4956-AFEF-F8F697CD99C1}"/>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255" name="Rechte verbindingslijn 254">
              <a:extLst>
                <a:ext uri="{FF2B5EF4-FFF2-40B4-BE49-F238E27FC236}">
                  <a16:creationId xmlns:a16="http://schemas.microsoft.com/office/drawing/2014/main" id="{D964C532-DC73-426E-932C-4839468D3951}"/>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256" name="Rechthoek 255">
              <a:extLst>
                <a:ext uri="{FF2B5EF4-FFF2-40B4-BE49-F238E27FC236}">
                  <a16:creationId xmlns:a16="http://schemas.microsoft.com/office/drawing/2014/main" id="{FE28C55B-E724-469D-B4AD-49AC5779D0FF}"/>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257" name="Rechthoek 256">
              <a:extLst>
                <a:ext uri="{FF2B5EF4-FFF2-40B4-BE49-F238E27FC236}">
                  <a16:creationId xmlns:a16="http://schemas.microsoft.com/office/drawing/2014/main" id="{3B031614-032B-47B1-8A52-9B73C33E2D89}"/>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258" name="Groep 257">
              <a:extLst>
                <a:ext uri="{FF2B5EF4-FFF2-40B4-BE49-F238E27FC236}">
                  <a16:creationId xmlns:a16="http://schemas.microsoft.com/office/drawing/2014/main" id="{6680A011-A8FB-4A98-A457-00BBE887EB30}"/>
                </a:ext>
              </a:extLst>
            </p:cNvPr>
            <p:cNvGrpSpPr/>
            <p:nvPr userDrawn="1"/>
          </p:nvGrpSpPr>
          <p:grpSpPr>
            <a:xfrm>
              <a:off x="-2916763" y="769168"/>
              <a:ext cx="268738" cy="248381"/>
              <a:chOff x="-2916763" y="769168"/>
              <a:chExt cx="268738" cy="248381"/>
            </a:xfrm>
          </p:grpSpPr>
          <p:sp>
            <p:nvSpPr>
              <p:cNvPr id="268" name="Rechthoek 267">
                <a:extLst>
                  <a:ext uri="{FF2B5EF4-FFF2-40B4-BE49-F238E27FC236}">
                    <a16:creationId xmlns:a16="http://schemas.microsoft.com/office/drawing/2014/main" id="{6A02F484-953B-446A-8755-35BF6CB8ED6F}"/>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269" name="Groep 268">
                <a:extLst>
                  <a:ext uri="{FF2B5EF4-FFF2-40B4-BE49-F238E27FC236}">
                    <a16:creationId xmlns:a16="http://schemas.microsoft.com/office/drawing/2014/main" id="{5BD0A84A-FBB9-4676-B70D-FD872B12698A}"/>
                  </a:ext>
                </a:extLst>
              </p:cNvPr>
              <p:cNvGrpSpPr/>
              <p:nvPr userDrawn="1"/>
            </p:nvGrpSpPr>
            <p:grpSpPr>
              <a:xfrm>
                <a:off x="-2866744" y="827071"/>
                <a:ext cx="168701" cy="132575"/>
                <a:chOff x="-2866744" y="827071"/>
                <a:chExt cx="168701" cy="132575"/>
              </a:xfrm>
            </p:grpSpPr>
            <p:cxnSp>
              <p:nvCxnSpPr>
                <p:cNvPr id="271" name="Rechte verbindingslijn 270">
                  <a:extLst>
                    <a:ext uri="{FF2B5EF4-FFF2-40B4-BE49-F238E27FC236}">
                      <a16:creationId xmlns:a16="http://schemas.microsoft.com/office/drawing/2014/main" id="{446C7A37-FC46-40BB-A566-7DC617D80232}"/>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72" name="Rechte verbindingslijn 271">
                  <a:extLst>
                    <a:ext uri="{FF2B5EF4-FFF2-40B4-BE49-F238E27FC236}">
                      <a16:creationId xmlns:a16="http://schemas.microsoft.com/office/drawing/2014/main" id="{EA775097-43E6-49A5-95EF-7FDEF57D888A}"/>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73" name="Rechte verbindingslijn 272">
                  <a:extLst>
                    <a:ext uri="{FF2B5EF4-FFF2-40B4-BE49-F238E27FC236}">
                      <a16:creationId xmlns:a16="http://schemas.microsoft.com/office/drawing/2014/main" id="{4BF4686D-04AF-46A9-8E9F-91B4DC428126}"/>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74" name="Rechte verbindingslijn 273">
                  <a:extLst>
                    <a:ext uri="{FF2B5EF4-FFF2-40B4-BE49-F238E27FC236}">
                      <a16:creationId xmlns:a16="http://schemas.microsoft.com/office/drawing/2014/main" id="{F1EB4E4C-6DE1-4F98-8F4B-F73CE59E76F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75" name="Rechte verbindingslijn 274">
                  <a:extLst>
                    <a:ext uri="{FF2B5EF4-FFF2-40B4-BE49-F238E27FC236}">
                      <a16:creationId xmlns:a16="http://schemas.microsoft.com/office/drawing/2014/main" id="{0B0094B7-EEB7-4616-A998-47E7E0EBFF3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70" name="Pijl: rechts 269">
                <a:extLst>
                  <a:ext uri="{FF2B5EF4-FFF2-40B4-BE49-F238E27FC236}">
                    <a16:creationId xmlns:a16="http://schemas.microsoft.com/office/drawing/2014/main" id="{A6647078-7BFA-47C9-BCA0-ED8C121191A4}"/>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259" name="Groep 258">
              <a:extLst>
                <a:ext uri="{FF2B5EF4-FFF2-40B4-BE49-F238E27FC236}">
                  <a16:creationId xmlns:a16="http://schemas.microsoft.com/office/drawing/2014/main" id="{D0717C83-1545-4381-95BB-06523B957867}"/>
                </a:ext>
              </a:extLst>
            </p:cNvPr>
            <p:cNvGrpSpPr/>
            <p:nvPr userDrawn="1"/>
          </p:nvGrpSpPr>
          <p:grpSpPr>
            <a:xfrm>
              <a:off x="-2916763" y="460171"/>
              <a:ext cx="268738" cy="248381"/>
              <a:chOff x="-2916763" y="460171"/>
              <a:chExt cx="268738" cy="248381"/>
            </a:xfrm>
          </p:grpSpPr>
          <p:sp>
            <p:nvSpPr>
              <p:cNvPr id="260" name="Rechthoek 259">
                <a:extLst>
                  <a:ext uri="{FF2B5EF4-FFF2-40B4-BE49-F238E27FC236}">
                    <a16:creationId xmlns:a16="http://schemas.microsoft.com/office/drawing/2014/main" id="{9EDEA73D-28AC-4B3D-B2C4-D1FAA03671B3}"/>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261" name="Groep 260">
                <a:extLst>
                  <a:ext uri="{FF2B5EF4-FFF2-40B4-BE49-F238E27FC236}">
                    <a16:creationId xmlns:a16="http://schemas.microsoft.com/office/drawing/2014/main" id="{A62DCB34-325A-43B9-9521-E26F2AF93798}"/>
                  </a:ext>
                </a:extLst>
              </p:cNvPr>
              <p:cNvGrpSpPr/>
              <p:nvPr userDrawn="1"/>
            </p:nvGrpSpPr>
            <p:grpSpPr>
              <a:xfrm>
                <a:off x="-2866744" y="518074"/>
                <a:ext cx="168701" cy="132575"/>
                <a:chOff x="-2866744" y="518074"/>
                <a:chExt cx="168701" cy="132575"/>
              </a:xfrm>
            </p:grpSpPr>
            <p:cxnSp>
              <p:nvCxnSpPr>
                <p:cNvPr id="263" name="Rechte verbindingslijn 262">
                  <a:extLst>
                    <a:ext uri="{FF2B5EF4-FFF2-40B4-BE49-F238E27FC236}">
                      <a16:creationId xmlns:a16="http://schemas.microsoft.com/office/drawing/2014/main" id="{FDB8920A-0605-4918-AABC-6CFD7B3D20F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64" name="Rechte verbindingslijn 263">
                  <a:extLst>
                    <a:ext uri="{FF2B5EF4-FFF2-40B4-BE49-F238E27FC236}">
                      <a16:creationId xmlns:a16="http://schemas.microsoft.com/office/drawing/2014/main" id="{78EA385E-C028-4D80-9573-B3098EFB04E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65" name="Rechte verbindingslijn 264">
                  <a:extLst>
                    <a:ext uri="{FF2B5EF4-FFF2-40B4-BE49-F238E27FC236}">
                      <a16:creationId xmlns:a16="http://schemas.microsoft.com/office/drawing/2014/main" id="{2620AC03-8FDA-486A-A796-108F2B6207FF}"/>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66" name="Rechte verbindingslijn 265">
                  <a:extLst>
                    <a:ext uri="{FF2B5EF4-FFF2-40B4-BE49-F238E27FC236}">
                      <a16:creationId xmlns:a16="http://schemas.microsoft.com/office/drawing/2014/main" id="{42EA0981-9F7F-4526-A7EA-37DACE04DAE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67" name="Rechte verbindingslijn 266">
                  <a:extLst>
                    <a:ext uri="{FF2B5EF4-FFF2-40B4-BE49-F238E27FC236}">
                      <a16:creationId xmlns:a16="http://schemas.microsoft.com/office/drawing/2014/main" id="{53EC698F-69CB-48CC-94FE-15DA943BB5E4}"/>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62" name="Pijl: rechts 261">
                <a:extLst>
                  <a:ext uri="{FF2B5EF4-FFF2-40B4-BE49-F238E27FC236}">
                    <a16:creationId xmlns:a16="http://schemas.microsoft.com/office/drawing/2014/main" id="{6C605EAE-0DC3-46C5-A8FF-50FB7E874DB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165" name="Titel 2">
            <a:extLst>
              <a:ext uri="{FF2B5EF4-FFF2-40B4-BE49-F238E27FC236}">
                <a16:creationId xmlns:a16="http://schemas.microsoft.com/office/drawing/2014/main" id="{93E86168-1B16-4845-AF8F-729E1D7C9FF4}"/>
              </a:ext>
            </a:extLst>
          </p:cNvPr>
          <p:cNvSpPr>
            <a:spLocks noGrp="1"/>
          </p:cNvSpPr>
          <p:nvPr userDrawn="1">
            <p:ph type="title" hasCustomPrompt="1"/>
          </p:nvPr>
        </p:nvSpPr>
        <p:spPr>
          <a:xfrm>
            <a:off x="800239" y="530243"/>
            <a:ext cx="3559698" cy="895483"/>
          </a:xfrm>
        </p:spPr>
        <p:txBody>
          <a:bodyPr anchor="b"/>
          <a:lstStyle>
            <a:lvl1pPr>
              <a:defRPr sz="4000" b="1">
                <a:solidFill>
                  <a:schemeClr val="bg1"/>
                </a:solidFill>
              </a:defRPr>
            </a:lvl1pPr>
          </a:lstStyle>
          <a:p>
            <a:r>
              <a:rPr lang="nl-NL"/>
              <a:t>Agenda</a:t>
            </a:r>
          </a:p>
        </p:txBody>
      </p:sp>
      <p:sp>
        <p:nvSpPr>
          <p:cNvPr id="166" name="Tijdelijke aanduiding voor verticale tekst 2">
            <a:extLst>
              <a:ext uri="{FF2B5EF4-FFF2-40B4-BE49-F238E27FC236}">
                <a16:creationId xmlns:a16="http://schemas.microsoft.com/office/drawing/2014/main" id="{19A18D93-1992-4352-8B55-735271BAD86A}"/>
              </a:ext>
            </a:extLst>
          </p:cNvPr>
          <p:cNvSpPr>
            <a:spLocks noGrp="1"/>
          </p:cNvSpPr>
          <p:nvPr userDrawn="1">
            <p:ph type="body" orient="vert" idx="1" hasCustomPrompt="1"/>
          </p:nvPr>
        </p:nvSpPr>
        <p:spPr>
          <a:xfrm>
            <a:off x="801287" y="1651224"/>
            <a:ext cx="3559698" cy="948828"/>
          </a:xfrm>
        </p:spPr>
        <p:txBody>
          <a:bodyPr vert="horz" lIns="0" tIns="0" rIns="0" bIns="0"/>
          <a:lstStyle>
            <a:lvl1pPr marL="0" indent="0">
              <a:spcAft>
                <a:spcPts val="100"/>
              </a:spcAft>
              <a:buNone/>
              <a:defRPr sz="2000" b="0">
                <a:solidFill>
                  <a:schemeClr val="bg1"/>
                </a:solidFill>
              </a:defRPr>
            </a:lvl1pPr>
            <a:lvl2pPr marL="0" indent="0">
              <a:spcAft>
                <a:spcPts val="100"/>
              </a:spcAft>
              <a:buNone/>
              <a:defRPr sz="1400">
                <a:solidFill>
                  <a:schemeClr val="bg1"/>
                </a:solidFill>
              </a:defRPr>
            </a:lvl2pPr>
            <a:lvl3pPr marL="179388" indent="-179388">
              <a:spcBef>
                <a:spcPts val="300"/>
              </a:spcBef>
              <a:spcAft>
                <a:spcPts val="600"/>
              </a:spcAft>
              <a:buClr>
                <a:schemeClr val="accent5"/>
              </a:buClr>
              <a:buFont typeface="Arial" panose="020B0604020202020204" pitchFamily="34" charset="0"/>
              <a:buChar char="•"/>
              <a:defRPr sz="1200">
                <a:solidFill>
                  <a:schemeClr val="bg1"/>
                </a:solidFill>
              </a:defRPr>
            </a:lvl3pPr>
            <a:lvl4pPr>
              <a:defRPr/>
            </a:lvl4pPr>
            <a:lvl5pPr marL="0" indent="0">
              <a:buNone/>
              <a:defRPr/>
            </a:lvl5pPr>
            <a:lvl6pPr>
              <a:defRPr/>
            </a:lvl6pPr>
            <a:lvl7pPr>
              <a:defRPr/>
            </a:lvl7pPr>
            <a:lvl8pPr>
              <a:defRPr/>
            </a:lvl8pPr>
            <a:lvl9pPr>
              <a:defRPr/>
            </a:lvl9pPr>
          </a:lstStyle>
          <a:p>
            <a:pPr lvl="0"/>
            <a:r>
              <a:rPr lang="nl-NL"/>
              <a:t>Onderwerp titel</a:t>
            </a:r>
          </a:p>
          <a:p>
            <a:pPr lvl="1"/>
            <a:r>
              <a:rPr lang="nl-NL"/>
              <a:t>Plaats hier informatie</a:t>
            </a:r>
          </a:p>
          <a:p>
            <a:pPr lvl="2"/>
            <a:r>
              <a:rPr lang="nl-NL" err="1"/>
              <a:t>Bullet</a:t>
            </a:r>
            <a:endParaRPr lang="nl-NL"/>
          </a:p>
        </p:txBody>
      </p:sp>
      <p:sp>
        <p:nvSpPr>
          <p:cNvPr id="173" name="Tijdelijke aanduiding voor verticale tekst 2">
            <a:extLst>
              <a:ext uri="{FF2B5EF4-FFF2-40B4-BE49-F238E27FC236}">
                <a16:creationId xmlns:a16="http://schemas.microsoft.com/office/drawing/2014/main" id="{330FC465-98CB-4609-9514-D28A7E83D1E1}"/>
              </a:ext>
            </a:extLst>
          </p:cNvPr>
          <p:cNvSpPr>
            <a:spLocks noGrp="1"/>
          </p:cNvSpPr>
          <p:nvPr userDrawn="1">
            <p:ph type="body" orient="vert" idx="10" hasCustomPrompt="1"/>
          </p:nvPr>
        </p:nvSpPr>
        <p:spPr>
          <a:xfrm>
            <a:off x="801287" y="2723664"/>
            <a:ext cx="3559698" cy="948828"/>
          </a:xfrm>
        </p:spPr>
        <p:txBody>
          <a:bodyPr vert="horz" lIns="0" tIns="0" rIns="0" bIns="0"/>
          <a:lstStyle>
            <a:lvl1pPr marL="0" indent="0">
              <a:spcAft>
                <a:spcPts val="100"/>
              </a:spcAft>
              <a:buNone/>
              <a:defRPr sz="2000" b="0">
                <a:solidFill>
                  <a:schemeClr val="bg1"/>
                </a:solidFill>
              </a:defRPr>
            </a:lvl1pPr>
            <a:lvl2pPr marL="0" indent="0">
              <a:spcAft>
                <a:spcPts val="100"/>
              </a:spcAft>
              <a:buNone/>
              <a:defRPr sz="1400">
                <a:solidFill>
                  <a:schemeClr val="bg1"/>
                </a:solidFill>
              </a:defRPr>
            </a:lvl2pPr>
            <a:lvl3pPr marL="179388" indent="-179388">
              <a:spcBef>
                <a:spcPts val="300"/>
              </a:spcBef>
              <a:spcAft>
                <a:spcPts val="600"/>
              </a:spcAft>
              <a:buClr>
                <a:schemeClr val="accent5"/>
              </a:buClr>
              <a:buFont typeface="Arial" panose="020B0604020202020204" pitchFamily="34" charset="0"/>
              <a:buChar char="•"/>
              <a:defRPr sz="1200">
                <a:solidFill>
                  <a:schemeClr val="bg1"/>
                </a:solidFill>
              </a:defRPr>
            </a:lvl3pPr>
            <a:lvl4pPr>
              <a:defRPr/>
            </a:lvl4pPr>
            <a:lvl5pPr marL="0" indent="0">
              <a:buNone/>
              <a:defRPr/>
            </a:lvl5pPr>
            <a:lvl6pPr>
              <a:defRPr/>
            </a:lvl6pPr>
            <a:lvl7pPr>
              <a:defRPr/>
            </a:lvl7pPr>
            <a:lvl8pPr>
              <a:defRPr/>
            </a:lvl8pPr>
            <a:lvl9pPr>
              <a:defRPr/>
            </a:lvl9pPr>
          </a:lstStyle>
          <a:p>
            <a:pPr lvl="0"/>
            <a:r>
              <a:rPr lang="nl-NL"/>
              <a:t>Onderwerp titel</a:t>
            </a:r>
          </a:p>
          <a:p>
            <a:pPr lvl="1"/>
            <a:r>
              <a:rPr lang="nl-NL"/>
              <a:t>Plaats hier informatie</a:t>
            </a:r>
          </a:p>
          <a:p>
            <a:pPr lvl="2"/>
            <a:r>
              <a:rPr lang="nl-NL" err="1"/>
              <a:t>Bullet</a:t>
            </a:r>
            <a:endParaRPr lang="nl-NL"/>
          </a:p>
        </p:txBody>
      </p:sp>
      <p:sp>
        <p:nvSpPr>
          <p:cNvPr id="174" name="Tijdelijke aanduiding voor verticale tekst 2">
            <a:extLst>
              <a:ext uri="{FF2B5EF4-FFF2-40B4-BE49-F238E27FC236}">
                <a16:creationId xmlns:a16="http://schemas.microsoft.com/office/drawing/2014/main" id="{ADE17F00-6724-4DEB-B9EF-48CB63D1FC0D}"/>
              </a:ext>
            </a:extLst>
          </p:cNvPr>
          <p:cNvSpPr>
            <a:spLocks noGrp="1"/>
          </p:cNvSpPr>
          <p:nvPr userDrawn="1">
            <p:ph type="body" orient="vert" idx="11" hasCustomPrompt="1"/>
          </p:nvPr>
        </p:nvSpPr>
        <p:spPr>
          <a:xfrm>
            <a:off x="801287" y="3796104"/>
            <a:ext cx="3559698" cy="948828"/>
          </a:xfrm>
        </p:spPr>
        <p:txBody>
          <a:bodyPr vert="horz" lIns="0" tIns="0" rIns="0" bIns="0"/>
          <a:lstStyle>
            <a:lvl1pPr marL="0" indent="0">
              <a:spcAft>
                <a:spcPts val="100"/>
              </a:spcAft>
              <a:buNone/>
              <a:defRPr sz="2000" b="0">
                <a:solidFill>
                  <a:schemeClr val="bg1"/>
                </a:solidFill>
              </a:defRPr>
            </a:lvl1pPr>
            <a:lvl2pPr marL="0" indent="0">
              <a:spcAft>
                <a:spcPts val="100"/>
              </a:spcAft>
              <a:buNone/>
              <a:defRPr sz="1400">
                <a:solidFill>
                  <a:schemeClr val="bg1"/>
                </a:solidFill>
              </a:defRPr>
            </a:lvl2pPr>
            <a:lvl3pPr marL="179388" indent="-179388">
              <a:spcBef>
                <a:spcPts val="300"/>
              </a:spcBef>
              <a:spcAft>
                <a:spcPts val="600"/>
              </a:spcAft>
              <a:buClr>
                <a:schemeClr val="accent5"/>
              </a:buClr>
              <a:buFont typeface="Arial" panose="020B0604020202020204" pitchFamily="34" charset="0"/>
              <a:buChar char="•"/>
              <a:defRPr sz="1200">
                <a:solidFill>
                  <a:schemeClr val="bg1"/>
                </a:solidFill>
              </a:defRPr>
            </a:lvl3pPr>
            <a:lvl4pPr>
              <a:defRPr/>
            </a:lvl4pPr>
            <a:lvl5pPr marL="0" indent="0">
              <a:buNone/>
              <a:defRPr/>
            </a:lvl5pPr>
            <a:lvl6pPr>
              <a:defRPr/>
            </a:lvl6pPr>
            <a:lvl7pPr>
              <a:defRPr/>
            </a:lvl7pPr>
            <a:lvl8pPr>
              <a:defRPr/>
            </a:lvl8pPr>
            <a:lvl9pPr>
              <a:defRPr/>
            </a:lvl9pPr>
          </a:lstStyle>
          <a:p>
            <a:pPr lvl="0"/>
            <a:r>
              <a:rPr lang="nl-NL"/>
              <a:t>Onderwerp titel</a:t>
            </a:r>
          </a:p>
          <a:p>
            <a:pPr lvl="1"/>
            <a:r>
              <a:rPr lang="nl-NL"/>
              <a:t>Plaats hier informatie</a:t>
            </a:r>
          </a:p>
          <a:p>
            <a:pPr lvl="2"/>
            <a:r>
              <a:rPr lang="nl-NL" err="1"/>
              <a:t>Bullet</a:t>
            </a:r>
            <a:endParaRPr lang="nl-NL"/>
          </a:p>
        </p:txBody>
      </p:sp>
      <p:sp>
        <p:nvSpPr>
          <p:cNvPr id="175" name="Tijdelijke aanduiding voor verticale tekst 2">
            <a:extLst>
              <a:ext uri="{FF2B5EF4-FFF2-40B4-BE49-F238E27FC236}">
                <a16:creationId xmlns:a16="http://schemas.microsoft.com/office/drawing/2014/main" id="{255EA2A6-C25F-4A37-AD19-2BCEA32E39D9}"/>
              </a:ext>
            </a:extLst>
          </p:cNvPr>
          <p:cNvSpPr>
            <a:spLocks noGrp="1"/>
          </p:cNvSpPr>
          <p:nvPr userDrawn="1">
            <p:ph type="body" orient="vert" idx="12" hasCustomPrompt="1"/>
          </p:nvPr>
        </p:nvSpPr>
        <p:spPr>
          <a:xfrm>
            <a:off x="801287" y="4868543"/>
            <a:ext cx="3559698" cy="948828"/>
          </a:xfrm>
        </p:spPr>
        <p:txBody>
          <a:bodyPr vert="horz" lIns="0" tIns="0" rIns="0" bIns="0"/>
          <a:lstStyle>
            <a:lvl1pPr marL="0" indent="0">
              <a:spcAft>
                <a:spcPts val="100"/>
              </a:spcAft>
              <a:buNone/>
              <a:defRPr sz="2000" b="0">
                <a:solidFill>
                  <a:schemeClr val="bg1"/>
                </a:solidFill>
              </a:defRPr>
            </a:lvl1pPr>
            <a:lvl2pPr marL="0" indent="0">
              <a:spcAft>
                <a:spcPts val="100"/>
              </a:spcAft>
              <a:buNone/>
              <a:defRPr sz="1400">
                <a:solidFill>
                  <a:schemeClr val="bg1"/>
                </a:solidFill>
              </a:defRPr>
            </a:lvl2pPr>
            <a:lvl3pPr marL="179388" indent="-179388">
              <a:spcBef>
                <a:spcPts val="300"/>
              </a:spcBef>
              <a:spcAft>
                <a:spcPts val="600"/>
              </a:spcAft>
              <a:buClr>
                <a:schemeClr val="accent5"/>
              </a:buClr>
              <a:buFont typeface="Arial" panose="020B0604020202020204" pitchFamily="34" charset="0"/>
              <a:buChar char="•"/>
              <a:defRPr sz="1200">
                <a:solidFill>
                  <a:schemeClr val="bg1"/>
                </a:solidFill>
              </a:defRPr>
            </a:lvl3pPr>
            <a:lvl4pPr>
              <a:defRPr/>
            </a:lvl4pPr>
            <a:lvl5pPr marL="0" indent="0">
              <a:buNone/>
              <a:defRPr/>
            </a:lvl5pPr>
            <a:lvl6pPr>
              <a:defRPr/>
            </a:lvl6pPr>
            <a:lvl7pPr>
              <a:defRPr/>
            </a:lvl7pPr>
            <a:lvl8pPr>
              <a:defRPr/>
            </a:lvl8pPr>
            <a:lvl9pPr>
              <a:defRPr/>
            </a:lvl9pPr>
          </a:lstStyle>
          <a:p>
            <a:pPr lvl="0"/>
            <a:r>
              <a:rPr lang="nl-NL"/>
              <a:t>Onderwerp titel</a:t>
            </a:r>
          </a:p>
          <a:p>
            <a:pPr lvl="1"/>
            <a:r>
              <a:rPr lang="nl-NL"/>
              <a:t>Plaats hier informatie</a:t>
            </a:r>
          </a:p>
          <a:p>
            <a:pPr lvl="2"/>
            <a:r>
              <a:rPr lang="nl-NL" err="1"/>
              <a:t>Bullet</a:t>
            </a:r>
            <a:endParaRPr lang="nl-NL"/>
          </a:p>
        </p:txBody>
      </p:sp>
      <p:sp>
        <p:nvSpPr>
          <p:cNvPr id="72" name="Vrije vorm: vorm 71">
            <a:extLst>
              <a:ext uri="{FF2B5EF4-FFF2-40B4-BE49-F238E27FC236}">
                <a16:creationId xmlns:a16="http://schemas.microsoft.com/office/drawing/2014/main" id="{34226790-6256-4251-914E-B0AEBEA70B1E}"/>
              </a:ext>
            </a:extLst>
          </p:cNvPr>
          <p:cNvSpPr/>
          <p:nvPr userDrawn="1"/>
        </p:nvSpPr>
        <p:spPr>
          <a:xfrm flipH="1" flipV="1">
            <a:off x="6698988" y="0"/>
            <a:ext cx="5494058" cy="4086728"/>
          </a:xfrm>
          <a:custGeom>
            <a:avLst/>
            <a:gdLst>
              <a:gd name="connsiteX0" fmla="*/ 5494058 w 5494058"/>
              <a:gd name="connsiteY0" fmla="*/ 4086728 h 4086728"/>
              <a:gd name="connsiteX1" fmla="*/ 0 w 5494058"/>
              <a:gd name="connsiteY1" fmla="*/ 4086728 h 4086728"/>
              <a:gd name="connsiteX2" fmla="*/ 0 w 5494058"/>
              <a:gd name="connsiteY2" fmla="*/ 0 h 4086728"/>
              <a:gd name="connsiteX3" fmla="*/ 30661 w 5494058"/>
              <a:gd name="connsiteY3" fmla="*/ 26831 h 4086728"/>
              <a:gd name="connsiteX4" fmla="*/ 336626 w 5494058"/>
              <a:gd name="connsiteY4" fmla="*/ 335053 h 4086728"/>
              <a:gd name="connsiteX5" fmla="*/ 1070155 w 5494058"/>
              <a:gd name="connsiteY5" fmla="*/ 777180 h 4086728"/>
              <a:gd name="connsiteX6" fmla="*/ 1874023 w 5494058"/>
              <a:gd name="connsiteY6" fmla="*/ 1148969 h 4086728"/>
              <a:gd name="connsiteX7" fmla="*/ 2607553 w 5494058"/>
              <a:gd name="connsiteY7" fmla="*/ 1550903 h 4086728"/>
              <a:gd name="connsiteX8" fmla="*/ 3220502 w 5494058"/>
              <a:gd name="connsiteY8" fmla="*/ 2113611 h 4086728"/>
              <a:gd name="connsiteX9" fmla="*/ 3722920 w 5494058"/>
              <a:gd name="connsiteY9" fmla="*/ 2706464 h 4086728"/>
              <a:gd name="connsiteX10" fmla="*/ 4416256 w 5494058"/>
              <a:gd name="connsiteY10" fmla="*/ 3409848 h 4086728"/>
              <a:gd name="connsiteX11" fmla="*/ 5019157 w 5494058"/>
              <a:gd name="connsiteY11" fmla="*/ 3882121 h 4086728"/>
              <a:gd name="connsiteX12" fmla="*/ 5445820 w 5494058"/>
              <a:gd name="connsiteY12" fmla="*/ 4063560 h 4086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4058" h="4086728">
                <a:moveTo>
                  <a:pt x="5494058" y="4086728"/>
                </a:moveTo>
                <a:lnTo>
                  <a:pt x="0" y="4086728"/>
                </a:lnTo>
                <a:lnTo>
                  <a:pt x="0" y="0"/>
                </a:lnTo>
                <a:lnTo>
                  <a:pt x="30661" y="26831"/>
                </a:lnTo>
                <a:cubicBezTo>
                  <a:pt x="118257" y="113544"/>
                  <a:pt x="212068" y="248177"/>
                  <a:pt x="336626" y="335053"/>
                </a:cubicBezTo>
                <a:cubicBezTo>
                  <a:pt x="535918" y="474055"/>
                  <a:pt x="813922" y="641527"/>
                  <a:pt x="1070155" y="777180"/>
                </a:cubicBezTo>
                <a:cubicBezTo>
                  <a:pt x="1326388" y="912833"/>
                  <a:pt x="1617790" y="1020015"/>
                  <a:pt x="1874023" y="1148969"/>
                </a:cubicBezTo>
                <a:cubicBezTo>
                  <a:pt x="2130256" y="1277923"/>
                  <a:pt x="2383140" y="1390129"/>
                  <a:pt x="2607553" y="1550903"/>
                </a:cubicBezTo>
                <a:cubicBezTo>
                  <a:pt x="2831966" y="1711677"/>
                  <a:pt x="3034608" y="1921018"/>
                  <a:pt x="3220502" y="2113611"/>
                </a:cubicBezTo>
                <a:cubicBezTo>
                  <a:pt x="3406396" y="2306204"/>
                  <a:pt x="3523628" y="2490425"/>
                  <a:pt x="3722920" y="2706464"/>
                </a:cubicBezTo>
                <a:cubicBezTo>
                  <a:pt x="3922212" y="2922503"/>
                  <a:pt x="4200217" y="3213905"/>
                  <a:pt x="4416256" y="3409848"/>
                </a:cubicBezTo>
                <a:cubicBezTo>
                  <a:pt x="4632295" y="3605791"/>
                  <a:pt x="4836612" y="3761541"/>
                  <a:pt x="5019157" y="3882121"/>
                </a:cubicBezTo>
                <a:cubicBezTo>
                  <a:pt x="5133248" y="3957483"/>
                  <a:pt x="5334346" y="4017145"/>
                  <a:pt x="5445820" y="406356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nl-NL"/>
          </a:p>
        </p:txBody>
      </p:sp>
      <p:sp>
        <p:nvSpPr>
          <p:cNvPr id="75" name="Tijdelijke aanduiding voor verticale tekst 2">
            <a:extLst>
              <a:ext uri="{FF2B5EF4-FFF2-40B4-BE49-F238E27FC236}">
                <a16:creationId xmlns:a16="http://schemas.microsoft.com/office/drawing/2014/main" id="{09CB938F-3FE2-4875-81A1-0AC16A843B21}"/>
              </a:ext>
            </a:extLst>
          </p:cNvPr>
          <p:cNvSpPr>
            <a:spLocks noGrp="1"/>
          </p:cNvSpPr>
          <p:nvPr>
            <p:ph type="body" orient="vert" idx="13" hasCustomPrompt="1"/>
          </p:nvPr>
        </p:nvSpPr>
        <p:spPr>
          <a:xfrm>
            <a:off x="4622243" y="1651224"/>
            <a:ext cx="3559698" cy="948828"/>
          </a:xfrm>
        </p:spPr>
        <p:txBody>
          <a:bodyPr vert="horz" lIns="0" tIns="0" rIns="0" bIns="0"/>
          <a:lstStyle>
            <a:lvl1pPr marL="0" indent="0">
              <a:spcAft>
                <a:spcPts val="100"/>
              </a:spcAft>
              <a:buNone/>
              <a:defRPr sz="2000" b="0">
                <a:solidFill>
                  <a:schemeClr val="bg1"/>
                </a:solidFill>
              </a:defRPr>
            </a:lvl1pPr>
            <a:lvl2pPr marL="0" indent="0">
              <a:spcAft>
                <a:spcPts val="100"/>
              </a:spcAft>
              <a:buNone/>
              <a:defRPr sz="1400">
                <a:solidFill>
                  <a:schemeClr val="bg1"/>
                </a:solidFill>
              </a:defRPr>
            </a:lvl2pPr>
            <a:lvl3pPr marL="179388" indent="-179388">
              <a:spcBef>
                <a:spcPts val="300"/>
              </a:spcBef>
              <a:spcAft>
                <a:spcPts val="600"/>
              </a:spcAft>
              <a:buClr>
                <a:schemeClr val="accent5"/>
              </a:buClr>
              <a:buFont typeface="Arial" panose="020B0604020202020204" pitchFamily="34" charset="0"/>
              <a:buChar char="•"/>
              <a:defRPr sz="1200">
                <a:solidFill>
                  <a:schemeClr val="bg1"/>
                </a:solidFill>
              </a:defRPr>
            </a:lvl3pPr>
            <a:lvl4pPr>
              <a:defRPr/>
            </a:lvl4pPr>
            <a:lvl5pPr marL="0" indent="0">
              <a:buNone/>
              <a:defRPr/>
            </a:lvl5pPr>
            <a:lvl6pPr>
              <a:defRPr/>
            </a:lvl6pPr>
            <a:lvl7pPr>
              <a:defRPr/>
            </a:lvl7pPr>
            <a:lvl8pPr>
              <a:defRPr/>
            </a:lvl8pPr>
            <a:lvl9pPr>
              <a:defRPr/>
            </a:lvl9pPr>
          </a:lstStyle>
          <a:p>
            <a:pPr lvl="0"/>
            <a:r>
              <a:rPr lang="nl-NL"/>
              <a:t>Onderwerp titel</a:t>
            </a:r>
          </a:p>
          <a:p>
            <a:pPr lvl="1"/>
            <a:r>
              <a:rPr lang="nl-NL"/>
              <a:t>Plaats hier informatie</a:t>
            </a:r>
          </a:p>
          <a:p>
            <a:pPr lvl="2"/>
            <a:r>
              <a:rPr lang="nl-NL" err="1"/>
              <a:t>Bullet</a:t>
            </a:r>
            <a:endParaRPr lang="nl-NL"/>
          </a:p>
        </p:txBody>
      </p:sp>
      <p:sp>
        <p:nvSpPr>
          <p:cNvPr id="76" name="Tijdelijke aanduiding voor verticale tekst 2">
            <a:extLst>
              <a:ext uri="{FF2B5EF4-FFF2-40B4-BE49-F238E27FC236}">
                <a16:creationId xmlns:a16="http://schemas.microsoft.com/office/drawing/2014/main" id="{343E7022-B614-4E53-9CDF-B9BD8ECA1334}"/>
              </a:ext>
            </a:extLst>
          </p:cNvPr>
          <p:cNvSpPr>
            <a:spLocks noGrp="1"/>
          </p:cNvSpPr>
          <p:nvPr>
            <p:ph type="body" orient="vert" idx="14" hasCustomPrompt="1"/>
          </p:nvPr>
        </p:nvSpPr>
        <p:spPr>
          <a:xfrm>
            <a:off x="4622243" y="2723664"/>
            <a:ext cx="3559698" cy="948828"/>
          </a:xfrm>
        </p:spPr>
        <p:txBody>
          <a:bodyPr vert="horz" lIns="0" tIns="0" rIns="0" bIns="0"/>
          <a:lstStyle>
            <a:lvl1pPr marL="0" indent="0">
              <a:spcAft>
                <a:spcPts val="100"/>
              </a:spcAft>
              <a:buNone/>
              <a:defRPr sz="2000" b="0">
                <a:solidFill>
                  <a:schemeClr val="bg1"/>
                </a:solidFill>
              </a:defRPr>
            </a:lvl1pPr>
            <a:lvl2pPr marL="0" indent="0">
              <a:spcAft>
                <a:spcPts val="100"/>
              </a:spcAft>
              <a:buNone/>
              <a:defRPr sz="1400">
                <a:solidFill>
                  <a:schemeClr val="bg1"/>
                </a:solidFill>
              </a:defRPr>
            </a:lvl2pPr>
            <a:lvl3pPr marL="179388" indent="-179388">
              <a:spcBef>
                <a:spcPts val="300"/>
              </a:spcBef>
              <a:spcAft>
                <a:spcPts val="600"/>
              </a:spcAft>
              <a:buClr>
                <a:schemeClr val="accent5"/>
              </a:buClr>
              <a:buFont typeface="Arial" panose="020B0604020202020204" pitchFamily="34" charset="0"/>
              <a:buChar char="•"/>
              <a:defRPr sz="1200">
                <a:solidFill>
                  <a:schemeClr val="bg1"/>
                </a:solidFill>
              </a:defRPr>
            </a:lvl3pPr>
            <a:lvl4pPr>
              <a:defRPr/>
            </a:lvl4pPr>
            <a:lvl5pPr marL="0" indent="0">
              <a:buNone/>
              <a:defRPr/>
            </a:lvl5pPr>
            <a:lvl6pPr>
              <a:defRPr/>
            </a:lvl6pPr>
            <a:lvl7pPr>
              <a:defRPr/>
            </a:lvl7pPr>
            <a:lvl8pPr>
              <a:defRPr/>
            </a:lvl8pPr>
            <a:lvl9pPr>
              <a:defRPr/>
            </a:lvl9pPr>
          </a:lstStyle>
          <a:p>
            <a:pPr lvl="0"/>
            <a:r>
              <a:rPr lang="nl-NL"/>
              <a:t>Onderwerp titel</a:t>
            </a:r>
          </a:p>
          <a:p>
            <a:pPr lvl="1"/>
            <a:r>
              <a:rPr lang="nl-NL"/>
              <a:t>Plaats hier informatie</a:t>
            </a:r>
          </a:p>
          <a:p>
            <a:pPr lvl="2"/>
            <a:r>
              <a:rPr lang="nl-NL" err="1"/>
              <a:t>Bullet</a:t>
            </a:r>
            <a:endParaRPr lang="nl-NL"/>
          </a:p>
        </p:txBody>
      </p:sp>
      <p:sp>
        <p:nvSpPr>
          <p:cNvPr id="77" name="Tijdelijke aanduiding voor verticale tekst 2">
            <a:extLst>
              <a:ext uri="{FF2B5EF4-FFF2-40B4-BE49-F238E27FC236}">
                <a16:creationId xmlns:a16="http://schemas.microsoft.com/office/drawing/2014/main" id="{4EF3FBEB-92FA-490C-B09D-8222DB835BCB}"/>
              </a:ext>
            </a:extLst>
          </p:cNvPr>
          <p:cNvSpPr>
            <a:spLocks noGrp="1"/>
          </p:cNvSpPr>
          <p:nvPr>
            <p:ph type="body" orient="vert" idx="15" hasCustomPrompt="1"/>
          </p:nvPr>
        </p:nvSpPr>
        <p:spPr>
          <a:xfrm>
            <a:off x="4622243" y="3796104"/>
            <a:ext cx="3559698" cy="948828"/>
          </a:xfrm>
        </p:spPr>
        <p:txBody>
          <a:bodyPr vert="horz" lIns="0" tIns="0" rIns="0" bIns="0"/>
          <a:lstStyle>
            <a:lvl1pPr marL="0" indent="0">
              <a:spcAft>
                <a:spcPts val="100"/>
              </a:spcAft>
              <a:buNone/>
              <a:defRPr sz="2000" b="0">
                <a:solidFill>
                  <a:schemeClr val="bg1"/>
                </a:solidFill>
              </a:defRPr>
            </a:lvl1pPr>
            <a:lvl2pPr marL="0" indent="0">
              <a:spcAft>
                <a:spcPts val="100"/>
              </a:spcAft>
              <a:buNone/>
              <a:defRPr sz="1400">
                <a:solidFill>
                  <a:schemeClr val="bg1"/>
                </a:solidFill>
              </a:defRPr>
            </a:lvl2pPr>
            <a:lvl3pPr marL="179388" indent="-179388">
              <a:spcBef>
                <a:spcPts val="300"/>
              </a:spcBef>
              <a:spcAft>
                <a:spcPts val="600"/>
              </a:spcAft>
              <a:buClr>
                <a:schemeClr val="accent5"/>
              </a:buClr>
              <a:buFont typeface="Arial" panose="020B0604020202020204" pitchFamily="34" charset="0"/>
              <a:buChar char="•"/>
              <a:defRPr sz="1200">
                <a:solidFill>
                  <a:schemeClr val="bg1"/>
                </a:solidFill>
              </a:defRPr>
            </a:lvl3pPr>
            <a:lvl4pPr>
              <a:defRPr/>
            </a:lvl4pPr>
            <a:lvl5pPr marL="0" indent="0">
              <a:buNone/>
              <a:defRPr/>
            </a:lvl5pPr>
            <a:lvl6pPr>
              <a:defRPr/>
            </a:lvl6pPr>
            <a:lvl7pPr>
              <a:defRPr/>
            </a:lvl7pPr>
            <a:lvl8pPr>
              <a:defRPr/>
            </a:lvl8pPr>
            <a:lvl9pPr>
              <a:defRPr/>
            </a:lvl9pPr>
          </a:lstStyle>
          <a:p>
            <a:pPr lvl="0"/>
            <a:r>
              <a:rPr lang="nl-NL"/>
              <a:t>Onderwerp titel</a:t>
            </a:r>
          </a:p>
          <a:p>
            <a:pPr lvl="1"/>
            <a:r>
              <a:rPr lang="nl-NL"/>
              <a:t>Plaats hier informatie</a:t>
            </a:r>
          </a:p>
          <a:p>
            <a:pPr lvl="2"/>
            <a:r>
              <a:rPr lang="nl-NL" err="1"/>
              <a:t>Bullet</a:t>
            </a:r>
            <a:endParaRPr lang="nl-NL"/>
          </a:p>
        </p:txBody>
      </p:sp>
      <p:sp>
        <p:nvSpPr>
          <p:cNvPr id="78" name="Tijdelijke aanduiding voor verticale tekst 2">
            <a:extLst>
              <a:ext uri="{FF2B5EF4-FFF2-40B4-BE49-F238E27FC236}">
                <a16:creationId xmlns:a16="http://schemas.microsoft.com/office/drawing/2014/main" id="{3ED8018F-23E8-4BD8-84C4-0BC5B50ADACD}"/>
              </a:ext>
            </a:extLst>
          </p:cNvPr>
          <p:cNvSpPr>
            <a:spLocks noGrp="1"/>
          </p:cNvSpPr>
          <p:nvPr>
            <p:ph type="body" orient="vert" idx="16" hasCustomPrompt="1"/>
          </p:nvPr>
        </p:nvSpPr>
        <p:spPr>
          <a:xfrm>
            <a:off x="4622243" y="4868543"/>
            <a:ext cx="3559698" cy="948828"/>
          </a:xfrm>
        </p:spPr>
        <p:txBody>
          <a:bodyPr vert="horz" lIns="0" tIns="0" rIns="0" bIns="0"/>
          <a:lstStyle>
            <a:lvl1pPr marL="0" indent="0">
              <a:spcAft>
                <a:spcPts val="100"/>
              </a:spcAft>
              <a:buNone/>
              <a:defRPr sz="2000" b="0">
                <a:solidFill>
                  <a:schemeClr val="bg1"/>
                </a:solidFill>
              </a:defRPr>
            </a:lvl1pPr>
            <a:lvl2pPr marL="0" indent="0">
              <a:spcAft>
                <a:spcPts val="100"/>
              </a:spcAft>
              <a:buNone/>
              <a:defRPr sz="1400">
                <a:solidFill>
                  <a:schemeClr val="bg1"/>
                </a:solidFill>
              </a:defRPr>
            </a:lvl2pPr>
            <a:lvl3pPr marL="179388" indent="-179388">
              <a:spcBef>
                <a:spcPts val="300"/>
              </a:spcBef>
              <a:spcAft>
                <a:spcPts val="600"/>
              </a:spcAft>
              <a:buClr>
                <a:schemeClr val="accent5"/>
              </a:buClr>
              <a:buFont typeface="Arial" panose="020B0604020202020204" pitchFamily="34" charset="0"/>
              <a:buChar char="•"/>
              <a:defRPr sz="1200">
                <a:solidFill>
                  <a:schemeClr val="bg1"/>
                </a:solidFill>
              </a:defRPr>
            </a:lvl3pPr>
            <a:lvl4pPr>
              <a:defRPr/>
            </a:lvl4pPr>
            <a:lvl5pPr marL="0" indent="0">
              <a:buNone/>
              <a:defRPr/>
            </a:lvl5pPr>
            <a:lvl6pPr>
              <a:defRPr/>
            </a:lvl6pPr>
            <a:lvl7pPr>
              <a:defRPr/>
            </a:lvl7pPr>
            <a:lvl8pPr>
              <a:defRPr/>
            </a:lvl8pPr>
            <a:lvl9pPr>
              <a:defRPr/>
            </a:lvl9pPr>
          </a:lstStyle>
          <a:p>
            <a:pPr lvl="0"/>
            <a:r>
              <a:rPr lang="nl-NL"/>
              <a:t>Onderwerp titel</a:t>
            </a:r>
          </a:p>
          <a:p>
            <a:pPr lvl="1"/>
            <a:r>
              <a:rPr lang="nl-NL"/>
              <a:t>Plaats hier informatie</a:t>
            </a:r>
          </a:p>
          <a:p>
            <a:pPr lvl="2"/>
            <a:r>
              <a:rPr lang="nl-NL" err="1"/>
              <a:t>Bullet</a:t>
            </a:r>
            <a:endParaRPr lang="nl-NL"/>
          </a:p>
        </p:txBody>
      </p:sp>
    </p:spTree>
    <p:extLst>
      <p:ext uri="{BB962C8B-B14F-4D97-AF65-F5344CB8AC3E}">
        <p14:creationId xmlns:p14="http://schemas.microsoft.com/office/powerpoint/2010/main" val="1674239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3">
    <p:spTree>
      <p:nvGrpSpPr>
        <p:cNvPr id="1" name=""/>
        <p:cNvGrpSpPr/>
        <p:nvPr/>
      </p:nvGrpSpPr>
      <p:grpSpPr>
        <a:xfrm>
          <a:off x="0" y="0"/>
          <a:ext cx="0" cy="0"/>
          <a:chOff x="0" y="0"/>
          <a:chExt cx="0" cy="0"/>
        </a:xfrm>
      </p:grpSpPr>
      <p:sp>
        <p:nvSpPr>
          <p:cNvPr id="65" name="Rechthoek 64">
            <a:extLst>
              <a:ext uri="{FF2B5EF4-FFF2-40B4-BE49-F238E27FC236}">
                <a16:creationId xmlns:a16="http://schemas.microsoft.com/office/drawing/2014/main" id="{BD7220DF-5C88-48D7-B897-1CB149C3E17E}"/>
              </a:ext>
            </a:extLst>
          </p:cNvPr>
          <p:cNvSpPr/>
          <p:nvPr userDrawn="1"/>
        </p:nvSpPr>
        <p:spPr>
          <a:xfrm flipH="1">
            <a:off x="-1" y="0"/>
            <a:ext cx="12192000" cy="6858000"/>
          </a:xfrm>
          <a:prstGeom prst="rect">
            <a:avLst/>
          </a:prstGeom>
          <a:solidFill>
            <a:schemeClr val="accent4"/>
          </a:solidFill>
          <a:ln w="12692" cap="flat">
            <a:noFill/>
            <a:prstDash val="solid"/>
            <a:miter/>
          </a:ln>
        </p:spPr>
        <p:txBody>
          <a:bodyPr rtlCol="0" anchor="ctr"/>
          <a:lstStyle/>
          <a:p>
            <a:pPr lvl="0"/>
            <a:endParaRPr lang="nl-NL" sz="1633">
              <a:solidFill>
                <a:schemeClr val="tx1"/>
              </a:solidFill>
            </a:endParaRPr>
          </a:p>
        </p:txBody>
      </p:sp>
      <p:sp>
        <p:nvSpPr>
          <p:cNvPr id="7" name="Tekstvak 6"/>
          <p:cNvSpPr txBox="1"/>
          <p:nvPr userDrawn="1"/>
        </p:nvSpPr>
        <p:spPr>
          <a:xfrm>
            <a:off x="-10750" y="-662296"/>
            <a:ext cx="12192000" cy="461665"/>
          </a:xfrm>
          <a:prstGeom prst="rect">
            <a:avLst/>
          </a:prstGeom>
          <a:noFill/>
        </p:spPr>
        <p:txBody>
          <a:bodyPr wrap="square" rtlCol="0">
            <a:spAutoFit/>
          </a:bodyPr>
          <a:lstStyle/>
          <a:p>
            <a:pPr marL="0" algn="ctr" defTabSz="914400" rtl="0" eaLnBrk="1" latinLnBrk="0" hangingPunct="1"/>
            <a:r>
              <a:rPr lang="nl-NL" sz="2400" b="0" kern="1200" spc="50" baseline="0">
                <a:solidFill>
                  <a:schemeClr val="accent2"/>
                </a:solidFill>
                <a:latin typeface="+mj-lt"/>
                <a:ea typeface="+mn-ea"/>
                <a:cs typeface="Calibri" panose="020F0502020204030204" pitchFamily="34" charset="0"/>
              </a:rPr>
              <a:t>Agenda</a:t>
            </a:r>
          </a:p>
        </p:txBody>
      </p:sp>
      <p:sp>
        <p:nvSpPr>
          <p:cNvPr id="227" name="Rechthoek 226">
            <a:extLst>
              <a:ext uri="{FF2B5EF4-FFF2-40B4-BE49-F238E27FC236}">
                <a16:creationId xmlns:a16="http://schemas.microsoft.com/office/drawing/2014/main" id="{D41F6AFD-F52B-410D-9360-577ECF8DDA2B}"/>
              </a:ext>
            </a:extLst>
          </p:cNvPr>
          <p:cNvSpPr/>
          <p:nvPr userDrawn="1"/>
        </p:nvSpPr>
        <p:spPr>
          <a:xfrm>
            <a:off x="-3786165" y="0"/>
            <a:ext cx="3593091" cy="3592466"/>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228" name="Ovaal 227">
            <a:extLst>
              <a:ext uri="{FF2B5EF4-FFF2-40B4-BE49-F238E27FC236}">
                <a16:creationId xmlns:a16="http://schemas.microsoft.com/office/drawing/2014/main" id="{E85019F5-A07C-4FB9-83DA-419AA98A4C13}"/>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29" name="Rechthoek 228">
            <a:extLst>
              <a:ext uri="{FF2B5EF4-FFF2-40B4-BE49-F238E27FC236}">
                <a16:creationId xmlns:a16="http://schemas.microsoft.com/office/drawing/2014/main" id="{EC095CF9-D91E-457E-AF40-A9C7B04A9976}"/>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0" marR="0" lvl="0" indent="0" algn="l" defTabSz="719138" rtl="0" eaLnBrk="1" fontAlgn="auto" latinLnBrk="0" hangingPunct="1">
              <a:lnSpc>
                <a:spcPct val="90000"/>
              </a:lnSpc>
              <a:spcBef>
                <a:spcPts val="0"/>
              </a:spcBef>
              <a:spcAft>
                <a:spcPts val="100"/>
              </a:spcAft>
              <a:buClr>
                <a:schemeClr val="accent1"/>
              </a:buClr>
              <a:buSzPct val="100000"/>
              <a:buFont typeface="Segoe UI Light" panose="020B0502040204020203" pitchFamily="34" charset="0"/>
              <a:buNone/>
              <a:tabLst/>
              <a:defRPr/>
            </a:pPr>
            <a:r>
              <a:rPr lang="nl-NL" sz="1400" b="0" kern="1200" noProof="0">
                <a:solidFill>
                  <a:schemeClr val="tx2"/>
                </a:solidFill>
                <a:latin typeface="+mn-lt"/>
                <a:ea typeface="+mn-ea"/>
                <a:cs typeface="+mn-cs"/>
              </a:rPr>
              <a:t>Onderwerp titel</a:t>
            </a:r>
          </a:p>
        </p:txBody>
      </p:sp>
      <p:sp>
        <p:nvSpPr>
          <p:cNvPr id="230" name="Ovaal 229">
            <a:extLst>
              <a:ext uri="{FF2B5EF4-FFF2-40B4-BE49-F238E27FC236}">
                <a16:creationId xmlns:a16="http://schemas.microsoft.com/office/drawing/2014/main" id="{AC83DF3C-BA88-4919-9B6F-105014E25DE3}"/>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31" name="Rechthoek 230">
            <a:extLst>
              <a:ext uri="{FF2B5EF4-FFF2-40B4-BE49-F238E27FC236}">
                <a16:creationId xmlns:a16="http://schemas.microsoft.com/office/drawing/2014/main" id="{D1C20458-13C1-4DB4-BB19-F747E304AF3B}"/>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232" name="Rechthoek 231">
            <a:extLst>
              <a:ext uri="{FF2B5EF4-FFF2-40B4-BE49-F238E27FC236}">
                <a16:creationId xmlns:a16="http://schemas.microsoft.com/office/drawing/2014/main" id="{39960D00-3CE1-4038-83BD-641906647128}"/>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0" marR="0" lvl="1" indent="0" algn="l" defTabSz="719138" rtl="0" eaLnBrk="1" fontAlgn="auto" latinLnBrk="0" hangingPunct="1">
              <a:lnSpc>
                <a:spcPct val="90000"/>
              </a:lnSpc>
              <a:spcBef>
                <a:spcPts val="0"/>
              </a:spcBef>
              <a:spcAft>
                <a:spcPts val="100"/>
              </a:spcAft>
              <a:buClr>
                <a:schemeClr val="accent2"/>
              </a:buClr>
              <a:buSzPct val="100000"/>
              <a:buFont typeface="Arial" panose="020B0604020202020204" pitchFamily="34" charset="0"/>
              <a:buNone/>
              <a:tabLst/>
              <a:defRPr/>
            </a:pPr>
            <a:r>
              <a:rPr lang="nl-NL" sz="1200" i="0" kern="1200" noProof="0">
                <a:solidFill>
                  <a:schemeClr val="bg1">
                    <a:lumMod val="50000"/>
                  </a:schemeClr>
                </a:solidFill>
                <a:latin typeface="+mn-lt"/>
                <a:ea typeface="+mn-ea"/>
                <a:cs typeface="+mn-cs"/>
              </a:rPr>
              <a:t>Leestekst</a:t>
            </a:r>
          </a:p>
        </p:txBody>
      </p:sp>
      <p:sp>
        <p:nvSpPr>
          <p:cNvPr id="233" name="Ovaal 232">
            <a:extLst>
              <a:ext uri="{FF2B5EF4-FFF2-40B4-BE49-F238E27FC236}">
                <a16:creationId xmlns:a16="http://schemas.microsoft.com/office/drawing/2014/main" id="{DBFB15E3-5588-481A-9234-70E30EDC283D}"/>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35" name="Rechthoek 234">
            <a:extLst>
              <a:ext uri="{FF2B5EF4-FFF2-40B4-BE49-F238E27FC236}">
                <a16:creationId xmlns:a16="http://schemas.microsoft.com/office/drawing/2014/main" id="{AB6217C0-14F2-463C-98F5-B332F0EBAFBE}"/>
              </a:ext>
            </a:extLst>
          </p:cNvPr>
          <p:cNvSpPr/>
          <p:nvPr userDrawn="1"/>
        </p:nvSpPr>
        <p:spPr>
          <a:xfrm>
            <a:off x="-3319415" y="2431129"/>
            <a:ext cx="2949220" cy="180000"/>
          </a:xfrm>
          <a:prstGeom prst="rect">
            <a:avLst/>
          </a:prstGeom>
          <a:noFill/>
          <a:ln w="25400" cap="flat" cmpd="sng" algn="ctr">
            <a:noFill/>
            <a:prstDash val="solid"/>
          </a:ln>
          <a:effectLst/>
        </p:spPr>
        <p:txBody>
          <a:bodyPr lIns="0" tIns="0" rIns="0" bIns="0" rtlCol="0" anchor="ctr"/>
          <a:lstStyle/>
          <a:p>
            <a:pPr marL="179388" marR="0" lvl="2" indent="-179388" algn="l" defTabSz="719138" rtl="0" eaLnBrk="1" fontAlgn="auto" latinLnBrk="0" hangingPunct="1">
              <a:lnSpc>
                <a:spcPct val="90000"/>
              </a:lnSpc>
              <a:spcBef>
                <a:spcPts val="300"/>
              </a:spcBef>
              <a:spcAft>
                <a:spcPts val="600"/>
              </a:spcAft>
              <a:buClr>
                <a:schemeClr val="accent1"/>
              </a:buClr>
              <a:buSzPct val="85000"/>
              <a:buFont typeface="Arial" panose="020B0604020202020204" pitchFamily="34" charset="0"/>
              <a:buChar char="•"/>
              <a:tabLst/>
              <a:defRPr/>
            </a:pPr>
            <a:r>
              <a:rPr lang="nl-NL" sz="1200" i="0" kern="1200" noProof="0">
                <a:solidFill>
                  <a:schemeClr val="bg1">
                    <a:lumMod val="50000"/>
                  </a:schemeClr>
                </a:solidFill>
                <a:latin typeface="+mn-lt"/>
                <a:ea typeface="+mn-ea"/>
                <a:cs typeface="+mn-cs"/>
              </a:rPr>
              <a:t>Bullet</a:t>
            </a:r>
          </a:p>
        </p:txBody>
      </p:sp>
      <p:sp>
        <p:nvSpPr>
          <p:cNvPr id="245" name="Rechthoek 244">
            <a:extLst>
              <a:ext uri="{FF2B5EF4-FFF2-40B4-BE49-F238E27FC236}">
                <a16:creationId xmlns:a16="http://schemas.microsoft.com/office/drawing/2014/main" id="{E3B0C14F-C9E9-4494-A95E-F97372784E71}"/>
              </a:ext>
            </a:extLst>
          </p:cNvPr>
          <p:cNvSpPr/>
          <p:nvPr userDrawn="1"/>
        </p:nvSpPr>
        <p:spPr>
          <a:xfrm>
            <a:off x="-3786437" y="286449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246" name="ICOON_info">
            <a:extLst>
              <a:ext uri="{FF2B5EF4-FFF2-40B4-BE49-F238E27FC236}">
                <a16:creationId xmlns:a16="http://schemas.microsoft.com/office/drawing/2014/main" id="{8A3B4C6C-020D-4AF8-B677-574D41FC68DE}"/>
              </a:ext>
            </a:extLst>
          </p:cNvPr>
          <p:cNvGrpSpPr/>
          <p:nvPr userDrawn="1"/>
        </p:nvGrpSpPr>
        <p:grpSpPr>
          <a:xfrm>
            <a:off x="-376736" y="2733332"/>
            <a:ext cx="283685" cy="283685"/>
            <a:chOff x="-510741" y="5913713"/>
            <a:chExt cx="267555" cy="267555"/>
          </a:xfrm>
        </p:grpSpPr>
        <p:sp>
          <p:nvSpPr>
            <p:cNvPr id="290" name="Ovaal 289">
              <a:extLst>
                <a:ext uri="{FF2B5EF4-FFF2-40B4-BE49-F238E27FC236}">
                  <a16:creationId xmlns:a16="http://schemas.microsoft.com/office/drawing/2014/main" id="{AB0FA0E3-5AB6-42F8-8707-03150043FCD2}"/>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solidFill>
                  <a:schemeClr val="accent2"/>
                </a:solidFill>
                <a:latin typeface="Calibri" panose="020F0502020204030204" pitchFamily="34" charset="0"/>
                <a:cs typeface="Calibri" panose="020F0502020204030204" pitchFamily="34" charset="0"/>
              </a:endParaRPr>
            </a:p>
          </p:txBody>
        </p:sp>
        <p:sp>
          <p:nvSpPr>
            <p:cNvPr id="291" name="Graphic 163" descr="Informatie">
              <a:extLst>
                <a:ext uri="{FF2B5EF4-FFF2-40B4-BE49-F238E27FC236}">
                  <a16:creationId xmlns:a16="http://schemas.microsoft.com/office/drawing/2014/main" id="{D036D173-7164-4C47-9CBB-844D51691420}"/>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chemeClr val="accent2"/>
                </a:solidFill>
                <a:latin typeface="Calibri" panose="020F0502020204030204" pitchFamily="34" charset="0"/>
                <a:cs typeface="Calibri" panose="020F0502020204030204" pitchFamily="34" charset="0"/>
              </a:endParaRPr>
            </a:p>
          </p:txBody>
        </p:sp>
      </p:grpSp>
      <p:grpSp>
        <p:nvGrpSpPr>
          <p:cNvPr id="247" name="VOORBEELD">
            <a:extLst>
              <a:ext uri="{FF2B5EF4-FFF2-40B4-BE49-F238E27FC236}">
                <a16:creationId xmlns:a16="http://schemas.microsoft.com/office/drawing/2014/main" id="{B6EA0C9B-6A19-4CB5-8595-5321CAC1A959}"/>
              </a:ext>
            </a:extLst>
          </p:cNvPr>
          <p:cNvGrpSpPr/>
          <p:nvPr userDrawn="1"/>
        </p:nvGrpSpPr>
        <p:grpSpPr>
          <a:xfrm>
            <a:off x="-3605171" y="458674"/>
            <a:ext cx="3234311" cy="558875"/>
            <a:chOff x="-3605171" y="458674"/>
            <a:chExt cx="3234311" cy="558875"/>
          </a:xfrm>
        </p:grpSpPr>
        <p:sp>
          <p:nvSpPr>
            <p:cNvPr id="250" name="Rechthoek 249">
              <a:extLst>
                <a:ext uri="{FF2B5EF4-FFF2-40B4-BE49-F238E27FC236}">
                  <a16:creationId xmlns:a16="http://schemas.microsoft.com/office/drawing/2014/main" id="{3E2C0EC6-7FA1-49D1-8AF7-6A20CC508A60}"/>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251" name="Rechthoek 250">
              <a:extLst>
                <a:ext uri="{FF2B5EF4-FFF2-40B4-BE49-F238E27FC236}">
                  <a16:creationId xmlns:a16="http://schemas.microsoft.com/office/drawing/2014/main" id="{28781952-3FB8-4A90-8AE2-18660E3F671B}"/>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252" name="Groep 251">
              <a:extLst>
                <a:ext uri="{FF2B5EF4-FFF2-40B4-BE49-F238E27FC236}">
                  <a16:creationId xmlns:a16="http://schemas.microsoft.com/office/drawing/2014/main" id="{C1FE0DE4-99E6-4654-921E-A062AC93D685}"/>
                </a:ext>
              </a:extLst>
            </p:cNvPr>
            <p:cNvGrpSpPr/>
            <p:nvPr userDrawn="1"/>
          </p:nvGrpSpPr>
          <p:grpSpPr>
            <a:xfrm>
              <a:off x="-3386247" y="830871"/>
              <a:ext cx="139423" cy="109566"/>
              <a:chOff x="-2866744" y="827071"/>
              <a:chExt cx="168701" cy="132575"/>
            </a:xfrm>
          </p:grpSpPr>
          <p:grpSp>
            <p:nvGrpSpPr>
              <p:cNvPr id="283" name="Groep 282">
                <a:extLst>
                  <a:ext uri="{FF2B5EF4-FFF2-40B4-BE49-F238E27FC236}">
                    <a16:creationId xmlns:a16="http://schemas.microsoft.com/office/drawing/2014/main" id="{F2A958A8-9B7D-4B0A-89C6-659B13874158}"/>
                  </a:ext>
                </a:extLst>
              </p:cNvPr>
              <p:cNvGrpSpPr/>
              <p:nvPr userDrawn="1"/>
            </p:nvGrpSpPr>
            <p:grpSpPr>
              <a:xfrm>
                <a:off x="-2866744" y="827071"/>
                <a:ext cx="168701" cy="132575"/>
                <a:chOff x="-2866744" y="827071"/>
                <a:chExt cx="168701" cy="132575"/>
              </a:xfrm>
            </p:grpSpPr>
            <p:cxnSp>
              <p:nvCxnSpPr>
                <p:cNvPr id="285" name="Rechte verbindingslijn 284">
                  <a:extLst>
                    <a:ext uri="{FF2B5EF4-FFF2-40B4-BE49-F238E27FC236}">
                      <a16:creationId xmlns:a16="http://schemas.microsoft.com/office/drawing/2014/main" id="{DF185665-577A-4D14-A133-2072C2C7A5E5}"/>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86" name="Rechte verbindingslijn 285">
                  <a:extLst>
                    <a:ext uri="{FF2B5EF4-FFF2-40B4-BE49-F238E27FC236}">
                      <a16:creationId xmlns:a16="http://schemas.microsoft.com/office/drawing/2014/main" id="{161C177E-5020-471C-AAB3-148B24169F3D}"/>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87" name="Rechte verbindingslijn 286">
                  <a:extLst>
                    <a:ext uri="{FF2B5EF4-FFF2-40B4-BE49-F238E27FC236}">
                      <a16:creationId xmlns:a16="http://schemas.microsoft.com/office/drawing/2014/main" id="{21705B75-0471-42D9-9F58-0539702DA72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88" name="Rechte verbindingslijn 287">
                  <a:extLst>
                    <a:ext uri="{FF2B5EF4-FFF2-40B4-BE49-F238E27FC236}">
                      <a16:creationId xmlns:a16="http://schemas.microsoft.com/office/drawing/2014/main" id="{D9E9FB6B-D2E6-4571-85C0-BDD7D0FB5F8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89" name="Rechte verbindingslijn 288">
                  <a:extLst>
                    <a:ext uri="{FF2B5EF4-FFF2-40B4-BE49-F238E27FC236}">
                      <a16:creationId xmlns:a16="http://schemas.microsoft.com/office/drawing/2014/main" id="{BC76B2D0-0D43-47EF-93A0-F188EACFA51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84" name="Pijl: rechts 283">
                <a:extLst>
                  <a:ext uri="{FF2B5EF4-FFF2-40B4-BE49-F238E27FC236}">
                    <a16:creationId xmlns:a16="http://schemas.microsoft.com/office/drawing/2014/main" id="{3D244406-C1EA-48A2-9C8D-3213334D3C7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253" name="Groep 252">
              <a:extLst>
                <a:ext uri="{FF2B5EF4-FFF2-40B4-BE49-F238E27FC236}">
                  <a16:creationId xmlns:a16="http://schemas.microsoft.com/office/drawing/2014/main" id="{34240A82-8084-49DF-A8C2-446DEC0D7BD9}"/>
                </a:ext>
              </a:extLst>
            </p:cNvPr>
            <p:cNvGrpSpPr/>
            <p:nvPr userDrawn="1"/>
          </p:nvGrpSpPr>
          <p:grpSpPr>
            <a:xfrm>
              <a:off x="-3605171" y="830871"/>
              <a:ext cx="139423" cy="109566"/>
              <a:chOff x="-2866744" y="518074"/>
              <a:chExt cx="168701" cy="132575"/>
            </a:xfrm>
          </p:grpSpPr>
          <p:grpSp>
            <p:nvGrpSpPr>
              <p:cNvPr id="276" name="Groep 275">
                <a:extLst>
                  <a:ext uri="{FF2B5EF4-FFF2-40B4-BE49-F238E27FC236}">
                    <a16:creationId xmlns:a16="http://schemas.microsoft.com/office/drawing/2014/main" id="{136DFCC4-AFB5-4D8D-87A6-6D4B0C963925}"/>
                  </a:ext>
                </a:extLst>
              </p:cNvPr>
              <p:cNvGrpSpPr/>
              <p:nvPr userDrawn="1"/>
            </p:nvGrpSpPr>
            <p:grpSpPr>
              <a:xfrm>
                <a:off x="-2866744" y="518074"/>
                <a:ext cx="168701" cy="132575"/>
                <a:chOff x="-2866744" y="518074"/>
                <a:chExt cx="168701" cy="132575"/>
              </a:xfrm>
            </p:grpSpPr>
            <p:cxnSp>
              <p:nvCxnSpPr>
                <p:cNvPr id="278" name="Rechte verbindingslijn 277">
                  <a:extLst>
                    <a:ext uri="{FF2B5EF4-FFF2-40B4-BE49-F238E27FC236}">
                      <a16:creationId xmlns:a16="http://schemas.microsoft.com/office/drawing/2014/main" id="{37C7BF75-63C1-4F44-9B0B-0ED9E64A56DD}"/>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79" name="Rechte verbindingslijn 278">
                  <a:extLst>
                    <a:ext uri="{FF2B5EF4-FFF2-40B4-BE49-F238E27FC236}">
                      <a16:creationId xmlns:a16="http://schemas.microsoft.com/office/drawing/2014/main" id="{EB981311-968C-4CB3-9A65-B98D50C894B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80" name="Rechte verbindingslijn 279">
                  <a:extLst>
                    <a:ext uri="{FF2B5EF4-FFF2-40B4-BE49-F238E27FC236}">
                      <a16:creationId xmlns:a16="http://schemas.microsoft.com/office/drawing/2014/main" id="{4A4444FF-2F45-4F92-AD5C-9349949A279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81" name="Rechte verbindingslijn 280">
                  <a:extLst>
                    <a:ext uri="{FF2B5EF4-FFF2-40B4-BE49-F238E27FC236}">
                      <a16:creationId xmlns:a16="http://schemas.microsoft.com/office/drawing/2014/main" id="{F97385E1-1A81-4AA1-A243-AD6EEC1A2B72}"/>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82" name="Rechte verbindingslijn 281">
                  <a:extLst>
                    <a:ext uri="{FF2B5EF4-FFF2-40B4-BE49-F238E27FC236}">
                      <a16:creationId xmlns:a16="http://schemas.microsoft.com/office/drawing/2014/main" id="{6A0D85EC-A671-4C3D-9D00-6C242631ECF4}"/>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77" name="Pijl: rechts 276">
                <a:extLst>
                  <a:ext uri="{FF2B5EF4-FFF2-40B4-BE49-F238E27FC236}">
                    <a16:creationId xmlns:a16="http://schemas.microsoft.com/office/drawing/2014/main" id="{8C2FE879-D096-480D-9972-8DC536C5A9B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254" name="Rechte verbindingslijn 253">
              <a:extLst>
                <a:ext uri="{FF2B5EF4-FFF2-40B4-BE49-F238E27FC236}">
                  <a16:creationId xmlns:a16="http://schemas.microsoft.com/office/drawing/2014/main" id="{1E922B9F-390F-4956-AFEF-F8F697CD99C1}"/>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255" name="Rechte verbindingslijn 254">
              <a:extLst>
                <a:ext uri="{FF2B5EF4-FFF2-40B4-BE49-F238E27FC236}">
                  <a16:creationId xmlns:a16="http://schemas.microsoft.com/office/drawing/2014/main" id="{D964C532-DC73-426E-932C-4839468D3951}"/>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256" name="Rechthoek 255">
              <a:extLst>
                <a:ext uri="{FF2B5EF4-FFF2-40B4-BE49-F238E27FC236}">
                  <a16:creationId xmlns:a16="http://schemas.microsoft.com/office/drawing/2014/main" id="{FE28C55B-E724-469D-B4AD-49AC5779D0FF}"/>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257" name="Rechthoek 256">
              <a:extLst>
                <a:ext uri="{FF2B5EF4-FFF2-40B4-BE49-F238E27FC236}">
                  <a16:creationId xmlns:a16="http://schemas.microsoft.com/office/drawing/2014/main" id="{3B031614-032B-47B1-8A52-9B73C33E2D89}"/>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258" name="Groep 257">
              <a:extLst>
                <a:ext uri="{FF2B5EF4-FFF2-40B4-BE49-F238E27FC236}">
                  <a16:creationId xmlns:a16="http://schemas.microsoft.com/office/drawing/2014/main" id="{6680A011-A8FB-4A98-A457-00BBE887EB30}"/>
                </a:ext>
              </a:extLst>
            </p:cNvPr>
            <p:cNvGrpSpPr/>
            <p:nvPr userDrawn="1"/>
          </p:nvGrpSpPr>
          <p:grpSpPr>
            <a:xfrm>
              <a:off x="-2916763" y="769168"/>
              <a:ext cx="268738" cy="248381"/>
              <a:chOff x="-2916763" y="769168"/>
              <a:chExt cx="268738" cy="248381"/>
            </a:xfrm>
          </p:grpSpPr>
          <p:sp>
            <p:nvSpPr>
              <p:cNvPr id="268" name="Rechthoek 267">
                <a:extLst>
                  <a:ext uri="{FF2B5EF4-FFF2-40B4-BE49-F238E27FC236}">
                    <a16:creationId xmlns:a16="http://schemas.microsoft.com/office/drawing/2014/main" id="{6A02F484-953B-446A-8755-35BF6CB8ED6F}"/>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269" name="Groep 268">
                <a:extLst>
                  <a:ext uri="{FF2B5EF4-FFF2-40B4-BE49-F238E27FC236}">
                    <a16:creationId xmlns:a16="http://schemas.microsoft.com/office/drawing/2014/main" id="{5BD0A84A-FBB9-4676-B70D-FD872B12698A}"/>
                  </a:ext>
                </a:extLst>
              </p:cNvPr>
              <p:cNvGrpSpPr/>
              <p:nvPr userDrawn="1"/>
            </p:nvGrpSpPr>
            <p:grpSpPr>
              <a:xfrm>
                <a:off x="-2866744" y="827071"/>
                <a:ext cx="168701" cy="132575"/>
                <a:chOff x="-2866744" y="827071"/>
                <a:chExt cx="168701" cy="132575"/>
              </a:xfrm>
            </p:grpSpPr>
            <p:cxnSp>
              <p:nvCxnSpPr>
                <p:cNvPr id="271" name="Rechte verbindingslijn 270">
                  <a:extLst>
                    <a:ext uri="{FF2B5EF4-FFF2-40B4-BE49-F238E27FC236}">
                      <a16:creationId xmlns:a16="http://schemas.microsoft.com/office/drawing/2014/main" id="{446C7A37-FC46-40BB-A566-7DC617D80232}"/>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72" name="Rechte verbindingslijn 271">
                  <a:extLst>
                    <a:ext uri="{FF2B5EF4-FFF2-40B4-BE49-F238E27FC236}">
                      <a16:creationId xmlns:a16="http://schemas.microsoft.com/office/drawing/2014/main" id="{EA775097-43E6-49A5-95EF-7FDEF57D888A}"/>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73" name="Rechte verbindingslijn 272">
                  <a:extLst>
                    <a:ext uri="{FF2B5EF4-FFF2-40B4-BE49-F238E27FC236}">
                      <a16:creationId xmlns:a16="http://schemas.microsoft.com/office/drawing/2014/main" id="{4BF4686D-04AF-46A9-8E9F-91B4DC428126}"/>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74" name="Rechte verbindingslijn 273">
                  <a:extLst>
                    <a:ext uri="{FF2B5EF4-FFF2-40B4-BE49-F238E27FC236}">
                      <a16:creationId xmlns:a16="http://schemas.microsoft.com/office/drawing/2014/main" id="{F1EB4E4C-6DE1-4F98-8F4B-F73CE59E76F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75" name="Rechte verbindingslijn 274">
                  <a:extLst>
                    <a:ext uri="{FF2B5EF4-FFF2-40B4-BE49-F238E27FC236}">
                      <a16:creationId xmlns:a16="http://schemas.microsoft.com/office/drawing/2014/main" id="{0B0094B7-EEB7-4616-A998-47E7E0EBFF3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70" name="Pijl: rechts 269">
                <a:extLst>
                  <a:ext uri="{FF2B5EF4-FFF2-40B4-BE49-F238E27FC236}">
                    <a16:creationId xmlns:a16="http://schemas.microsoft.com/office/drawing/2014/main" id="{A6647078-7BFA-47C9-BCA0-ED8C121191A4}"/>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259" name="Groep 258">
              <a:extLst>
                <a:ext uri="{FF2B5EF4-FFF2-40B4-BE49-F238E27FC236}">
                  <a16:creationId xmlns:a16="http://schemas.microsoft.com/office/drawing/2014/main" id="{D0717C83-1545-4381-95BB-06523B957867}"/>
                </a:ext>
              </a:extLst>
            </p:cNvPr>
            <p:cNvGrpSpPr/>
            <p:nvPr userDrawn="1"/>
          </p:nvGrpSpPr>
          <p:grpSpPr>
            <a:xfrm>
              <a:off x="-2916763" y="460171"/>
              <a:ext cx="268738" cy="248381"/>
              <a:chOff x="-2916763" y="460171"/>
              <a:chExt cx="268738" cy="248381"/>
            </a:xfrm>
          </p:grpSpPr>
          <p:sp>
            <p:nvSpPr>
              <p:cNvPr id="260" name="Rechthoek 259">
                <a:extLst>
                  <a:ext uri="{FF2B5EF4-FFF2-40B4-BE49-F238E27FC236}">
                    <a16:creationId xmlns:a16="http://schemas.microsoft.com/office/drawing/2014/main" id="{9EDEA73D-28AC-4B3D-B2C4-D1FAA03671B3}"/>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261" name="Groep 260">
                <a:extLst>
                  <a:ext uri="{FF2B5EF4-FFF2-40B4-BE49-F238E27FC236}">
                    <a16:creationId xmlns:a16="http://schemas.microsoft.com/office/drawing/2014/main" id="{A62DCB34-325A-43B9-9521-E26F2AF93798}"/>
                  </a:ext>
                </a:extLst>
              </p:cNvPr>
              <p:cNvGrpSpPr/>
              <p:nvPr userDrawn="1"/>
            </p:nvGrpSpPr>
            <p:grpSpPr>
              <a:xfrm>
                <a:off x="-2866744" y="518074"/>
                <a:ext cx="168701" cy="132575"/>
                <a:chOff x="-2866744" y="518074"/>
                <a:chExt cx="168701" cy="132575"/>
              </a:xfrm>
            </p:grpSpPr>
            <p:cxnSp>
              <p:nvCxnSpPr>
                <p:cNvPr id="263" name="Rechte verbindingslijn 262">
                  <a:extLst>
                    <a:ext uri="{FF2B5EF4-FFF2-40B4-BE49-F238E27FC236}">
                      <a16:creationId xmlns:a16="http://schemas.microsoft.com/office/drawing/2014/main" id="{FDB8920A-0605-4918-AABC-6CFD7B3D20F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64" name="Rechte verbindingslijn 263">
                  <a:extLst>
                    <a:ext uri="{FF2B5EF4-FFF2-40B4-BE49-F238E27FC236}">
                      <a16:creationId xmlns:a16="http://schemas.microsoft.com/office/drawing/2014/main" id="{78EA385E-C028-4D80-9573-B3098EFB04E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65" name="Rechte verbindingslijn 264">
                  <a:extLst>
                    <a:ext uri="{FF2B5EF4-FFF2-40B4-BE49-F238E27FC236}">
                      <a16:creationId xmlns:a16="http://schemas.microsoft.com/office/drawing/2014/main" id="{2620AC03-8FDA-486A-A796-108F2B6207FF}"/>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66" name="Rechte verbindingslijn 265">
                  <a:extLst>
                    <a:ext uri="{FF2B5EF4-FFF2-40B4-BE49-F238E27FC236}">
                      <a16:creationId xmlns:a16="http://schemas.microsoft.com/office/drawing/2014/main" id="{42EA0981-9F7F-4526-A7EA-37DACE04DAE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67" name="Rechte verbindingslijn 266">
                  <a:extLst>
                    <a:ext uri="{FF2B5EF4-FFF2-40B4-BE49-F238E27FC236}">
                      <a16:creationId xmlns:a16="http://schemas.microsoft.com/office/drawing/2014/main" id="{53EC698F-69CB-48CC-94FE-15DA943BB5E4}"/>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62" name="Pijl: rechts 261">
                <a:extLst>
                  <a:ext uri="{FF2B5EF4-FFF2-40B4-BE49-F238E27FC236}">
                    <a16:creationId xmlns:a16="http://schemas.microsoft.com/office/drawing/2014/main" id="{6C605EAE-0DC3-46C5-A8FF-50FB7E874DB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165" name="Titel 2">
            <a:extLst>
              <a:ext uri="{FF2B5EF4-FFF2-40B4-BE49-F238E27FC236}">
                <a16:creationId xmlns:a16="http://schemas.microsoft.com/office/drawing/2014/main" id="{93E86168-1B16-4845-AF8F-729E1D7C9FF4}"/>
              </a:ext>
            </a:extLst>
          </p:cNvPr>
          <p:cNvSpPr>
            <a:spLocks noGrp="1"/>
          </p:cNvSpPr>
          <p:nvPr userDrawn="1">
            <p:ph type="title" hasCustomPrompt="1"/>
          </p:nvPr>
        </p:nvSpPr>
        <p:spPr>
          <a:xfrm>
            <a:off x="800239" y="530243"/>
            <a:ext cx="3559698" cy="895483"/>
          </a:xfrm>
        </p:spPr>
        <p:txBody>
          <a:bodyPr anchor="b"/>
          <a:lstStyle>
            <a:lvl1pPr>
              <a:defRPr sz="4000" b="1">
                <a:solidFill>
                  <a:schemeClr val="accent2"/>
                </a:solidFill>
              </a:defRPr>
            </a:lvl1pPr>
          </a:lstStyle>
          <a:p>
            <a:r>
              <a:rPr lang="nl-NL"/>
              <a:t>Agenda</a:t>
            </a:r>
          </a:p>
        </p:txBody>
      </p:sp>
      <p:sp>
        <p:nvSpPr>
          <p:cNvPr id="166" name="Tijdelijke aanduiding voor verticale tekst 2">
            <a:extLst>
              <a:ext uri="{FF2B5EF4-FFF2-40B4-BE49-F238E27FC236}">
                <a16:creationId xmlns:a16="http://schemas.microsoft.com/office/drawing/2014/main" id="{19A18D93-1992-4352-8B55-735271BAD86A}"/>
              </a:ext>
            </a:extLst>
          </p:cNvPr>
          <p:cNvSpPr>
            <a:spLocks noGrp="1"/>
          </p:cNvSpPr>
          <p:nvPr userDrawn="1">
            <p:ph type="body" orient="vert" idx="1" hasCustomPrompt="1"/>
          </p:nvPr>
        </p:nvSpPr>
        <p:spPr>
          <a:xfrm>
            <a:off x="801287" y="1651223"/>
            <a:ext cx="3157102" cy="1213271"/>
          </a:xfrm>
        </p:spPr>
        <p:txBody>
          <a:bodyPr vert="horz" lIns="0" tIns="0" rIns="0" bIns="0"/>
          <a:lstStyle>
            <a:lvl1pPr marL="0" indent="0">
              <a:spcAft>
                <a:spcPts val="100"/>
              </a:spcAft>
              <a:buNone/>
              <a:defRPr sz="2000" b="0">
                <a:solidFill>
                  <a:schemeClr val="accent2"/>
                </a:solidFill>
              </a:defRPr>
            </a:lvl1pPr>
            <a:lvl2pPr marL="0" indent="0">
              <a:spcAft>
                <a:spcPts val="100"/>
              </a:spcAft>
              <a:buNone/>
              <a:defRPr sz="1400">
                <a:solidFill>
                  <a:schemeClr val="accent2"/>
                </a:solidFill>
              </a:defRPr>
            </a:lvl2pPr>
            <a:lvl3pPr marL="179388" indent="-179388">
              <a:spcBef>
                <a:spcPts val="300"/>
              </a:spcBef>
              <a:spcAft>
                <a:spcPts val="600"/>
              </a:spcAft>
              <a:buClr>
                <a:schemeClr val="accent5"/>
              </a:buClr>
              <a:buFont typeface="Arial" panose="020B0604020202020204" pitchFamily="34" charset="0"/>
              <a:buChar char="•"/>
              <a:defRPr sz="1200">
                <a:solidFill>
                  <a:schemeClr val="accent2"/>
                </a:solidFill>
              </a:defRPr>
            </a:lvl3pPr>
            <a:lvl4pPr>
              <a:defRPr/>
            </a:lvl4pPr>
            <a:lvl5pPr marL="0" indent="0">
              <a:buNone/>
              <a:defRPr/>
            </a:lvl5pPr>
            <a:lvl6pPr>
              <a:defRPr/>
            </a:lvl6pPr>
            <a:lvl7pPr>
              <a:defRPr/>
            </a:lvl7pPr>
            <a:lvl8pPr>
              <a:defRPr/>
            </a:lvl8pPr>
            <a:lvl9pPr>
              <a:defRPr/>
            </a:lvl9pPr>
          </a:lstStyle>
          <a:p>
            <a:pPr lvl="0"/>
            <a:r>
              <a:rPr lang="nl-NL"/>
              <a:t>Onderwerp titel</a:t>
            </a:r>
          </a:p>
          <a:p>
            <a:pPr lvl="1"/>
            <a:r>
              <a:rPr lang="nl-NL"/>
              <a:t>Plaats hier informatie</a:t>
            </a:r>
          </a:p>
          <a:p>
            <a:pPr lvl="2"/>
            <a:r>
              <a:rPr lang="nl-NL" err="1"/>
              <a:t>Bullet</a:t>
            </a:r>
            <a:endParaRPr lang="nl-NL"/>
          </a:p>
        </p:txBody>
      </p:sp>
      <p:sp>
        <p:nvSpPr>
          <p:cNvPr id="173" name="Tijdelijke aanduiding voor verticale tekst 2">
            <a:extLst>
              <a:ext uri="{FF2B5EF4-FFF2-40B4-BE49-F238E27FC236}">
                <a16:creationId xmlns:a16="http://schemas.microsoft.com/office/drawing/2014/main" id="{330FC465-98CB-4609-9514-D28A7E83D1E1}"/>
              </a:ext>
            </a:extLst>
          </p:cNvPr>
          <p:cNvSpPr>
            <a:spLocks noGrp="1"/>
          </p:cNvSpPr>
          <p:nvPr userDrawn="1">
            <p:ph type="body" orient="vert" idx="10" hasCustomPrompt="1"/>
          </p:nvPr>
        </p:nvSpPr>
        <p:spPr>
          <a:xfrm>
            <a:off x="801287" y="3221027"/>
            <a:ext cx="3157102" cy="1213271"/>
          </a:xfrm>
        </p:spPr>
        <p:txBody>
          <a:bodyPr vert="horz" lIns="0" tIns="0" rIns="0" bIns="0"/>
          <a:lstStyle>
            <a:lvl1pPr marL="0" indent="0">
              <a:spcAft>
                <a:spcPts val="100"/>
              </a:spcAft>
              <a:buNone/>
              <a:defRPr sz="2000" b="0">
                <a:solidFill>
                  <a:schemeClr val="accent2"/>
                </a:solidFill>
              </a:defRPr>
            </a:lvl1pPr>
            <a:lvl2pPr marL="0" indent="0">
              <a:spcAft>
                <a:spcPts val="100"/>
              </a:spcAft>
              <a:buNone/>
              <a:defRPr sz="1400">
                <a:solidFill>
                  <a:schemeClr val="accent2"/>
                </a:solidFill>
              </a:defRPr>
            </a:lvl2pPr>
            <a:lvl3pPr marL="179388" indent="-179388">
              <a:spcBef>
                <a:spcPts val="300"/>
              </a:spcBef>
              <a:spcAft>
                <a:spcPts val="600"/>
              </a:spcAft>
              <a:buClr>
                <a:schemeClr val="accent5"/>
              </a:buClr>
              <a:buFont typeface="Arial" panose="020B0604020202020204" pitchFamily="34" charset="0"/>
              <a:buChar char="•"/>
              <a:defRPr sz="1200">
                <a:solidFill>
                  <a:schemeClr val="accent2"/>
                </a:solidFill>
              </a:defRPr>
            </a:lvl3pPr>
            <a:lvl4pPr>
              <a:defRPr/>
            </a:lvl4pPr>
            <a:lvl5pPr marL="0" indent="0">
              <a:buNone/>
              <a:defRPr/>
            </a:lvl5pPr>
            <a:lvl6pPr>
              <a:defRPr/>
            </a:lvl6pPr>
            <a:lvl7pPr>
              <a:defRPr/>
            </a:lvl7pPr>
            <a:lvl8pPr>
              <a:defRPr/>
            </a:lvl8pPr>
            <a:lvl9pPr>
              <a:defRPr/>
            </a:lvl9pPr>
          </a:lstStyle>
          <a:p>
            <a:pPr lvl="0"/>
            <a:r>
              <a:rPr lang="nl-NL"/>
              <a:t>Onderwerp titel</a:t>
            </a:r>
          </a:p>
          <a:p>
            <a:pPr lvl="1"/>
            <a:r>
              <a:rPr lang="nl-NL"/>
              <a:t>Plaats hier informatie</a:t>
            </a:r>
          </a:p>
          <a:p>
            <a:pPr lvl="2"/>
            <a:r>
              <a:rPr lang="nl-NL" err="1"/>
              <a:t>Bullet</a:t>
            </a:r>
            <a:endParaRPr lang="nl-NL"/>
          </a:p>
        </p:txBody>
      </p:sp>
      <p:sp>
        <p:nvSpPr>
          <p:cNvPr id="175" name="Tijdelijke aanduiding voor verticale tekst 2">
            <a:extLst>
              <a:ext uri="{FF2B5EF4-FFF2-40B4-BE49-F238E27FC236}">
                <a16:creationId xmlns:a16="http://schemas.microsoft.com/office/drawing/2014/main" id="{255EA2A6-C25F-4A37-AD19-2BCEA32E39D9}"/>
              </a:ext>
            </a:extLst>
          </p:cNvPr>
          <p:cNvSpPr>
            <a:spLocks noGrp="1"/>
          </p:cNvSpPr>
          <p:nvPr userDrawn="1">
            <p:ph type="body" orient="vert" idx="12" hasCustomPrompt="1"/>
          </p:nvPr>
        </p:nvSpPr>
        <p:spPr>
          <a:xfrm>
            <a:off x="801287" y="4790831"/>
            <a:ext cx="3157102" cy="1213271"/>
          </a:xfrm>
        </p:spPr>
        <p:txBody>
          <a:bodyPr vert="horz" lIns="0" tIns="0" rIns="0" bIns="0"/>
          <a:lstStyle>
            <a:lvl1pPr marL="0" indent="0">
              <a:spcAft>
                <a:spcPts val="100"/>
              </a:spcAft>
              <a:buNone/>
              <a:defRPr sz="2000" b="0">
                <a:solidFill>
                  <a:schemeClr val="accent2"/>
                </a:solidFill>
              </a:defRPr>
            </a:lvl1pPr>
            <a:lvl2pPr marL="0" indent="0">
              <a:spcAft>
                <a:spcPts val="100"/>
              </a:spcAft>
              <a:buNone/>
              <a:defRPr sz="1400">
                <a:solidFill>
                  <a:schemeClr val="accent2"/>
                </a:solidFill>
              </a:defRPr>
            </a:lvl2pPr>
            <a:lvl3pPr marL="179388" indent="-179388">
              <a:spcBef>
                <a:spcPts val="300"/>
              </a:spcBef>
              <a:spcAft>
                <a:spcPts val="600"/>
              </a:spcAft>
              <a:buClr>
                <a:schemeClr val="accent5"/>
              </a:buClr>
              <a:buFont typeface="Arial" panose="020B0604020202020204" pitchFamily="34" charset="0"/>
              <a:buChar char="•"/>
              <a:defRPr sz="1200">
                <a:solidFill>
                  <a:schemeClr val="accent2"/>
                </a:solidFill>
              </a:defRPr>
            </a:lvl3pPr>
            <a:lvl4pPr>
              <a:defRPr/>
            </a:lvl4pPr>
            <a:lvl5pPr marL="0" indent="0">
              <a:buNone/>
              <a:defRPr/>
            </a:lvl5pPr>
            <a:lvl6pPr>
              <a:defRPr/>
            </a:lvl6pPr>
            <a:lvl7pPr>
              <a:defRPr/>
            </a:lvl7pPr>
            <a:lvl8pPr>
              <a:defRPr/>
            </a:lvl8pPr>
            <a:lvl9pPr>
              <a:defRPr/>
            </a:lvl9pPr>
          </a:lstStyle>
          <a:p>
            <a:pPr lvl="0"/>
            <a:r>
              <a:rPr lang="nl-NL"/>
              <a:t>Onderwerp titel</a:t>
            </a:r>
          </a:p>
          <a:p>
            <a:pPr lvl="1"/>
            <a:r>
              <a:rPr lang="nl-NL"/>
              <a:t>Plaats hier informatie</a:t>
            </a:r>
          </a:p>
          <a:p>
            <a:pPr lvl="2"/>
            <a:r>
              <a:rPr lang="nl-NL" err="1"/>
              <a:t>Bullet</a:t>
            </a:r>
            <a:endParaRPr lang="nl-NL"/>
          </a:p>
        </p:txBody>
      </p:sp>
      <p:sp>
        <p:nvSpPr>
          <p:cNvPr id="75" name="Tijdelijke aanduiding voor verticale tekst 2">
            <a:extLst>
              <a:ext uri="{FF2B5EF4-FFF2-40B4-BE49-F238E27FC236}">
                <a16:creationId xmlns:a16="http://schemas.microsoft.com/office/drawing/2014/main" id="{09CB938F-3FE2-4875-81A1-0AC16A843B21}"/>
              </a:ext>
            </a:extLst>
          </p:cNvPr>
          <p:cNvSpPr>
            <a:spLocks noGrp="1"/>
          </p:cNvSpPr>
          <p:nvPr>
            <p:ph type="body" orient="vert" idx="13" hasCustomPrompt="1"/>
          </p:nvPr>
        </p:nvSpPr>
        <p:spPr>
          <a:xfrm>
            <a:off x="4622243" y="1651223"/>
            <a:ext cx="3157102" cy="1213271"/>
          </a:xfrm>
        </p:spPr>
        <p:txBody>
          <a:bodyPr vert="horz" lIns="0" tIns="0" rIns="0" bIns="0"/>
          <a:lstStyle>
            <a:lvl1pPr marL="0" indent="0">
              <a:spcAft>
                <a:spcPts val="100"/>
              </a:spcAft>
              <a:buNone/>
              <a:defRPr sz="2000" b="0">
                <a:solidFill>
                  <a:schemeClr val="accent2"/>
                </a:solidFill>
              </a:defRPr>
            </a:lvl1pPr>
            <a:lvl2pPr marL="0" indent="0">
              <a:spcAft>
                <a:spcPts val="100"/>
              </a:spcAft>
              <a:buNone/>
              <a:defRPr sz="1400">
                <a:solidFill>
                  <a:schemeClr val="accent2"/>
                </a:solidFill>
              </a:defRPr>
            </a:lvl2pPr>
            <a:lvl3pPr marL="179388" indent="-179388">
              <a:spcBef>
                <a:spcPts val="300"/>
              </a:spcBef>
              <a:spcAft>
                <a:spcPts val="600"/>
              </a:spcAft>
              <a:buClr>
                <a:schemeClr val="accent5"/>
              </a:buClr>
              <a:buFont typeface="Arial" panose="020B0604020202020204" pitchFamily="34" charset="0"/>
              <a:buChar char="•"/>
              <a:defRPr sz="1200">
                <a:solidFill>
                  <a:schemeClr val="accent2"/>
                </a:solidFill>
              </a:defRPr>
            </a:lvl3pPr>
            <a:lvl4pPr>
              <a:defRPr/>
            </a:lvl4pPr>
            <a:lvl5pPr marL="0" indent="0">
              <a:buNone/>
              <a:defRPr/>
            </a:lvl5pPr>
            <a:lvl6pPr>
              <a:defRPr/>
            </a:lvl6pPr>
            <a:lvl7pPr>
              <a:defRPr/>
            </a:lvl7pPr>
            <a:lvl8pPr>
              <a:defRPr/>
            </a:lvl8pPr>
            <a:lvl9pPr>
              <a:defRPr/>
            </a:lvl9pPr>
          </a:lstStyle>
          <a:p>
            <a:pPr lvl="0"/>
            <a:r>
              <a:rPr lang="nl-NL"/>
              <a:t>Onderwerp titel</a:t>
            </a:r>
          </a:p>
          <a:p>
            <a:pPr lvl="1"/>
            <a:r>
              <a:rPr lang="nl-NL"/>
              <a:t>Plaats hier informatie</a:t>
            </a:r>
          </a:p>
          <a:p>
            <a:pPr lvl="2"/>
            <a:r>
              <a:rPr lang="nl-NL" err="1"/>
              <a:t>Bullet</a:t>
            </a:r>
            <a:endParaRPr lang="nl-NL"/>
          </a:p>
        </p:txBody>
      </p:sp>
      <p:sp>
        <p:nvSpPr>
          <p:cNvPr id="76" name="Tijdelijke aanduiding voor verticale tekst 2">
            <a:extLst>
              <a:ext uri="{FF2B5EF4-FFF2-40B4-BE49-F238E27FC236}">
                <a16:creationId xmlns:a16="http://schemas.microsoft.com/office/drawing/2014/main" id="{343E7022-B614-4E53-9CDF-B9BD8ECA1334}"/>
              </a:ext>
            </a:extLst>
          </p:cNvPr>
          <p:cNvSpPr>
            <a:spLocks noGrp="1"/>
          </p:cNvSpPr>
          <p:nvPr>
            <p:ph type="body" orient="vert" idx="14" hasCustomPrompt="1"/>
          </p:nvPr>
        </p:nvSpPr>
        <p:spPr>
          <a:xfrm>
            <a:off x="4622243" y="3221027"/>
            <a:ext cx="3157102" cy="1213271"/>
          </a:xfrm>
        </p:spPr>
        <p:txBody>
          <a:bodyPr vert="horz" lIns="0" tIns="0" rIns="0" bIns="0"/>
          <a:lstStyle>
            <a:lvl1pPr marL="0" indent="0">
              <a:spcAft>
                <a:spcPts val="100"/>
              </a:spcAft>
              <a:buNone/>
              <a:defRPr sz="2000" b="0">
                <a:solidFill>
                  <a:schemeClr val="accent2"/>
                </a:solidFill>
              </a:defRPr>
            </a:lvl1pPr>
            <a:lvl2pPr marL="0" indent="0">
              <a:spcAft>
                <a:spcPts val="100"/>
              </a:spcAft>
              <a:buNone/>
              <a:defRPr sz="1400">
                <a:solidFill>
                  <a:schemeClr val="accent2"/>
                </a:solidFill>
              </a:defRPr>
            </a:lvl2pPr>
            <a:lvl3pPr marL="179388" indent="-179388">
              <a:spcBef>
                <a:spcPts val="300"/>
              </a:spcBef>
              <a:spcAft>
                <a:spcPts val="600"/>
              </a:spcAft>
              <a:buClr>
                <a:schemeClr val="accent5"/>
              </a:buClr>
              <a:buFont typeface="Arial" panose="020B0604020202020204" pitchFamily="34" charset="0"/>
              <a:buChar char="•"/>
              <a:defRPr sz="1200">
                <a:solidFill>
                  <a:schemeClr val="accent2"/>
                </a:solidFill>
              </a:defRPr>
            </a:lvl3pPr>
            <a:lvl4pPr>
              <a:defRPr/>
            </a:lvl4pPr>
            <a:lvl5pPr marL="0" indent="0">
              <a:buNone/>
              <a:defRPr/>
            </a:lvl5pPr>
            <a:lvl6pPr>
              <a:defRPr/>
            </a:lvl6pPr>
            <a:lvl7pPr>
              <a:defRPr/>
            </a:lvl7pPr>
            <a:lvl8pPr>
              <a:defRPr/>
            </a:lvl8pPr>
            <a:lvl9pPr>
              <a:defRPr/>
            </a:lvl9pPr>
          </a:lstStyle>
          <a:p>
            <a:pPr lvl="0"/>
            <a:r>
              <a:rPr lang="nl-NL"/>
              <a:t>Onderwerp titel</a:t>
            </a:r>
          </a:p>
          <a:p>
            <a:pPr lvl="1"/>
            <a:r>
              <a:rPr lang="nl-NL"/>
              <a:t>Plaats hier informatie</a:t>
            </a:r>
          </a:p>
          <a:p>
            <a:pPr lvl="2"/>
            <a:r>
              <a:rPr lang="nl-NL" err="1"/>
              <a:t>Bullet</a:t>
            </a:r>
            <a:endParaRPr lang="nl-NL"/>
          </a:p>
        </p:txBody>
      </p:sp>
      <p:sp>
        <p:nvSpPr>
          <p:cNvPr id="78" name="Tijdelijke aanduiding voor verticale tekst 2">
            <a:extLst>
              <a:ext uri="{FF2B5EF4-FFF2-40B4-BE49-F238E27FC236}">
                <a16:creationId xmlns:a16="http://schemas.microsoft.com/office/drawing/2014/main" id="{3ED8018F-23E8-4BD8-84C4-0BC5B50ADACD}"/>
              </a:ext>
            </a:extLst>
          </p:cNvPr>
          <p:cNvSpPr>
            <a:spLocks noGrp="1"/>
          </p:cNvSpPr>
          <p:nvPr>
            <p:ph type="body" orient="vert" idx="16" hasCustomPrompt="1"/>
          </p:nvPr>
        </p:nvSpPr>
        <p:spPr>
          <a:xfrm>
            <a:off x="4622243" y="4790831"/>
            <a:ext cx="3157102" cy="1213271"/>
          </a:xfrm>
        </p:spPr>
        <p:txBody>
          <a:bodyPr vert="horz" lIns="0" tIns="0" rIns="0" bIns="0"/>
          <a:lstStyle>
            <a:lvl1pPr marL="0" indent="0">
              <a:spcAft>
                <a:spcPts val="100"/>
              </a:spcAft>
              <a:buNone/>
              <a:defRPr sz="2000" b="0">
                <a:solidFill>
                  <a:schemeClr val="accent2"/>
                </a:solidFill>
              </a:defRPr>
            </a:lvl1pPr>
            <a:lvl2pPr marL="0" indent="0">
              <a:spcAft>
                <a:spcPts val="100"/>
              </a:spcAft>
              <a:buNone/>
              <a:defRPr sz="1400">
                <a:solidFill>
                  <a:schemeClr val="accent2"/>
                </a:solidFill>
              </a:defRPr>
            </a:lvl2pPr>
            <a:lvl3pPr marL="179388" indent="-179388">
              <a:spcBef>
                <a:spcPts val="300"/>
              </a:spcBef>
              <a:spcAft>
                <a:spcPts val="600"/>
              </a:spcAft>
              <a:buClr>
                <a:schemeClr val="accent5"/>
              </a:buClr>
              <a:buFont typeface="Arial" panose="020B0604020202020204" pitchFamily="34" charset="0"/>
              <a:buChar char="•"/>
              <a:defRPr sz="1200">
                <a:solidFill>
                  <a:schemeClr val="accent2"/>
                </a:solidFill>
              </a:defRPr>
            </a:lvl3pPr>
            <a:lvl4pPr>
              <a:defRPr/>
            </a:lvl4pPr>
            <a:lvl5pPr marL="0" indent="0">
              <a:buNone/>
              <a:defRPr/>
            </a:lvl5pPr>
            <a:lvl6pPr>
              <a:defRPr/>
            </a:lvl6pPr>
            <a:lvl7pPr>
              <a:defRPr/>
            </a:lvl7pPr>
            <a:lvl8pPr>
              <a:defRPr/>
            </a:lvl8pPr>
            <a:lvl9pPr>
              <a:defRPr/>
            </a:lvl9pPr>
          </a:lstStyle>
          <a:p>
            <a:pPr lvl="0"/>
            <a:r>
              <a:rPr lang="nl-NL"/>
              <a:t>Onderwerp titel</a:t>
            </a:r>
          </a:p>
          <a:p>
            <a:pPr lvl="1"/>
            <a:r>
              <a:rPr lang="nl-NL"/>
              <a:t>Plaats hier informatie</a:t>
            </a:r>
          </a:p>
          <a:p>
            <a:pPr lvl="2"/>
            <a:r>
              <a:rPr lang="nl-NL" err="1"/>
              <a:t>Bullet</a:t>
            </a:r>
            <a:endParaRPr lang="nl-NL"/>
          </a:p>
        </p:txBody>
      </p:sp>
      <p:sp>
        <p:nvSpPr>
          <p:cNvPr id="69" name="Graphic 31">
            <a:extLst>
              <a:ext uri="{FF2B5EF4-FFF2-40B4-BE49-F238E27FC236}">
                <a16:creationId xmlns:a16="http://schemas.microsoft.com/office/drawing/2014/main" id="{C32321E8-1406-4C94-B0E2-F90027AA9492}"/>
              </a:ext>
            </a:extLst>
          </p:cNvPr>
          <p:cNvSpPr>
            <a:spLocks noChangeAspect="1"/>
          </p:cNvSpPr>
          <p:nvPr userDrawn="1"/>
        </p:nvSpPr>
        <p:spPr>
          <a:xfrm rot="10800000" flipH="1" flipV="1">
            <a:off x="8568578" y="0"/>
            <a:ext cx="3623422" cy="6858295"/>
          </a:xfrm>
          <a:custGeom>
            <a:avLst/>
            <a:gdLst>
              <a:gd name="connsiteX0" fmla="*/ 892481 w 5315644"/>
              <a:gd name="connsiteY0" fmla="*/ 0 h 7563811"/>
              <a:gd name="connsiteX1" fmla="*/ 5816 w 5315644"/>
              <a:gd name="connsiteY1" fmla="*/ 3571624 h 7563811"/>
              <a:gd name="connsiteX2" fmla="*/ 747667 w 5315644"/>
              <a:gd name="connsiteY2" fmla="*/ 7563812 h 7563811"/>
              <a:gd name="connsiteX3" fmla="*/ 5315644 w 5315644"/>
              <a:gd name="connsiteY3" fmla="*/ 7563812 h 7563811"/>
              <a:gd name="connsiteX4" fmla="*/ 5315644 w 5315644"/>
              <a:gd name="connsiteY4" fmla="*/ 0 h 7563811"/>
              <a:gd name="connsiteX5" fmla="*/ 892481 w 5315644"/>
              <a:gd name="connsiteY5" fmla="*/ 0 h 756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15644" h="7563811">
                <a:moveTo>
                  <a:pt x="892481" y="0"/>
                </a:moveTo>
                <a:cubicBezTo>
                  <a:pt x="1110972" y="1866494"/>
                  <a:pt x="88385" y="2171435"/>
                  <a:pt x="5816" y="3571624"/>
                </a:cubicBezTo>
                <a:cubicBezTo>
                  <a:pt x="-81834" y="5049318"/>
                  <a:pt x="851832" y="6147106"/>
                  <a:pt x="747667" y="7563812"/>
                </a:cubicBezTo>
                <a:lnTo>
                  <a:pt x="5315644" y="7563812"/>
                </a:lnTo>
                <a:lnTo>
                  <a:pt x="5315644" y="0"/>
                </a:lnTo>
                <a:lnTo>
                  <a:pt x="892481" y="0"/>
                </a:lnTo>
                <a:close/>
              </a:path>
            </a:pathLst>
          </a:custGeom>
          <a:solidFill>
            <a:schemeClr val="bg1"/>
          </a:solidFill>
          <a:ln w="12692"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nl-NL" sz="1633" b="0" i="0" u="none" strike="noStrike" kern="0" cap="none" spc="0" normalizeH="0" baseline="0" noProof="0">
              <a:ln>
                <a:noFill/>
              </a:ln>
              <a:solidFill>
                <a:prstClr val="black"/>
              </a:solidFill>
              <a:effectLst/>
              <a:uLnTx/>
              <a:uFillTx/>
              <a:latin typeface="Calibri" panose="020F0502020204030204"/>
            </a:endParaRPr>
          </a:p>
        </p:txBody>
      </p:sp>
      <p:sp>
        <p:nvSpPr>
          <p:cNvPr id="70" name="Graphic 34">
            <a:extLst>
              <a:ext uri="{FF2B5EF4-FFF2-40B4-BE49-F238E27FC236}">
                <a16:creationId xmlns:a16="http://schemas.microsoft.com/office/drawing/2014/main" id="{FA97C7D3-5A9D-4921-98FC-311FA0A2593E}"/>
              </a:ext>
            </a:extLst>
          </p:cNvPr>
          <p:cNvSpPr>
            <a:spLocks noChangeAspect="1"/>
          </p:cNvSpPr>
          <p:nvPr userDrawn="1"/>
        </p:nvSpPr>
        <p:spPr>
          <a:xfrm rot="10800000" flipH="1" flipV="1">
            <a:off x="8555498" y="0"/>
            <a:ext cx="1626627" cy="6858295"/>
          </a:xfrm>
          <a:custGeom>
            <a:avLst/>
            <a:gdLst>
              <a:gd name="connsiteX0" fmla="*/ 5860 w 2434661"/>
              <a:gd name="connsiteY0" fmla="*/ 3586871 h 7563811"/>
              <a:gd name="connsiteX1" fmla="*/ 750252 w 2434661"/>
              <a:gd name="connsiteY1" fmla="*/ 7563812 h 7563811"/>
              <a:gd name="connsiteX2" fmla="*/ 2434662 w 2434661"/>
              <a:gd name="connsiteY2" fmla="*/ 7563812 h 7563811"/>
              <a:gd name="connsiteX3" fmla="*/ 2378769 w 2434661"/>
              <a:gd name="connsiteY3" fmla="*/ 7098777 h 7563811"/>
              <a:gd name="connsiteX4" fmla="*/ 1137692 w 2434661"/>
              <a:gd name="connsiteY4" fmla="*/ 3609741 h 7563811"/>
              <a:gd name="connsiteX5" fmla="*/ 1163098 w 2434661"/>
              <a:gd name="connsiteY5" fmla="*/ 0 h 7563811"/>
              <a:gd name="connsiteX6" fmla="*/ 893795 w 2434661"/>
              <a:gd name="connsiteY6" fmla="*/ 0 h 7563811"/>
              <a:gd name="connsiteX7" fmla="*/ 5860 w 2434661"/>
              <a:gd name="connsiteY7" fmla="*/ 3586871 h 756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4661" h="7563811">
                <a:moveTo>
                  <a:pt x="5860" y="3586871"/>
                </a:moveTo>
                <a:cubicBezTo>
                  <a:pt x="-81790" y="5059483"/>
                  <a:pt x="844254" y="6156000"/>
                  <a:pt x="750252" y="7563812"/>
                </a:cubicBezTo>
                <a:lnTo>
                  <a:pt x="2434662" y="7563812"/>
                </a:lnTo>
                <a:cubicBezTo>
                  <a:pt x="2427040" y="7407530"/>
                  <a:pt x="2407986" y="7251247"/>
                  <a:pt x="2378769" y="7098777"/>
                </a:cubicBezTo>
                <a:cubicBezTo>
                  <a:pt x="2156468" y="5923483"/>
                  <a:pt x="1311722" y="4928612"/>
                  <a:pt x="1137692" y="3609741"/>
                </a:cubicBezTo>
                <a:cubicBezTo>
                  <a:pt x="990338" y="2477647"/>
                  <a:pt x="1333318" y="1102871"/>
                  <a:pt x="1163098" y="0"/>
                </a:cubicBezTo>
                <a:lnTo>
                  <a:pt x="893795" y="0"/>
                </a:lnTo>
                <a:cubicBezTo>
                  <a:pt x="1117367" y="1877930"/>
                  <a:pt x="89700" y="2181600"/>
                  <a:pt x="5860" y="3586871"/>
                </a:cubicBezTo>
                <a:close/>
              </a:path>
            </a:pathLst>
          </a:custGeom>
          <a:solidFill>
            <a:schemeClr val="accent3"/>
          </a:solidFill>
          <a:ln w="12692"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nl-NL" sz="1633" b="0" i="0" u="none" strike="noStrike" kern="0" cap="none" spc="0" normalizeH="0" baseline="0" noProof="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3528353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el en Tekst x4">
    <p:spTree>
      <p:nvGrpSpPr>
        <p:cNvPr id="1" name=""/>
        <p:cNvGrpSpPr/>
        <p:nvPr/>
      </p:nvGrpSpPr>
      <p:grpSpPr>
        <a:xfrm>
          <a:off x="0" y="0"/>
          <a:ext cx="0" cy="0"/>
          <a:chOff x="0" y="0"/>
          <a:chExt cx="0" cy="0"/>
        </a:xfrm>
      </p:grpSpPr>
      <p:sp>
        <p:nvSpPr>
          <p:cNvPr id="6" name="Graphic 31">
            <a:extLst>
              <a:ext uri="{FF2B5EF4-FFF2-40B4-BE49-F238E27FC236}">
                <a16:creationId xmlns:a16="http://schemas.microsoft.com/office/drawing/2014/main" id="{6F8C2140-0E3B-4526-AC26-07A2A3640BC3}"/>
              </a:ext>
            </a:extLst>
          </p:cNvPr>
          <p:cNvSpPr>
            <a:spLocks noChangeAspect="1"/>
          </p:cNvSpPr>
          <p:nvPr userDrawn="1"/>
        </p:nvSpPr>
        <p:spPr>
          <a:xfrm rot="5400000" flipH="1">
            <a:off x="2656213" y="-2656226"/>
            <a:ext cx="6900415" cy="12212857"/>
          </a:xfrm>
          <a:custGeom>
            <a:avLst/>
            <a:gdLst>
              <a:gd name="connsiteX0" fmla="*/ 892481 w 5315644"/>
              <a:gd name="connsiteY0" fmla="*/ 0 h 7563811"/>
              <a:gd name="connsiteX1" fmla="*/ 5816 w 5315644"/>
              <a:gd name="connsiteY1" fmla="*/ 3571624 h 7563811"/>
              <a:gd name="connsiteX2" fmla="*/ 747667 w 5315644"/>
              <a:gd name="connsiteY2" fmla="*/ 7563812 h 7563811"/>
              <a:gd name="connsiteX3" fmla="*/ 5315644 w 5315644"/>
              <a:gd name="connsiteY3" fmla="*/ 7563812 h 7563811"/>
              <a:gd name="connsiteX4" fmla="*/ 5315644 w 5315644"/>
              <a:gd name="connsiteY4" fmla="*/ 0 h 7563811"/>
              <a:gd name="connsiteX5" fmla="*/ 892481 w 5315644"/>
              <a:gd name="connsiteY5" fmla="*/ 0 h 7563811"/>
              <a:gd name="connsiteX0" fmla="*/ 892481 w 5315644"/>
              <a:gd name="connsiteY0" fmla="*/ 0 h 7563813"/>
              <a:gd name="connsiteX1" fmla="*/ 5816 w 5315644"/>
              <a:gd name="connsiteY1" fmla="*/ 3571624 h 7563813"/>
              <a:gd name="connsiteX2" fmla="*/ 747667 w 5315644"/>
              <a:gd name="connsiteY2" fmla="*/ 7563812 h 7563813"/>
              <a:gd name="connsiteX3" fmla="*/ 4552322 w 5315644"/>
              <a:gd name="connsiteY3" fmla="*/ 7563813 h 7563813"/>
              <a:gd name="connsiteX4" fmla="*/ 5315644 w 5315644"/>
              <a:gd name="connsiteY4" fmla="*/ 0 h 7563813"/>
              <a:gd name="connsiteX5" fmla="*/ 892481 w 5315644"/>
              <a:gd name="connsiteY5" fmla="*/ 0 h 7563813"/>
              <a:gd name="connsiteX0" fmla="*/ 892481 w 5315644"/>
              <a:gd name="connsiteY0" fmla="*/ 0 h 7563813"/>
              <a:gd name="connsiteX1" fmla="*/ 5816 w 5315644"/>
              <a:gd name="connsiteY1" fmla="*/ 3571624 h 7563813"/>
              <a:gd name="connsiteX2" fmla="*/ 747667 w 5315644"/>
              <a:gd name="connsiteY2" fmla="*/ 7563812 h 7563813"/>
              <a:gd name="connsiteX3" fmla="*/ 4901639 w 5315644"/>
              <a:gd name="connsiteY3" fmla="*/ 7563813 h 7563813"/>
              <a:gd name="connsiteX4" fmla="*/ 5315644 w 5315644"/>
              <a:gd name="connsiteY4" fmla="*/ 0 h 7563813"/>
              <a:gd name="connsiteX5" fmla="*/ 892481 w 5315644"/>
              <a:gd name="connsiteY5" fmla="*/ 0 h 7563813"/>
              <a:gd name="connsiteX0" fmla="*/ 892481 w 4901639"/>
              <a:gd name="connsiteY0" fmla="*/ 0 h 7563813"/>
              <a:gd name="connsiteX1" fmla="*/ 5816 w 4901639"/>
              <a:gd name="connsiteY1" fmla="*/ 3571624 h 7563813"/>
              <a:gd name="connsiteX2" fmla="*/ 747667 w 4901639"/>
              <a:gd name="connsiteY2" fmla="*/ 7563812 h 7563813"/>
              <a:gd name="connsiteX3" fmla="*/ 4901639 w 4901639"/>
              <a:gd name="connsiteY3" fmla="*/ 7563813 h 7563813"/>
              <a:gd name="connsiteX4" fmla="*/ 4565260 w 4901639"/>
              <a:gd name="connsiteY4" fmla="*/ 0 h 7563813"/>
              <a:gd name="connsiteX5" fmla="*/ 892481 w 4901639"/>
              <a:gd name="connsiteY5" fmla="*/ 0 h 7563813"/>
              <a:gd name="connsiteX0" fmla="*/ 892481 w 4901639"/>
              <a:gd name="connsiteY0" fmla="*/ 12938 h 7576751"/>
              <a:gd name="connsiteX1" fmla="*/ 5816 w 4901639"/>
              <a:gd name="connsiteY1" fmla="*/ 3584562 h 7576751"/>
              <a:gd name="connsiteX2" fmla="*/ 747667 w 4901639"/>
              <a:gd name="connsiteY2" fmla="*/ 7576750 h 7576751"/>
              <a:gd name="connsiteX3" fmla="*/ 4901639 w 4901639"/>
              <a:gd name="connsiteY3" fmla="*/ 7576751 h 7576751"/>
              <a:gd name="connsiteX4" fmla="*/ 4901639 w 4901639"/>
              <a:gd name="connsiteY4" fmla="*/ 0 h 7576751"/>
              <a:gd name="connsiteX5" fmla="*/ 892481 w 4901639"/>
              <a:gd name="connsiteY5" fmla="*/ 12938 h 7576751"/>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0 w 4906702"/>
              <a:gd name="connsiteY0" fmla="*/ 823283 h 8379532"/>
              <a:gd name="connsiteX1" fmla="*/ 10879 w 4906702"/>
              <a:gd name="connsiteY1" fmla="*/ 4387343 h 8379532"/>
              <a:gd name="connsiteX2" fmla="*/ 752730 w 4906702"/>
              <a:gd name="connsiteY2" fmla="*/ 8379531 h 8379532"/>
              <a:gd name="connsiteX3" fmla="*/ 4906702 w 4906702"/>
              <a:gd name="connsiteY3" fmla="*/ 8379532 h 8379532"/>
              <a:gd name="connsiteX4" fmla="*/ 4906702 w 4906702"/>
              <a:gd name="connsiteY4" fmla="*/ 802781 h 8379532"/>
              <a:gd name="connsiteX5" fmla="*/ 0 w 4906702"/>
              <a:gd name="connsiteY5" fmla="*/ 823283 h 8379532"/>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147214 w 4923206"/>
              <a:gd name="connsiteY0" fmla="*/ 179342 h 7576751"/>
              <a:gd name="connsiteX1" fmla="*/ 27383 w 4923206"/>
              <a:gd name="connsiteY1" fmla="*/ 3584562 h 7576751"/>
              <a:gd name="connsiteX2" fmla="*/ 769234 w 4923206"/>
              <a:gd name="connsiteY2" fmla="*/ 7576750 h 7576751"/>
              <a:gd name="connsiteX3" fmla="*/ 4923206 w 4923206"/>
              <a:gd name="connsiteY3" fmla="*/ 7576751 h 7576751"/>
              <a:gd name="connsiteX4" fmla="*/ 4923206 w 4923206"/>
              <a:gd name="connsiteY4" fmla="*/ 0 h 7576751"/>
              <a:gd name="connsiteX5" fmla="*/ 147214 w 4923206"/>
              <a:gd name="connsiteY5" fmla="*/ 179342 h 7576751"/>
              <a:gd name="connsiteX0" fmla="*/ 42213 w 4957629"/>
              <a:gd name="connsiteY0" fmla="*/ 5373 h 7576751"/>
              <a:gd name="connsiteX1" fmla="*/ 61806 w 4957629"/>
              <a:gd name="connsiteY1" fmla="*/ 3584562 h 7576751"/>
              <a:gd name="connsiteX2" fmla="*/ 803657 w 4957629"/>
              <a:gd name="connsiteY2" fmla="*/ 7576750 h 7576751"/>
              <a:gd name="connsiteX3" fmla="*/ 4957629 w 4957629"/>
              <a:gd name="connsiteY3" fmla="*/ 7576751 h 7576751"/>
              <a:gd name="connsiteX4" fmla="*/ 4957629 w 4957629"/>
              <a:gd name="connsiteY4" fmla="*/ 0 h 7576751"/>
              <a:gd name="connsiteX5" fmla="*/ 42213 w 4957629"/>
              <a:gd name="connsiteY5" fmla="*/ 5373 h 7576751"/>
              <a:gd name="connsiteX0" fmla="*/ 19358 w 4934774"/>
              <a:gd name="connsiteY0" fmla="*/ 5373 h 7576751"/>
              <a:gd name="connsiteX1" fmla="*/ 38951 w 4934774"/>
              <a:gd name="connsiteY1" fmla="*/ 3584562 h 7576751"/>
              <a:gd name="connsiteX2" fmla="*/ 780802 w 4934774"/>
              <a:gd name="connsiteY2" fmla="*/ 7576750 h 7576751"/>
              <a:gd name="connsiteX3" fmla="*/ 4934774 w 4934774"/>
              <a:gd name="connsiteY3" fmla="*/ 7576751 h 7576751"/>
              <a:gd name="connsiteX4" fmla="*/ 4934774 w 4934774"/>
              <a:gd name="connsiteY4" fmla="*/ 0 h 7576751"/>
              <a:gd name="connsiteX5" fmla="*/ 19358 w 4934774"/>
              <a:gd name="connsiteY5" fmla="*/ 5373 h 7576751"/>
              <a:gd name="connsiteX0" fmla="*/ 0 w 4915416"/>
              <a:gd name="connsiteY0" fmla="*/ 5373 h 7576751"/>
              <a:gd name="connsiteX1" fmla="*/ 19593 w 4915416"/>
              <a:gd name="connsiteY1" fmla="*/ 3584562 h 7576751"/>
              <a:gd name="connsiteX2" fmla="*/ 761444 w 4915416"/>
              <a:gd name="connsiteY2" fmla="*/ 7576750 h 7576751"/>
              <a:gd name="connsiteX3" fmla="*/ 4915416 w 4915416"/>
              <a:gd name="connsiteY3" fmla="*/ 7576751 h 7576751"/>
              <a:gd name="connsiteX4" fmla="*/ 4915416 w 4915416"/>
              <a:gd name="connsiteY4" fmla="*/ 0 h 7576751"/>
              <a:gd name="connsiteX5" fmla="*/ 0 w 4915416"/>
              <a:gd name="connsiteY5" fmla="*/ 5373 h 7576751"/>
              <a:gd name="connsiteX0" fmla="*/ 0 w 4915416"/>
              <a:gd name="connsiteY0" fmla="*/ 5373 h 7576751"/>
              <a:gd name="connsiteX1" fmla="*/ 19593 w 4915416"/>
              <a:gd name="connsiteY1" fmla="*/ 3584562 h 7576751"/>
              <a:gd name="connsiteX2" fmla="*/ 761444 w 4915416"/>
              <a:gd name="connsiteY2" fmla="*/ 7576750 h 7576751"/>
              <a:gd name="connsiteX3" fmla="*/ 4915416 w 4915416"/>
              <a:gd name="connsiteY3" fmla="*/ 7576751 h 7576751"/>
              <a:gd name="connsiteX4" fmla="*/ 4915416 w 4915416"/>
              <a:gd name="connsiteY4" fmla="*/ 0 h 7576751"/>
              <a:gd name="connsiteX5" fmla="*/ 0 w 4915416"/>
              <a:gd name="connsiteY5" fmla="*/ 5373 h 7576751"/>
              <a:gd name="connsiteX0" fmla="*/ 369366 w 5284782"/>
              <a:gd name="connsiteY0" fmla="*/ 266522 h 7837900"/>
              <a:gd name="connsiteX1" fmla="*/ 362817 w 5284782"/>
              <a:gd name="connsiteY1" fmla="*/ 3845711 h 7837900"/>
              <a:gd name="connsiteX2" fmla="*/ 1130810 w 5284782"/>
              <a:gd name="connsiteY2" fmla="*/ 7837899 h 7837900"/>
              <a:gd name="connsiteX3" fmla="*/ 5284782 w 5284782"/>
              <a:gd name="connsiteY3" fmla="*/ 7837900 h 7837900"/>
              <a:gd name="connsiteX4" fmla="*/ 5284782 w 5284782"/>
              <a:gd name="connsiteY4" fmla="*/ 261149 h 7837900"/>
              <a:gd name="connsiteX5" fmla="*/ 369366 w 5284782"/>
              <a:gd name="connsiteY5" fmla="*/ 266522 h 7837900"/>
              <a:gd name="connsiteX0" fmla="*/ 16535 w 4931951"/>
              <a:gd name="connsiteY0" fmla="*/ 5373 h 7576751"/>
              <a:gd name="connsiteX1" fmla="*/ 9986 w 4931951"/>
              <a:gd name="connsiteY1" fmla="*/ 3584562 h 7576751"/>
              <a:gd name="connsiteX2" fmla="*/ 777979 w 4931951"/>
              <a:gd name="connsiteY2" fmla="*/ 7576750 h 7576751"/>
              <a:gd name="connsiteX3" fmla="*/ 4931951 w 4931951"/>
              <a:gd name="connsiteY3" fmla="*/ 7576751 h 7576751"/>
              <a:gd name="connsiteX4" fmla="*/ 4931951 w 4931951"/>
              <a:gd name="connsiteY4" fmla="*/ 0 h 7576751"/>
              <a:gd name="connsiteX5" fmla="*/ 16535 w 4931951"/>
              <a:gd name="connsiteY5" fmla="*/ 5373 h 757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1951" h="7576751">
                <a:moveTo>
                  <a:pt x="16535" y="5373"/>
                </a:moveTo>
                <a:cubicBezTo>
                  <a:pt x="-5007" y="4000"/>
                  <a:pt x="-3639" y="2292410"/>
                  <a:pt x="9986" y="3584562"/>
                </a:cubicBezTo>
                <a:cubicBezTo>
                  <a:pt x="23611" y="4876714"/>
                  <a:pt x="882144" y="6160044"/>
                  <a:pt x="777979" y="7576750"/>
                </a:cubicBezTo>
                <a:lnTo>
                  <a:pt x="4931951" y="7576751"/>
                </a:lnTo>
                <a:lnTo>
                  <a:pt x="4931951" y="0"/>
                </a:lnTo>
                <a:lnTo>
                  <a:pt x="16535" y="5373"/>
                </a:lnTo>
                <a:close/>
              </a:path>
            </a:pathLst>
          </a:custGeom>
          <a:solidFill>
            <a:srgbClr val="E5DDE8"/>
          </a:solidFill>
          <a:ln w="12692" cap="flat">
            <a:noFill/>
            <a:prstDash val="solid"/>
            <a:miter/>
          </a:ln>
        </p:spPr>
        <p:txBody>
          <a:bodyPr rtlCol="0" anchor="ctr"/>
          <a:lstStyle/>
          <a:p>
            <a:endParaRPr lang="nl-NL" sz="1633"/>
          </a:p>
        </p:txBody>
      </p:sp>
      <p:sp>
        <p:nvSpPr>
          <p:cNvPr id="5" name="Tekstvak 4"/>
          <p:cNvSpPr txBox="1"/>
          <p:nvPr userDrawn="1"/>
        </p:nvSpPr>
        <p:spPr>
          <a:xfrm>
            <a:off x="-10750" y="-662296"/>
            <a:ext cx="12192000" cy="461665"/>
          </a:xfrm>
          <a:prstGeom prst="rect">
            <a:avLst/>
          </a:prstGeom>
          <a:noFill/>
        </p:spPr>
        <p:txBody>
          <a:bodyPr wrap="square" rtlCol="0">
            <a:spAutoFit/>
          </a:bodyPr>
          <a:lstStyle/>
          <a:p>
            <a:pPr algn="ctr"/>
            <a:r>
              <a:rPr lang="nl-NL" sz="2400" b="0" spc="50" baseline="0">
                <a:solidFill>
                  <a:schemeClr val="accent2"/>
                </a:solidFill>
                <a:latin typeface="+mj-lt"/>
                <a:cs typeface="Calibri" panose="020F0502020204030204" pitchFamily="34" charset="0"/>
              </a:rPr>
              <a:t>Titel en Tekst</a:t>
            </a:r>
          </a:p>
        </p:txBody>
      </p:sp>
      <p:sp>
        <p:nvSpPr>
          <p:cNvPr id="4" name="Titel 2">
            <a:extLst>
              <a:ext uri="{FF2B5EF4-FFF2-40B4-BE49-F238E27FC236}">
                <a16:creationId xmlns:a16="http://schemas.microsoft.com/office/drawing/2014/main" id="{4D20EE6F-9DB1-43E9-9DF4-936AC3035312}"/>
              </a:ext>
            </a:extLst>
          </p:cNvPr>
          <p:cNvSpPr>
            <a:spLocks noGrp="1"/>
          </p:cNvSpPr>
          <p:nvPr>
            <p:ph type="title" hasCustomPrompt="1"/>
          </p:nvPr>
        </p:nvSpPr>
        <p:spPr>
          <a:xfrm>
            <a:off x="804998" y="728743"/>
            <a:ext cx="9683960" cy="895483"/>
          </a:xfrm>
        </p:spPr>
        <p:txBody>
          <a:bodyPr/>
          <a:lstStyle>
            <a:lvl1pPr>
              <a:defRPr/>
            </a:lvl1pPr>
          </a:lstStyle>
          <a:p>
            <a:r>
              <a:rPr lang="nl-NL"/>
              <a:t>Plaats hier een titel</a:t>
            </a:r>
            <a:br>
              <a:rPr lang="nl-NL"/>
            </a:br>
            <a:r>
              <a:rPr lang="nl-NL"/>
              <a:t>max. 2 regels</a:t>
            </a:r>
          </a:p>
        </p:txBody>
      </p:sp>
      <p:sp>
        <p:nvSpPr>
          <p:cNvPr id="7" name="Tijdelijke aanduiding voor verticale tekst 2">
            <a:extLst>
              <a:ext uri="{FF2B5EF4-FFF2-40B4-BE49-F238E27FC236}">
                <a16:creationId xmlns:a16="http://schemas.microsoft.com/office/drawing/2014/main" id="{D56E813C-BEBA-47BA-B648-9494279B851D}"/>
              </a:ext>
            </a:extLst>
          </p:cNvPr>
          <p:cNvSpPr>
            <a:spLocks noGrp="1"/>
          </p:cNvSpPr>
          <p:nvPr>
            <p:ph type="body" orient="vert" idx="1" hasCustomPrompt="1"/>
          </p:nvPr>
        </p:nvSpPr>
        <p:spPr>
          <a:xfrm>
            <a:off x="836374" y="1959086"/>
            <a:ext cx="4749680" cy="1600570"/>
          </a:xfrm>
        </p:spPr>
        <p:txBody>
          <a:bodyPr vert="horz" lIns="0" tIns="0" rIns="0" bIns="0"/>
          <a:lstStyle>
            <a:lvl1pPr>
              <a:defRPr>
                <a:solidFill>
                  <a:schemeClr val="accent2"/>
                </a:solidFill>
              </a:defRPr>
            </a:lvl1pPr>
            <a:lvl2pPr>
              <a:defRPr/>
            </a:lvl2pPr>
            <a:lvl3pPr>
              <a:defRPr/>
            </a:lvl3pPr>
            <a:lvl4pPr>
              <a:defRPr/>
            </a:lvl4pPr>
            <a:lvl5pPr marL="0" indent="0">
              <a:buNone/>
              <a:defRPr/>
            </a:lvl5pPr>
            <a:lvl6pPr>
              <a:defRPr/>
            </a:lvl6pPr>
            <a:lvl7pPr>
              <a:defRPr/>
            </a:lvl7pPr>
            <a:lvl8pPr>
              <a:defRPr/>
            </a:lvl8pPr>
            <a:lvl9pPr>
              <a:defRPr/>
            </a:lvl9pPr>
          </a:lstStyle>
          <a:p>
            <a:pPr lvl="0"/>
            <a:r>
              <a:rPr lang="nl-NL"/>
              <a:t>Informatie</a:t>
            </a:r>
          </a:p>
        </p:txBody>
      </p:sp>
      <p:sp>
        <p:nvSpPr>
          <p:cNvPr id="8" name="Tijdelijke aanduiding voor verticale tekst 2">
            <a:extLst>
              <a:ext uri="{FF2B5EF4-FFF2-40B4-BE49-F238E27FC236}">
                <a16:creationId xmlns:a16="http://schemas.microsoft.com/office/drawing/2014/main" id="{6C44E3D1-A55D-4933-A80D-8922D56EB8A7}"/>
              </a:ext>
            </a:extLst>
          </p:cNvPr>
          <p:cNvSpPr>
            <a:spLocks noGrp="1"/>
          </p:cNvSpPr>
          <p:nvPr>
            <p:ph type="body" orient="vert" idx="30" hasCustomPrompt="1"/>
          </p:nvPr>
        </p:nvSpPr>
        <p:spPr>
          <a:xfrm>
            <a:off x="836374" y="1690617"/>
            <a:ext cx="4749680" cy="268469"/>
          </a:xfrm>
        </p:spPr>
        <p:txBody>
          <a:bodyPr vert="horz" lIns="0" tIns="0" rIns="0" bIns="0"/>
          <a:lstStyle>
            <a:lvl1pPr marL="0" indent="0">
              <a:buNone/>
              <a:defRPr b="0">
                <a:solidFill>
                  <a:schemeClr val="accent2"/>
                </a:solidFill>
              </a:defRPr>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sp>
        <p:nvSpPr>
          <p:cNvPr id="9" name="Tijdelijke aanduiding voor verticale tekst 2">
            <a:extLst>
              <a:ext uri="{FF2B5EF4-FFF2-40B4-BE49-F238E27FC236}">
                <a16:creationId xmlns:a16="http://schemas.microsoft.com/office/drawing/2014/main" id="{9202E3D9-D14A-4B52-BBC3-BBB7EAC9BE62}"/>
              </a:ext>
            </a:extLst>
          </p:cNvPr>
          <p:cNvSpPr>
            <a:spLocks noGrp="1"/>
          </p:cNvSpPr>
          <p:nvPr>
            <p:ph type="body" orient="vert" idx="41" hasCustomPrompt="1"/>
          </p:nvPr>
        </p:nvSpPr>
        <p:spPr>
          <a:xfrm>
            <a:off x="836374" y="3970236"/>
            <a:ext cx="4749680" cy="1600570"/>
          </a:xfrm>
        </p:spPr>
        <p:txBody>
          <a:bodyPr vert="horz" lIns="0" tIns="0" rIns="0" bIns="0"/>
          <a:lstStyle>
            <a:lvl1pPr>
              <a:defRPr>
                <a:solidFill>
                  <a:schemeClr val="accent2"/>
                </a:solidFill>
              </a:defRPr>
            </a:lvl1pPr>
            <a:lvl2pPr>
              <a:defRPr/>
            </a:lvl2pPr>
            <a:lvl3pPr>
              <a:defRPr/>
            </a:lvl3pPr>
            <a:lvl4pPr>
              <a:defRPr/>
            </a:lvl4pPr>
            <a:lvl5pPr marL="0" indent="0">
              <a:buNone/>
              <a:defRPr/>
            </a:lvl5pPr>
            <a:lvl6pPr>
              <a:defRPr/>
            </a:lvl6pPr>
            <a:lvl7pPr>
              <a:defRPr/>
            </a:lvl7pPr>
            <a:lvl8pPr>
              <a:defRPr/>
            </a:lvl8pPr>
            <a:lvl9pPr>
              <a:defRPr/>
            </a:lvl9pPr>
          </a:lstStyle>
          <a:p>
            <a:pPr lvl="0"/>
            <a:r>
              <a:rPr lang="nl-NL"/>
              <a:t>Informatie</a:t>
            </a:r>
          </a:p>
        </p:txBody>
      </p:sp>
      <p:sp>
        <p:nvSpPr>
          <p:cNvPr id="10" name="Tijdelijke aanduiding voor verticale tekst 2">
            <a:extLst>
              <a:ext uri="{FF2B5EF4-FFF2-40B4-BE49-F238E27FC236}">
                <a16:creationId xmlns:a16="http://schemas.microsoft.com/office/drawing/2014/main" id="{562FBD57-B2B1-4B61-B0C1-A8269DAAF92B}"/>
              </a:ext>
            </a:extLst>
          </p:cNvPr>
          <p:cNvSpPr>
            <a:spLocks noGrp="1"/>
          </p:cNvSpPr>
          <p:nvPr>
            <p:ph type="body" orient="vert" idx="42" hasCustomPrompt="1"/>
          </p:nvPr>
        </p:nvSpPr>
        <p:spPr>
          <a:xfrm>
            <a:off x="836374" y="3701767"/>
            <a:ext cx="4749680" cy="268469"/>
          </a:xfrm>
        </p:spPr>
        <p:txBody>
          <a:bodyPr vert="horz" lIns="0" tIns="0" rIns="0" bIns="0"/>
          <a:lstStyle>
            <a:lvl1pPr marL="0" indent="0">
              <a:buNone/>
              <a:defRPr b="0">
                <a:solidFill>
                  <a:schemeClr val="accent2"/>
                </a:solidFill>
              </a:defRPr>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sp>
        <p:nvSpPr>
          <p:cNvPr id="81" name="Tijdelijke aanduiding voor verticale tekst 2">
            <a:extLst>
              <a:ext uri="{FF2B5EF4-FFF2-40B4-BE49-F238E27FC236}">
                <a16:creationId xmlns:a16="http://schemas.microsoft.com/office/drawing/2014/main" id="{18B94A39-9138-435F-A85F-E6EF904BE8CF}"/>
              </a:ext>
            </a:extLst>
          </p:cNvPr>
          <p:cNvSpPr>
            <a:spLocks noGrp="1"/>
          </p:cNvSpPr>
          <p:nvPr>
            <p:ph type="body" orient="vert" idx="43" hasCustomPrompt="1"/>
          </p:nvPr>
        </p:nvSpPr>
        <p:spPr>
          <a:xfrm>
            <a:off x="5778846" y="1959086"/>
            <a:ext cx="4749680" cy="1600570"/>
          </a:xfrm>
        </p:spPr>
        <p:txBody>
          <a:bodyPr vert="horz" lIns="0" tIns="0" rIns="0" bIns="0"/>
          <a:lstStyle>
            <a:lvl1pPr>
              <a:defRPr>
                <a:solidFill>
                  <a:schemeClr val="accent2"/>
                </a:solidFill>
              </a:defRPr>
            </a:lvl1pPr>
            <a:lvl2pPr>
              <a:defRPr/>
            </a:lvl2pPr>
            <a:lvl3pPr>
              <a:defRPr/>
            </a:lvl3pPr>
            <a:lvl4pPr>
              <a:defRPr/>
            </a:lvl4pPr>
            <a:lvl5pPr marL="0" indent="0">
              <a:buNone/>
              <a:defRPr/>
            </a:lvl5pPr>
            <a:lvl6pPr>
              <a:defRPr/>
            </a:lvl6pPr>
            <a:lvl7pPr>
              <a:defRPr/>
            </a:lvl7pPr>
            <a:lvl8pPr>
              <a:defRPr/>
            </a:lvl8pPr>
            <a:lvl9pPr>
              <a:defRPr/>
            </a:lvl9pPr>
          </a:lstStyle>
          <a:p>
            <a:pPr lvl="0"/>
            <a:r>
              <a:rPr lang="nl-NL"/>
              <a:t>Informatie</a:t>
            </a:r>
          </a:p>
        </p:txBody>
      </p:sp>
      <p:sp>
        <p:nvSpPr>
          <p:cNvPr id="82" name="Tijdelijke aanduiding voor verticale tekst 2">
            <a:extLst>
              <a:ext uri="{FF2B5EF4-FFF2-40B4-BE49-F238E27FC236}">
                <a16:creationId xmlns:a16="http://schemas.microsoft.com/office/drawing/2014/main" id="{2DA97F3C-2ABC-446E-A2ED-A8059CDA6233}"/>
              </a:ext>
            </a:extLst>
          </p:cNvPr>
          <p:cNvSpPr>
            <a:spLocks noGrp="1"/>
          </p:cNvSpPr>
          <p:nvPr>
            <p:ph type="body" orient="vert" idx="44" hasCustomPrompt="1"/>
          </p:nvPr>
        </p:nvSpPr>
        <p:spPr>
          <a:xfrm>
            <a:off x="5778846" y="1690617"/>
            <a:ext cx="4749680" cy="268469"/>
          </a:xfrm>
        </p:spPr>
        <p:txBody>
          <a:bodyPr vert="horz" lIns="0" tIns="0" rIns="0" bIns="0"/>
          <a:lstStyle>
            <a:lvl1pPr marL="0" indent="0">
              <a:buNone/>
              <a:defRPr b="0">
                <a:solidFill>
                  <a:schemeClr val="accent2"/>
                </a:solidFill>
              </a:defRPr>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sp>
        <p:nvSpPr>
          <p:cNvPr id="83" name="Tijdelijke aanduiding voor verticale tekst 2">
            <a:extLst>
              <a:ext uri="{FF2B5EF4-FFF2-40B4-BE49-F238E27FC236}">
                <a16:creationId xmlns:a16="http://schemas.microsoft.com/office/drawing/2014/main" id="{30EFD084-28C5-41D2-9442-E72E19990439}"/>
              </a:ext>
            </a:extLst>
          </p:cNvPr>
          <p:cNvSpPr>
            <a:spLocks noGrp="1"/>
          </p:cNvSpPr>
          <p:nvPr>
            <p:ph type="body" orient="vert" idx="45" hasCustomPrompt="1"/>
          </p:nvPr>
        </p:nvSpPr>
        <p:spPr>
          <a:xfrm>
            <a:off x="5778846" y="3970236"/>
            <a:ext cx="4749680" cy="1600570"/>
          </a:xfrm>
        </p:spPr>
        <p:txBody>
          <a:bodyPr vert="horz" lIns="0" tIns="0" rIns="0" bIns="0"/>
          <a:lstStyle>
            <a:lvl1pPr>
              <a:defRPr>
                <a:solidFill>
                  <a:schemeClr val="accent2"/>
                </a:solidFill>
              </a:defRPr>
            </a:lvl1pPr>
            <a:lvl2pPr>
              <a:defRPr/>
            </a:lvl2pPr>
            <a:lvl3pPr>
              <a:defRPr/>
            </a:lvl3pPr>
            <a:lvl4pPr>
              <a:defRPr/>
            </a:lvl4pPr>
            <a:lvl5pPr marL="0" indent="0">
              <a:buNone/>
              <a:defRPr/>
            </a:lvl5pPr>
            <a:lvl6pPr>
              <a:defRPr/>
            </a:lvl6pPr>
            <a:lvl7pPr>
              <a:defRPr/>
            </a:lvl7pPr>
            <a:lvl8pPr>
              <a:defRPr/>
            </a:lvl8pPr>
            <a:lvl9pPr>
              <a:defRPr/>
            </a:lvl9pPr>
          </a:lstStyle>
          <a:p>
            <a:pPr lvl="0"/>
            <a:r>
              <a:rPr lang="nl-NL"/>
              <a:t>Informatie</a:t>
            </a:r>
          </a:p>
        </p:txBody>
      </p:sp>
      <p:sp>
        <p:nvSpPr>
          <p:cNvPr id="84" name="Tijdelijke aanduiding voor verticale tekst 2">
            <a:extLst>
              <a:ext uri="{FF2B5EF4-FFF2-40B4-BE49-F238E27FC236}">
                <a16:creationId xmlns:a16="http://schemas.microsoft.com/office/drawing/2014/main" id="{56784B59-9889-4BDC-BC95-375E5082EFC1}"/>
              </a:ext>
            </a:extLst>
          </p:cNvPr>
          <p:cNvSpPr>
            <a:spLocks noGrp="1"/>
          </p:cNvSpPr>
          <p:nvPr>
            <p:ph type="body" orient="vert" idx="46" hasCustomPrompt="1"/>
          </p:nvPr>
        </p:nvSpPr>
        <p:spPr>
          <a:xfrm>
            <a:off x="5778846" y="3701767"/>
            <a:ext cx="4749680" cy="268469"/>
          </a:xfrm>
        </p:spPr>
        <p:txBody>
          <a:bodyPr vert="horz" lIns="0" tIns="0" rIns="0" bIns="0"/>
          <a:lstStyle>
            <a:lvl1pPr marL="0" indent="0">
              <a:buNone/>
              <a:defRPr b="0">
                <a:solidFill>
                  <a:schemeClr val="accent2"/>
                </a:solidFill>
              </a:defRPr>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spTree>
    <p:extLst>
      <p:ext uri="{BB962C8B-B14F-4D97-AF65-F5344CB8AC3E}">
        <p14:creationId xmlns:p14="http://schemas.microsoft.com/office/powerpoint/2010/main" val="2093441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 en Tekst x4 #2">
    <p:spTree>
      <p:nvGrpSpPr>
        <p:cNvPr id="1" name=""/>
        <p:cNvGrpSpPr/>
        <p:nvPr/>
      </p:nvGrpSpPr>
      <p:grpSpPr>
        <a:xfrm>
          <a:off x="0" y="0"/>
          <a:ext cx="0" cy="0"/>
          <a:chOff x="0" y="0"/>
          <a:chExt cx="0" cy="0"/>
        </a:xfrm>
      </p:grpSpPr>
      <p:sp>
        <p:nvSpPr>
          <p:cNvPr id="8" name="Graphic 31">
            <a:extLst>
              <a:ext uri="{FF2B5EF4-FFF2-40B4-BE49-F238E27FC236}">
                <a16:creationId xmlns:a16="http://schemas.microsoft.com/office/drawing/2014/main" id="{3D319972-9B28-4EB1-A98E-96503CC03C59}"/>
              </a:ext>
            </a:extLst>
          </p:cNvPr>
          <p:cNvSpPr>
            <a:spLocks noChangeAspect="1"/>
          </p:cNvSpPr>
          <p:nvPr userDrawn="1"/>
        </p:nvSpPr>
        <p:spPr>
          <a:xfrm rot="5400000" flipV="1">
            <a:off x="2656221" y="-2656221"/>
            <a:ext cx="6900415" cy="12212857"/>
          </a:xfrm>
          <a:custGeom>
            <a:avLst/>
            <a:gdLst>
              <a:gd name="connsiteX0" fmla="*/ 892481 w 5315644"/>
              <a:gd name="connsiteY0" fmla="*/ 0 h 7563811"/>
              <a:gd name="connsiteX1" fmla="*/ 5816 w 5315644"/>
              <a:gd name="connsiteY1" fmla="*/ 3571624 h 7563811"/>
              <a:gd name="connsiteX2" fmla="*/ 747667 w 5315644"/>
              <a:gd name="connsiteY2" fmla="*/ 7563812 h 7563811"/>
              <a:gd name="connsiteX3" fmla="*/ 5315644 w 5315644"/>
              <a:gd name="connsiteY3" fmla="*/ 7563812 h 7563811"/>
              <a:gd name="connsiteX4" fmla="*/ 5315644 w 5315644"/>
              <a:gd name="connsiteY4" fmla="*/ 0 h 7563811"/>
              <a:gd name="connsiteX5" fmla="*/ 892481 w 5315644"/>
              <a:gd name="connsiteY5" fmla="*/ 0 h 7563811"/>
              <a:gd name="connsiteX0" fmla="*/ 892481 w 5315644"/>
              <a:gd name="connsiteY0" fmla="*/ 0 h 7563813"/>
              <a:gd name="connsiteX1" fmla="*/ 5816 w 5315644"/>
              <a:gd name="connsiteY1" fmla="*/ 3571624 h 7563813"/>
              <a:gd name="connsiteX2" fmla="*/ 747667 w 5315644"/>
              <a:gd name="connsiteY2" fmla="*/ 7563812 h 7563813"/>
              <a:gd name="connsiteX3" fmla="*/ 4552322 w 5315644"/>
              <a:gd name="connsiteY3" fmla="*/ 7563813 h 7563813"/>
              <a:gd name="connsiteX4" fmla="*/ 5315644 w 5315644"/>
              <a:gd name="connsiteY4" fmla="*/ 0 h 7563813"/>
              <a:gd name="connsiteX5" fmla="*/ 892481 w 5315644"/>
              <a:gd name="connsiteY5" fmla="*/ 0 h 7563813"/>
              <a:gd name="connsiteX0" fmla="*/ 892481 w 5315644"/>
              <a:gd name="connsiteY0" fmla="*/ 0 h 7563813"/>
              <a:gd name="connsiteX1" fmla="*/ 5816 w 5315644"/>
              <a:gd name="connsiteY1" fmla="*/ 3571624 h 7563813"/>
              <a:gd name="connsiteX2" fmla="*/ 747667 w 5315644"/>
              <a:gd name="connsiteY2" fmla="*/ 7563812 h 7563813"/>
              <a:gd name="connsiteX3" fmla="*/ 4901639 w 5315644"/>
              <a:gd name="connsiteY3" fmla="*/ 7563813 h 7563813"/>
              <a:gd name="connsiteX4" fmla="*/ 5315644 w 5315644"/>
              <a:gd name="connsiteY4" fmla="*/ 0 h 7563813"/>
              <a:gd name="connsiteX5" fmla="*/ 892481 w 5315644"/>
              <a:gd name="connsiteY5" fmla="*/ 0 h 7563813"/>
              <a:gd name="connsiteX0" fmla="*/ 892481 w 4901639"/>
              <a:gd name="connsiteY0" fmla="*/ 0 h 7563813"/>
              <a:gd name="connsiteX1" fmla="*/ 5816 w 4901639"/>
              <a:gd name="connsiteY1" fmla="*/ 3571624 h 7563813"/>
              <a:gd name="connsiteX2" fmla="*/ 747667 w 4901639"/>
              <a:gd name="connsiteY2" fmla="*/ 7563812 h 7563813"/>
              <a:gd name="connsiteX3" fmla="*/ 4901639 w 4901639"/>
              <a:gd name="connsiteY3" fmla="*/ 7563813 h 7563813"/>
              <a:gd name="connsiteX4" fmla="*/ 4565260 w 4901639"/>
              <a:gd name="connsiteY4" fmla="*/ 0 h 7563813"/>
              <a:gd name="connsiteX5" fmla="*/ 892481 w 4901639"/>
              <a:gd name="connsiteY5" fmla="*/ 0 h 7563813"/>
              <a:gd name="connsiteX0" fmla="*/ 892481 w 4901639"/>
              <a:gd name="connsiteY0" fmla="*/ 12938 h 7576751"/>
              <a:gd name="connsiteX1" fmla="*/ 5816 w 4901639"/>
              <a:gd name="connsiteY1" fmla="*/ 3584562 h 7576751"/>
              <a:gd name="connsiteX2" fmla="*/ 747667 w 4901639"/>
              <a:gd name="connsiteY2" fmla="*/ 7576750 h 7576751"/>
              <a:gd name="connsiteX3" fmla="*/ 4901639 w 4901639"/>
              <a:gd name="connsiteY3" fmla="*/ 7576751 h 7576751"/>
              <a:gd name="connsiteX4" fmla="*/ 4901639 w 4901639"/>
              <a:gd name="connsiteY4" fmla="*/ 0 h 7576751"/>
              <a:gd name="connsiteX5" fmla="*/ 892481 w 4901639"/>
              <a:gd name="connsiteY5" fmla="*/ 12938 h 7576751"/>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0 w 4906702"/>
              <a:gd name="connsiteY0" fmla="*/ 823283 h 8379532"/>
              <a:gd name="connsiteX1" fmla="*/ 10879 w 4906702"/>
              <a:gd name="connsiteY1" fmla="*/ 4387343 h 8379532"/>
              <a:gd name="connsiteX2" fmla="*/ 752730 w 4906702"/>
              <a:gd name="connsiteY2" fmla="*/ 8379531 h 8379532"/>
              <a:gd name="connsiteX3" fmla="*/ 4906702 w 4906702"/>
              <a:gd name="connsiteY3" fmla="*/ 8379532 h 8379532"/>
              <a:gd name="connsiteX4" fmla="*/ 4906702 w 4906702"/>
              <a:gd name="connsiteY4" fmla="*/ 802781 h 8379532"/>
              <a:gd name="connsiteX5" fmla="*/ 0 w 4906702"/>
              <a:gd name="connsiteY5" fmla="*/ 823283 h 8379532"/>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147214 w 4923206"/>
              <a:gd name="connsiteY0" fmla="*/ 179342 h 7576751"/>
              <a:gd name="connsiteX1" fmla="*/ 27383 w 4923206"/>
              <a:gd name="connsiteY1" fmla="*/ 3584562 h 7576751"/>
              <a:gd name="connsiteX2" fmla="*/ 769234 w 4923206"/>
              <a:gd name="connsiteY2" fmla="*/ 7576750 h 7576751"/>
              <a:gd name="connsiteX3" fmla="*/ 4923206 w 4923206"/>
              <a:gd name="connsiteY3" fmla="*/ 7576751 h 7576751"/>
              <a:gd name="connsiteX4" fmla="*/ 4923206 w 4923206"/>
              <a:gd name="connsiteY4" fmla="*/ 0 h 7576751"/>
              <a:gd name="connsiteX5" fmla="*/ 147214 w 4923206"/>
              <a:gd name="connsiteY5" fmla="*/ 179342 h 7576751"/>
              <a:gd name="connsiteX0" fmla="*/ 42213 w 4957629"/>
              <a:gd name="connsiteY0" fmla="*/ 5373 h 7576751"/>
              <a:gd name="connsiteX1" fmla="*/ 61806 w 4957629"/>
              <a:gd name="connsiteY1" fmla="*/ 3584562 h 7576751"/>
              <a:gd name="connsiteX2" fmla="*/ 803657 w 4957629"/>
              <a:gd name="connsiteY2" fmla="*/ 7576750 h 7576751"/>
              <a:gd name="connsiteX3" fmla="*/ 4957629 w 4957629"/>
              <a:gd name="connsiteY3" fmla="*/ 7576751 h 7576751"/>
              <a:gd name="connsiteX4" fmla="*/ 4957629 w 4957629"/>
              <a:gd name="connsiteY4" fmla="*/ 0 h 7576751"/>
              <a:gd name="connsiteX5" fmla="*/ 42213 w 4957629"/>
              <a:gd name="connsiteY5" fmla="*/ 5373 h 7576751"/>
              <a:gd name="connsiteX0" fmla="*/ 19358 w 4934774"/>
              <a:gd name="connsiteY0" fmla="*/ 5373 h 7576751"/>
              <a:gd name="connsiteX1" fmla="*/ 38951 w 4934774"/>
              <a:gd name="connsiteY1" fmla="*/ 3584562 h 7576751"/>
              <a:gd name="connsiteX2" fmla="*/ 780802 w 4934774"/>
              <a:gd name="connsiteY2" fmla="*/ 7576750 h 7576751"/>
              <a:gd name="connsiteX3" fmla="*/ 4934774 w 4934774"/>
              <a:gd name="connsiteY3" fmla="*/ 7576751 h 7576751"/>
              <a:gd name="connsiteX4" fmla="*/ 4934774 w 4934774"/>
              <a:gd name="connsiteY4" fmla="*/ 0 h 7576751"/>
              <a:gd name="connsiteX5" fmla="*/ 19358 w 4934774"/>
              <a:gd name="connsiteY5" fmla="*/ 5373 h 7576751"/>
              <a:gd name="connsiteX0" fmla="*/ 0 w 4915416"/>
              <a:gd name="connsiteY0" fmla="*/ 5373 h 7576751"/>
              <a:gd name="connsiteX1" fmla="*/ 19593 w 4915416"/>
              <a:gd name="connsiteY1" fmla="*/ 3584562 h 7576751"/>
              <a:gd name="connsiteX2" fmla="*/ 761444 w 4915416"/>
              <a:gd name="connsiteY2" fmla="*/ 7576750 h 7576751"/>
              <a:gd name="connsiteX3" fmla="*/ 4915416 w 4915416"/>
              <a:gd name="connsiteY3" fmla="*/ 7576751 h 7576751"/>
              <a:gd name="connsiteX4" fmla="*/ 4915416 w 4915416"/>
              <a:gd name="connsiteY4" fmla="*/ 0 h 7576751"/>
              <a:gd name="connsiteX5" fmla="*/ 0 w 4915416"/>
              <a:gd name="connsiteY5" fmla="*/ 5373 h 7576751"/>
              <a:gd name="connsiteX0" fmla="*/ 0 w 4915416"/>
              <a:gd name="connsiteY0" fmla="*/ 5373 h 7576751"/>
              <a:gd name="connsiteX1" fmla="*/ 19593 w 4915416"/>
              <a:gd name="connsiteY1" fmla="*/ 3584562 h 7576751"/>
              <a:gd name="connsiteX2" fmla="*/ 761444 w 4915416"/>
              <a:gd name="connsiteY2" fmla="*/ 7576750 h 7576751"/>
              <a:gd name="connsiteX3" fmla="*/ 4915416 w 4915416"/>
              <a:gd name="connsiteY3" fmla="*/ 7576751 h 7576751"/>
              <a:gd name="connsiteX4" fmla="*/ 4915416 w 4915416"/>
              <a:gd name="connsiteY4" fmla="*/ 0 h 7576751"/>
              <a:gd name="connsiteX5" fmla="*/ 0 w 4915416"/>
              <a:gd name="connsiteY5" fmla="*/ 5373 h 7576751"/>
              <a:gd name="connsiteX0" fmla="*/ 369366 w 5284782"/>
              <a:gd name="connsiteY0" fmla="*/ 266522 h 7837900"/>
              <a:gd name="connsiteX1" fmla="*/ 362817 w 5284782"/>
              <a:gd name="connsiteY1" fmla="*/ 3845711 h 7837900"/>
              <a:gd name="connsiteX2" fmla="*/ 1130810 w 5284782"/>
              <a:gd name="connsiteY2" fmla="*/ 7837899 h 7837900"/>
              <a:gd name="connsiteX3" fmla="*/ 5284782 w 5284782"/>
              <a:gd name="connsiteY3" fmla="*/ 7837900 h 7837900"/>
              <a:gd name="connsiteX4" fmla="*/ 5284782 w 5284782"/>
              <a:gd name="connsiteY4" fmla="*/ 261149 h 7837900"/>
              <a:gd name="connsiteX5" fmla="*/ 369366 w 5284782"/>
              <a:gd name="connsiteY5" fmla="*/ 266522 h 7837900"/>
              <a:gd name="connsiteX0" fmla="*/ 16535 w 4931951"/>
              <a:gd name="connsiteY0" fmla="*/ 5373 h 7576751"/>
              <a:gd name="connsiteX1" fmla="*/ 9986 w 4931951"/>
              <a:gd name="connsiteY1" fmla="*/ 3584562 h 7576751"/>
              <a:gd name="connsiteX2" fmla="*/ 777979 w 4931951"/>
              <a:gd name="connsiteY2" fmla="*/ 7576750 h 7576751"/>
              <a:gd name="connsiteX3" fmla="*/ 4931951 w 4931951"/>
              <a:gd name="connsiteY3" fmla="*/ 7576751 h 7576751"/>
              <a:gd name="connsiteX4" fmla="*/ 4931951 w 4931951"/>
              <a:gd name="connsiteY4" fmla="*/ 0 h 7576751"/>
              <a:gd name="connsiteX5" fmla="*/ 16535 w 4931951"/>
              <a:gd name="connsiteY5" fmla="*/ 5373 h 757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1951" h="7576751">
                <a:moveTo>
                  <a:pt x="16535" y="5373"/>
                </a:moveTo>
                <a:cubicBezTo>
                  <a:pt x="-5007" y="4000"/>
                  <a:pt x="-3639" y="2292410"/>
                  <a:pt x="9986" y="3584562"/>
                </a:cubicBezTo>
                <a:cubicBezTo>
                  <a:pt x="23611" y="4876714"/>
                  <a:pt x="882144" y="6160044"/>
                  <a:pt x="777979" y="7576750"/>
                </a:cubicBezTo>
                <a:lnTo>
                  <a:pt x="4931951" y="7576751"/>
                </a:lnTo>
                <a:lnTo>
                  <a:pt x="4931951" y="0"/>
                </a:lnTo>
                <a:lnTo>
                  <a:pt x="16535" y="5373"/>
                </a:lnTo>
                <a:close/>
              </a:path>
            </a:pathLst>
          </a:custGeom>
          <a:solidFill>
            <a:srgbClr val="E5DDE8">
              <a:alpha val="25354"/>
            </a:srgbClr>
          </a:solidFill>
          <a:ln w="12692" cap="flat">
            <a:noFill/>
            <a:prstDash val="solid"/>
            <a:miter/>
          </a:ln>
        </p:spPr>
        <p:txBody>
          <a:bodyPr rtlCol="0" anchor="ctr"/>
          <a:lstStyle/>
          <a:p>
            <a:endParaRPr lang="nl-NL" sz="1633"/>
          </a:p>
        </p:txBody>
      </p:sp>
      <p:sp>
        <p:nvSpPr>
          <p:cNvPr id="5" name="Tekstvak 4"/>
          <p:cNvSpPr txBox="1"/>
          <p:nvPr userDrawn="1"/>
        </p:nvSpPr>
        <p:spPr>
          <a:xfrm>
            <a:off x="-10750" y="-662296"/>
            <a:ext cx="12192000" cy="461665"/>
          </a:xfrm>
          <a:prstGeom prst="rect">
            <a:avLst/>
          </a:prstGeom>
          <a:noFill/>
        </p:spPr>
        <p:txBody>
          <a:bodyPr wrap="square" rtlCol="0">
            <a:spAutoFit/>
          </a:bodyPr>
          <a:lstStyle/>
          <a:p>
            <a:pPr algn="ctr"/>
            <a:r>
              <a:rPr lang="nl-NL" sz="2400" b="0" spc="50" baseline="0">
                <a:solidFill>
                  <a:schemeClr val="accent2"/>
                </a:solidFill>
                <a:latin typeface="+mj-lt"/>
                <a:cs typeface="Calibri" panose="020F0502020204030204" pitchFamily="34" charset="0"/>
              </a:rPr>
              <a:t>Titel en Tekst</a:t>
            </a:r>
          </a:p>
        </p:txBody>
      </p:sp>
      <p:sp>
        <p:nvSpPr>
          <p:cNvPr id="3" name="Titel 2">
            <a:extLst>
              <a:ext uri="{FF2B5EF4-FFF2-40B4-BE49-F238E27FC236}">
                <a16:creationId xmlns:a16="http://schemas.microsoft.com/office/drawing/2014/main" id="{9C75EC70-7F42-4BDA-A7A4-1B42B53FCE8E}"/>
              </a:ext>
            </a:extLst>
          </p:cNvPr>
          <p:cNvSpPr>
            <a:spLocks noGrp="1"/>
          </p:cNvSpPr>
          <p:nvPr>
            <p:ph type="title" hasCustomPrompt="1"/>
          </p:nvPr>
        </p:nvSpPr>
        <p:spPr>
          <a:xfrm>
            <a:off x="804452" y="728743"/>
            <a:ext cx="9683960" cy="895483"/>
          </a:xfrm>
        </p:spPr>
        <p:txBody>
          <a:bodyPr/>
          <a:lstStyle>
            <a:lvl1pPr>
              <a:defRPr/>
            </a:lvl1pPr>
          </a:lstStyle>
          <a:p>
            <a:r>
              <a:rPr lang="nl-NL"/>
              <a:t>Plaats hier een titel</a:t>
            </a:r>
            <a:br>
              <a:rPr lang="nl-NL"/>
            </a:br>
            <a:r>
              <a:rPr lang="nl-NL"/>
              <a:t>max. 2 regels</a:t>
            </a:r>
          </a:p>
        </p:txBody>
      </p:sp>
      <p:sp>
        <p:nvSpPr>
          <p:cNvPr id="15" name="Tijdelijke aanduiding voor verticale tekst 2">
            <a:extLst>
              <a:ext uri="{FF2B5EF4-FFF2-40B4-BE49-F238E27FC236}">
                <a16:creationId xmlns:a16="http://schemas.microsoft.com/office/drawing/2014/main" id="{FCC2BCAC-5BB8-488C-B799-E2467A837BDA}"/>
              </a:ext>
            </a:extLst>
          </p:cNvPr>
          <p:cNvSpPr>
            <a:spLocks noGrp="1"/>
          </p:cNvSpPr>
          <p:nvPr>
            <p:ph type="body" orient="vert" idx="1" hasCustomPrompt="1"/>
          </p:nvPr>
        </p:nvSpPr>
        <p:spPr>
          <a:xfrm>
            <a:off x="1897187" y="2430625"/>
            <a:ext cx="3639455" cy="1600570"/>
          </a:xfrm>
        </p:spPr>
        <p:txBody>
          <a:bodyPr vert="horz" lIns="0" tIns="0" rIns="0" bIns="0"/>
          <a:lstStyle>
            <a:lvl1pPr marL="0" indent="0">
              <a:buNone/>
              <a:defRPr>
                <a:solidFill>
                  <a:schemeClr val="accent2"/>
                </a:solidFill>
              </a:defRPr>
            </a:lvl1pPr>
            <a:lvl2pPr>
              <a:defRPr/>
            </a:lvl2pPr>
            <a:lvl3pPr>
              <a:defRPr/>
            </a:lvl3pPr>
            <a:lvl4pPr>
              <a:defRPr/>
            </a:lvl4pPr>
            <a:lvl5pPr marL="0" indent="0">
              <a:buNone/>
              <a:defRPr/>
            </a:lvl5pPr>
            <a:lvl6pPr>
              <a:defRPr/>
            </a:lvl6pPr>
            <a:lvl7pPr>
              <a:defRPr/>
            </a:lvl7pPr>
            <a:lvl8pPr>
              <a:defRPr/>
            </a:lvl8pPr>
            <a:lvl9pPr>
              <a:defRPr/>
            </a:lvl9pPr>
          </a:lstStyle>
          <a:p>
            <a:pPr lvl="0"/>
            <a:r>
              <a:rPr lang="nl-NL"/>
              <a:t>Informatie</a:t>
            </a:r>
          </a:p>
        </p:txBody>
      </p:sp>
      <p:sp>
        <p:nvSpPr>
          <p:cNvPr id="16" name="Tijdelijke aanduiding voor verticale tekst 2">
            <a:extLst>
              <a:ext uri="{FF2B5EF4-FFF2-40B4-BE49-F238E27FC236}">
                <a16:creationId xmlns:a16="http://schemas.microsoft.com/office/drawing/2014/main" id="{268F3E74-EB61-4DD5-ABD2-2F912243E792}"/>
              </a:ext>
            </a:extLst>
          </p:cNvPr>
          <p:cNvSpPr>
            <a:spLocks noGrp="1"/>
          </p:cNvSpPr>
          <p:nvPr>
            <p:ph type="body" orient="vert" idx="30" hasCustomPrompt="1"/>
          </p:nvPr>
        </p:nvSpPr>
        <p:spPr>
          <a:xfrm>
            <a:off x="1897187" y="2162156"/>
            <a:ext cx="3639455" cy="268469"/>
          </a:xfrm>
        </p:spPr>
        <p:txBody>
          <a:bodyPr vert="horz" lIns="0" tIns="0" rIns="0" bIns="0"/>
          <a:lstStyle>
            <a:lvl1pPr marL="0" indent="0">
              <a:buNone/>
              <a:defRPr sz="1600" b="0">
                <a:solidFill>
                  <a:schemeClr val="accent1"/>
                </a:solidFill>
              </a:defRPr>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sp>
        <p:nvSpPr>
          <p:cNvPr id="17" name="Tijdelijke aanduiding voor verticale tekst 2">
            <a:extLst>
              <a:ext uri="{FF2B5EF4-FFF2-40B4-BE49-F238E27FC236}">
                <a16:creationId xmlns:a16="http://schemas.microsoft.com/office/drawing/2014/main" id="{850DB247-445F-4284-BD6F-31D68E837F9D}"/>
              </a:ext>
            </a:extLst>
          </p:cNvPr>
          <p:cNvSpPr>
            <a:spLocks noGrp="1"/>
          </p:cNvSpPr>
          <p:nvPr>
            <p:ph type="body" orient="vert" idx="31" hasCustomPrompt="1"/>
          </p:nvPr>
        </p:nvSpPr>
        <p:spPr>
          <a:xfrm>
            <a:off x="1897187" y="4394923"/>
            <a:ext cx="3639455" cy="1600570"/>
          </a:xfrm>
        </p:spPr>
        <p:txBody>
          <a:bodyPr vert="horz" lIns="0" tIns="0" rIns="0" bIns="0"/>
          <a:lstStyle>
            <a:lvl1pPr marL="0" indent="0">
              <a:buNone/>
              <a:defRPr>
                <a:solidFill>
                  <a:schemeClr val="accent2"/>
                </a:solidFill>
              </a:defRPr>
            </a:lvl1pPr>
            <a:lvl2pPr>
              <a:defRPr/>
            </a:lvl2pPr>
            <a:lvl3pPr>
              <a:defRPr/>
            </a:lvl3pPr>
            <a:lvl4pPr>
              <a:defRPr/>
            </a:lvl4pPr>
            <a:lvl5pPr marL="0" indent="0">
              <a:buNone/>
              <a:defRPr/>
            </a:lvl5pPr>
            <a:lvl6pPr>
              <a:defRPr/>
            </a:lvl6pPr>
            <a:lvl7pPr>
              <a:defRPr/>
            </a:lvl7pPr>
            <a:lvl8pPr>
              <a:defRPr/>
            </a:lvl8pPr>
            <a:lvl9pPr>
              <a:defRPr/>
            </a:lvl9pPr>
          </a:lstStyle>
          <a:p>
            <a:pPr lvl="0"/>
            <a:r>
              <a:rPr lang="nl-NL"/>
              <a:t>Informatie</a:t>
            </a:r>
          </a:p>
        </p:txBody>
      </p:sp>
      <p:sp>
        <p:nvSpPr>
          <p:cNvPr id="18" name="Tijdelijke aanduiding voor verticale tekst 2">
            <a:extLst>
              <a:ext uri="{FF2B5EF4-FFF2-40B4-BE49-F238E27FC236}">
                <a16:creationId xmlns:a16="http://schemas.microsoft.com/office/drawing/2014/main" id="{0EAAEA3B-C96F-49C7-A571-54B361D2294E}"/>
              </a:ext>
            </a:extLst>
          </p:cNvPr>
          <p:cNvSpPr>
            <a:spLocks noGrp="1"/>
          </p:cNvSpPr>
          <p:nvPr>
            <p:ph type="body" orient="vert" idx="32" hasCustomPrompt="1"/>
          </p:nvPr>
        </p:nvSpPr>
        <p:spPr>
          <a:xfrm>
            <a:off x="1897187" y="4126454"/>
            <a:ext cx="3639455" cy="268469"/>
          </a:xfrm>
        </p:spPr>
        <p:txBody>
          <a:bodyPr vert="horz" lIns="0" tIns="0" rIns="0" bIns="0"/>
          <a:lstStyle>
            <a:lvl1pPr marL="0" indent="0">
              <a:buNone/>
              <a:defRPr sz="1600" b="0">
                <a:solidFill>
                  <a:schemeClr val="accent1"/>
                </a:solidFill>
              </a:defRPr>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sp>
        <p:nvSpPr>
          <p:cNvPr id="19" name="Tijdelijke aanduiding voor verticale tekst 2">
            <a:extLst>
              <a:ext uri="{FF2B5EF4-FFF2-40B4-BE49-F238E27FC236}">
                <a16:creationId xmlns:a16="http://schemas.microsoft.com/office/drawing/2014/main" id="{D343F841-23ED-491F-902C-1582B1D18B79}"/>
              </a:ext>
            </a:extLst>
          </p:cNvPr>
          <p:cNvSpPr>
            <a:spLocks noGrp="1"/>
          </p:cNvSpPr>
          <p:nvPr>
            <p:ph type="body" orient="vert" idx="33" hasCustomPrompt="1"/>
          </p:nvPr>
        </p:nvSpPr>
        <p:spPr>
          <a:xfrm>
            <a:off x="6985471" y="2430625"/>
            <a:ext cx="3639455" cy="1600570"/>
          </a:xfrm>
        </p:spPr>
        <p:txBody>
          <a:bodyPr vert="horz" lIns="0" tIns="0" rIns="0" bIns="0"/>
          <a:lstStyle>
            <a:lvl1pPr marL="0" indent="0">
              <a:buNone/>
              <a:defRPr>
                <a:solidFill>
                  <a:schemeClr val="accent2"/>
                </a:solidFill>
              </a:defRPr>
            </a:lvl1pPr>
            <a:lvl2pPr>
              <a:defRPr/>
            </a:lvl2pPr>
            <a:lvl3pPr>
              <a:defRPr/>
            </a:lvl3pPr>
            <a:lvl4pPr>
              <a:defRPr/>
            </a:lvl4pPr>
            <a:lvl5pPr marL="0" indent="0">
              <a:buNone/>
              <a:defRPr/>
            </a:lvl5pPr>
            <a:lvl6pPr>
              <a:defRPr/>
            </a:lvl6pPr>
            <a:lvl7pPr>
              <a:defRPr/>
            </a:lvl7pPr>
            <a:lvl8pPr>
              <a:defRPr/>
            </a:lvl8pPr>
            <a:lvl9pPr>
              <a:defRPr/>
            </a:lvl9pPr>
          </a:lstStyle>
          <a:p>
            <a:pPr lvl="0"/>
            <a:r>
              <a:rPr lang="nl-NL"/>
              <a:t>Informatie</a:t>
            </a:r>
          </a:p>
        </p:txBody>
      </p:sp>
      <p:sp>
        <p:nvSpPr>
          <p:cNvPr id="20" name="Tijdelijke aanduiding voor verticale tekst 2">
            <a:extLst>
              <a:ext uri="{FF2B5EF4-FFF2-40B4-BE49-F238E27FC236}">
                <a16:creationId xmlns:a16="http://schemas.microsoft.com/office/drawing/2014/main" id="{9F38F779-596D-4AE5-8470-F514D7FA944D}"/>
              </a:ext>
            </a:extLst>
          </p:cNvPr>
          <p:cNvSpPr>
            <a:spLocks noGrp="1"/>
          </p:cNvSpPr>
          <p:nvPr>
            <p:ph type="body" orient="vert" idx="34" hasCustomPrompt="1"/>
          </p:nvPr>
        </p:nvSpPr>
        <p:spPr>
          <a:xfrm>
            <a:off x="6985471" y="2162156"/>
            <a:ext cx="3639455" cy="268469"/>
          </a:xfrm>
        </p:spPr>
        <p:txBody>
          <a:bodyPr vert="horz" lIns="0" tIns="0" rIns="0" bIns="0"/>
          <a:lstStyle>
            <a:lvl1pPr marL="0" indent="0">
              <a:buNone/>
              <a:defRPr sz="1600" b="0">
                <a:solidFill>
                  <a:schemeClr val="accent1"/>
                </a:solidFill>
              </a:defRPr>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sp>
        <p:nvSpPr>
          <p:cNvPr id="21" name="Tijdelijke aanduiding voor verticale tekst 2">
            <a:extLst>
              <a:ext uri="{FF2B5EF4-FFF2-40B4-BE49-F238E27FC236}">
                <a16:creationId xmlns:a16="http://schemas.microsoft.com/office/drawing/2014/main" id="{D660ACC1-B1E3-4EE6-A15B-4C249EED7B79}"/>
              </a:ext>
            </a:extLst>
          </p:cNvPr>
          <p:cNvSpPr>
            <a:spLocks noGrp="1"/>
          </p:cNvSpPr>
          <p:nvPr>
            <p:ph type="body" orient="vert" idx="35" hasCustomPrompt="1"/>
          </p:nvPr>
        </p:nvSpPr>
        <p:spPr>
          <a:xfrm>
            <a:off x="6985471" y="4394923"/>
            <a:ext cx="3639455" cy="1600570"/>
          </a:xfrm>
        </p:spPr>
        <p:txBody>
          <a:bodyPr vert="horz" lIns="0" tIns="0" rIns="0" bIns="0"/>
          <a:lstStyle>
            <a:lvl1pPr marL="0" indent="0">
              <a:buNone/>
              <a:defRPr>
                <a:solidFill>
                  <a:schemeClr val="accent2"/>
                </a:solidFill>
              </a:defRPr>
            </a:lvl1pPr>
            <a:lvl2pPr>
              <a:defRPr/>
            </a:lvl2pPr>
            <a:lvl3pPr>
              <a:defRPr/>
            </a:lvl3pPr>
            <a:lvl4pPr>
              <a:defRPr/>
            </a:lvl4pPr>
            <a:lvl5pPr marL="0" indent="0">
              <a:buNone/>
              <a:defRPr/>
            </a:lvl5pPr>
            <a:lvl6pPr>
              <a:defRPr/>
            </a:lvl6pPr>
            <a:lvl7pPr>
              <a:defRPr/>
            </a:lvl7pPr>
            <a:lvl8pPr>
              <a:defRPr/>
            </a:lvl8pPr>
            <a:lvl9pPr>
              <a:defRPr/>
            </a:lvl9pPr>
          </a:lstStyle>
          <a:p>
            <a:pPr lvl="0"/>
            <a:r>
              <a:rPr lang="nl-NL"/>
              <a:t>Informatie</a:t>
            </a:r>
          </a:p>
        </p:txBody>
      </p:sp>
      <p:sp>
        <p:nvSpPr>
          <p:cNvPr id="22" name="Tijdelijke aanduiding voor verticale tekst 2">
            <a:extLst>
              <a:ext uri="{FF2B5EF4-FFF2-40B4-BE49-F238E27FC236}">
                <a16:creationId xmlns:a16="http://schemas.microsoft.com/office/drawing/2014/main" id="{41A32DFB-12DB-47A2-B798-3CF9F573FC18}"/>
              </a:ext>
            </a:extLst>
          </p:cNvPr>
          <p:cNvSpPr>
            <a:spLocks noGrp="1"/>
          </p:cNvSpPr>
          <p:nvPr>
            <p:ph type="body" orient="vert" idx="36" hasCustomPrompt="1"/>
          </p:nvPr>
        </p:nvSpPr>
        <p:spPr>
          <a:xfrm>
            <a:off x="6985471" y="4126454"/>
            <a:ext cx="3639455" cy="268469"/>
          </a:xfrm>
        </p:spPr>
        <p:txBody>
          <a:bodyPr vert="horz" lIns="0" tIns="0" rIns="0" bIns="0"/>
          <a:lstStyle>
            <a:lvl1pPr marL="0" indent="0">
              <a:buNone/>
              <a:defRPr sz="1600" b="0">
                <a:solidFill>
                  <a:schemeClr val="accent1"/>
                </a:solidFill>
              </a:defRPr>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grpSp>
        <p:nvGrpSpPr>
          <p:cNvPr id="13" name="INSTRUCTIE">
            <a:extLst>
              <a:ext uri="{FF2B5EF4-FFF2-40B4-BE49-F238E27FC236}">
                <a16:creationId xmlns:a16="http://schemas.microsoft.com/office/drawing/2014/main" id="{7301AD02-50CE-4DB1-8AB3-2F2DCDE2D560}"/>
              </a:ext>
            </a:extLst>
          </p:cNvPr>
          <p:cNvGrpSpPr/>
          <p:nvPr userDrawn="1"/>
        </p:nvGrpSpPr>
        <p:grpSpPr>
          <a:xfrm>
            <a:off x="12377595" y="0"/>
            <a:ext cx="3693113" cy="6209710"/>
            <a:chOff x="-3786164" y="0"/>
            <a:chExt cx="3693113" cy="6209710"/>
          </a:xfrm>
        </p:grpSpPr>
        <p:sp>
          <p:nvSpPr>
            <p:cNvPr id="14" name="Rechthoek 13">
              <a:extLst>
                <a:ext uri="{FF2B5EF4-FFF2-40B4-BE49-F238E27FC236}">
                  <a16:creationId xmlns:a16="http://schemas.microsoft.com/office/drawing/2014/main" id="{AB3CC691-17D7-4512-8FCE-1306727A94A9}"/>
                </a:ext>
              </a:extLst>
            </p:cNvPr>
            <p:cNvSpPr/>
            <p:nvPr userDrawn="1"/>
          </p:nvSpPr>
          <p:spPr>
            <a:xfrm>
              <a:off x="-3786164" y="0"/>
              <a:ext cx="3593091" cy="5572125"/>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ICOON invoegen/opmaken</a:t>
              </a:r>
            </a:p>
          </p:txBody>
        </p:sp>
        <p:sp>
          <p:nvSpPr>
            <p:cNvPr id="23" name="Rechthoek 22">
              <a:extLst>
                <a:ext uri="{FF2B5EF4-FFF2-40B4-BE49-F238E27FC236}">
                  <a16:creationId xmlns:a16="http://schemas.microsoft.com/office/drawing/2014/main" id="{25C51BDB-A142-4A5A-AE8F-6A869E29E8A4}"/>
                </a:ext>
              </a:extLst>
            </p:cNvPr>
            <p:cNvSpPr/>
            <p:nvPr userDrawn="1"/>
          </p:nvSpPr>
          <p:spPr>
            <a:xfrm>
              <a:off x="-3786164" y="5381710"/>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b="1" cap="all" baseline="0" noProof="0">
                  <a:solidFill>
                    <a:srgbClr val="211F26"/>
                  </a:solidFill>
                  <a:latin typeface="Calibri" panose="020F0502020204030204" pitchFamily="34" charset="0"/>
                  <a:cs typeface="Calibri" panose="020F0502020204030204" pitchFamily="34" charset="0"/>
                </a:rPr>
              </a:br>
              <a:r>
                <a:rPr lang="nl-NL" sz="1200" kern="1200" cap="none" baseline="0" noProof="0">
                  <a:solidFill>
                    <a:srgbClr val="211F26"/>
                  </a:solidFill>
                  <a:latin typeface="Calibri" panose="020F0502020204030204" pitchFamily="34" charset="0"/>
                  <a:ea typeface="+mn-ea"/>
                  <a:cs typeface="Calibri" panose="020F0502020204030204" pitchFamily="34" charset="0"/>
                </a:rPr>
                <a:t>Ga naar de tab</a:t>
              </a:r>
              <a:r>
                <a:rPr lang="nl-NL" sz="1200" b="1" cap="all" baseline="0" noProof="0">
                  <a:solidFill>
                    <a:srgbClr val="211F26"/>
                  </a:solidFill>
                  <a:latin typeface="Calibri" panose="020F0502020204030204" pitchFamily="34" charset="0"/>
                  <a:cs typeface="Calibri" panose="020F0502020204030204" pitchFamily="34" charset="0"/>
                </a:rPr>
                <a:t> 'SLIDEBUILDER’ </a:t>
              </a:r>
              <a:r>
                <a:rPr lang="nl-NL" sz="1200" kern="1200" cap="none" baseline="0" noProof="0">
                  <a:solidFill>
                    <a:srgbClr val="211F26"/>
                  </a:solidFill>
                  <a:latin typeface="Calibri" panose="020F0502020204030204" pitchFamily="34" charset="0"/>
                  <a:ea typeface="+mn-ea"/>
                  <a:cs typeface="Calibri" panose="020F0502020204030204" pitchFamily="34" charset="0"/>
                </a:rPr>
                <a:t>en klik</a:t>
              </a:r>
              <a:br>
                <a:rPr lang="nl-NL" sz="1200" kern="1200" cap="none" baseline="0" noProof="0">
                  <a:solidFill>
                    <a:srgbClr val="211F26"/>
                  </a:solidFill>
                  <a:latin typeface="Calibri" panose="020F0502020204030204" pitchFamily="34" charset="0"/>
                  <a:ea typeface="+mn-ea"/>
                  <a:cs typeface="Calibri" panose="020F0502020204030204" pitchFamily="34" charset="0"/>
                </a:rPr>
              </a:br>
              <a:r>
                <a:rPr lang="nl-NL" sz="1200" kern="1200" cap="none" baseline="0" noProof="0">
                  <a:solidFill>
                    <a:srgbClr val="211F26"/>
                  </a:solidFill>
                  <a:latin typeface="Calibri" panose="020F0502020204030204" pitchFamily="34" charset="0"/>
                  <a:ea typeface="+mn-ea"/>
                  <a:cs typeface="Calibri" panose="020F0502020204030204" pitchFamily="34" charset="0"/>
                </a:rPr>
                <a:t>op de knop </a:t>
              </a:r>
              <a:r>
                <a:rPr lang="nl-NL" sz="1200" b="1" cap="all" baseline="0" noProof="0">
                  <a:solidFill>
                    <a:srgbClr val="211F26"/>
                  </a:solidFill>
                  <a:latin typeface="Calibri" panose="020F0502020204030204" pitchFamily="34" charset="0"/>
                  <a:cs typeface="Calibri" panose="020F0502020204030204" pitchFamily="34" charset="0"/>
                </a:rPr>
                <a:t>‘Inspiratie'</a:t>
              </a:r>
            </a:p>
          </p:txBody>
        </p:sp>
        <p:sp>
          <p:nvSpPr>
            <p:cNvPr id="24" name="Ovaal 23">
              <a:extLst>
                <a:ext uri="{FF2B5EF4-FFF2-40B4-BE49-F238E27FC236}">
                  <a16:creationId xmlns:a16="http://schemas.microsoft.com/office/drawing/2014/main" id="{5CC2D38A-70F3-4185-9EFF-3D1B1D058745}"/>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5" name="Rechthoek 24">
              <a:extLst>
                <a:ext uri="{FF2B5EF4-FFF2-40B4-BE49-F238E27FC236}">
                  <a16:creationId xmlns:a16="http://schemas.microsoft.com/office/drawing/2014/main" id="{5E2DBDBD-E7B5-478E-B4F8-1BC0006A2348}"/>
                </a:ext>
              </a:extLst>
            </p:cNvPr>
            <p:cNvSpPr/>
            <p:nvPr userDrawn="1"/>
          </p:nvSpPr>
          <p:spPr>
            <a:xfrm>
              <a:off x="-3319416" y="465323"/>
              <a:ext cx="2944087" cy="66185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het bestaande</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icoon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‘Iconen’</a:t>
              </a:r>
              <a:r>
                <a:rPr kumimoji="0" lang="nl-NL" sz="12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26" name="Ovaal 25">
              <a:extLst>
                <a:ext uri="{FF2B5EF4-FFF2-40B4-BE49-F238E27FC236}">
                  <a16:creationId xmlns:a16="http://schemas.microsoft.com/office/drawing/2014/main" id="{407A20F0-D2EF-4D7A-84A0-6E60A224B623}"/>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7" name="Rechthoek 26">
              <a:extLst>
                <a:ext uri="{FF2B5EF4-FFF2-40B4-BE49-F238E27FC236}">
                  <a16:creationId xmlns:a16="http://schemas.microsoft.com/office/drawing/2014/main" id="{074CAD79-78F3-4C7C-ADC5-7EB91050BBB6}"/>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de gewenste categorie en het icoon</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8" name="Rechthoek 27">
              <a:extLst>
                <a:ext uri="{FF2B5EF4-FFF2-40B4-BE49-F238E27FC236}">
                  <a16:creationId xmlns:a16="http://schemas.microsoft.com/office/drawing/2014/main" id="{0DC32FBC-2BB3-4DE7-B5F8-0C8A248EF0CF}"/>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1000" b="1" noProof="0">
                  <a:solidFill>
                    <a:srgbClr val="211F26"/>
                  </a:solidFill>
                  <a:latin typeface="Calibri" panose="020F0502020204030204" pitchFamily="34" charset="0"/>
                  <a:cs typeface="Calibri" panose="020F0502020204030204" pitchFamily="34" charset="0"/>
                </a:rPr>
                <a:t>Invoegen</a:t>
              </a:r>
            </a:p>
          </p:txBody>
        </p:sp>
        <p:sp>
          <p:nvSpPr>
            <p:cNvPr id="29" name="Ovaal 28">
              <a:extLst>
                <a:ext uri="{FF2B5EF4-FFF2-40B4-BE49-F238E27FC236}">
                  <a16:creationId xmlns:a16="http://schemas.microsoft.com/office/drawing/2014/main" id="{3E2F4546-EC42-44A2-AA20-749C2A01F82D}"/>
                </a:ext>
              </a:extLst>
            </p:cNvPr>
            <p:cNvSpPr/>
            <p:nvPr userDrawn="1"/>
          </p:nvSpPr>
          <p:spPr>
            <a:xfrm>
              <a:off x="-3603587" y="263483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0" name="Rechthoek 29">
              <a:extLst>
                <a:ext uri="{FF2B5EF4-FFF2-40B4-BE49-F238E27FC236}">
                  <a16:creationId xmlns:a16="http://schemas.microsoft.com/office/drawing/2014/main" id="{5FC153A7-5E25-4958-B2B1-9C031ECD714E}"/>
                </a:ext>
              </a:extLst>
            </p:cNvPr>
            <p:cNvSpPr/>
            <p:nvPr userDrawn="1"/>
          </p:nvSpPr>
          <p:spPr>
            <a:xfrm>
              <a:off x="-3319415" y="2634835"/>
              <a:ext cx="2944682" cy="637754"/>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Sleep het icoon op de gewenste positie op de slide. Om het icoon een andere kleur te geven,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tekenen’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‘Opmaak’ </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‘Vormopvulling’</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31" name="ICOON_info">
              <a:extLst>
                <a:ext uri="{FF2B5EF4-FFF2-40B4-BE49-F238E27FC236}">
                  <a16:creationId xmlns:a16="http://schemas.microsoft.com/office/drawing/2014/main" id="{BE73E2C4-CCB4-4852-B771-68C89C8BAF7B}"/>
                </a:ext>
              </a:extLst>
            </p:cNvPr>
            <p:cNvGrpSpPr/>
            <p:nvPr userDrawn="1"/>
          </p:nvGrpSpPr>
          <p:grpSpPr>
            <a:xfrm>
              <a:off x="-376736" y="5210661"/>
              <a:ext cx="283685" cy="283685"/>
              <a:chOff x="-510741" y="5913713"/>
              <a:chExt cx="267555" cy="267555"/>
            </a:xfrm>
          </p:grpSpPr>
          <p:sp>
            <p:nvSpPr>
              <p:cNvPr id="90" name="Ovaal 89">
                <a:extLst>
                  <a:ext uri="{FF2B5EF4-FFF2-40B4-BE49-F238E27FC236}">
                    <a16:creationId xmlns:a16="http://schemas.microsoft.com/office/drawing/2014/main" id="{1581764C-D0A4-4FFE-9FB3-69012176A362}"/>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91" name="Graphic 163" descr="Informatie">
                <a:extLst>
                  <a:ext uri="{FF2B5EF4-FFF2-40B4-BE49-F238E27FC236}">
                    <a16:creationId xmlns:a16="http://schemas.microsoft.com/office/drawing/2014/main" id="{90FF8660-93E4-456C-B597-C43C35407DEB}"/>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32" name="Groep 31">
              <a:extLst>
                <a:ext uri="{FF2B5EF4-FFF2-40B4-BE49-F238E27FC236}">
                  <a16:creationId xmlns:a16="http://schemas.microsoft.com/office/drawing/2014/main" id="{F2940E29-8E83-43F9-880E-2BF435C9BC3B}"/>
                </a:ext>
              </a:extLst>
            </p:cNvPr>
            <p:cNvGrpSpPr/>
            <p:nvPr userDrawn="1"/>
          </p:nvGrpSpPr>
          <p:grpSpPr>
            <a:xfrm>
              <a:off x="-938434" y="5519087"/>
              <a:ext cx="627798" cy="576693"/>
              <a:chOff x="-938434" y="4570310"/>
              <a:chExt cx="627798" cy="576693"/>
            </a:xfrm>
          </p:grpSpPr>
          <p:grpSp>
            <p:nvGrpSpPr>
              <p:cNvPr id="85" name="Inspireren">
                <a:extLst>
                  <a:ext uri="{FF2B5EF4-FFF2-40B4-BE49-F238E27FC236}">
                    <a16:creationId xmlns:a16="http://schemas.microsoft.com/office/drawing/2014/main" id="{A5EFBF5E-A7E2-4A57-990F-AC4AEB2EE86C}"/>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87" name="Freeform 12">
                  <a:extLst>
                    <a:ext uri="{FF2B5EF4-FFF2-40B4-BE49-F238E27FC236}">
                      <a16:creationId xmlns:a16="http://schemas.microsoft.com/office/drawing/2014/main" id="{B22D8D50-F2B2-47CE-8C5E-3488FCC34C60}"/>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a:ln>
                      <a:noFill/>
                    </a:ln>
                    <a:solidFill>
                      <a:srgbClr val="211F26"/>
                    </a:solidFill>
                    <a:effectLst/>
                    <a:uLnTx/>
                    <a:uFillTx/>
                    <a:latin typeface="Segoe UI Light"/>
                  </a:endParaRPr>
                </a:p>
              </p:txBody>
            </p:sp>
            <p:sp>
              <p:nvSpPr>
                <p:cNvPr id="88" name="Freeform 13">
                  <a:extLst>
                    <a:ext uri="{FF2B5EF4-FFF2-40B4-BE49-F238E27FC236}">
                      <a16:creationId xmlns:a16="http://schemas.microsoft.com/office/drawing/2014/main" id="{CC6A2C96-CB0C-46A9-8144-92D3E2CAD066}"/>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a:ln>
                      <a:noFill/>
                    </a:ln>
                    <a:solidFill>
                      <a:srgbClr val="211F26"/>
                    </a:solidFill>
                    <a:effectLst/>
                    <a:uLnTx/>
                    <a:uFillTx/>
                    <a:latin typeface="Segoe UI Light"/>
                  </a:endParaRPr>
                </a:p>
              </p:txBody>
            </p:sp>
            <p:sp>
              <p:nvSpPr>
                <p:cNvPr id="89" name="Freeform 14">
                  <a:extLst>
                    <a:ext uri="{FF2B5EF4-FFF2-40B4-BE49-F238E27FC236}">
                      <a16:creationId xmlns:a16="http://schemas.microsoft.com/office/drawing/2014/main" id="{F4BD348B-8275-4142-9A93-26D22D1A7D00}"/>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a:ln>
                      <a:noFill/>
                    </a:ln>
                    <a:solidFill>
                      <a:srgbClr val="211F26"/>
                    </a:solidFill>
                    <a:effectLst/>
                    <a:uLnTx/>
                    <a:uFillTx/>
                    <a:latin typeface="Segoe UI Light"/>
                  </a:endParaRPr>
                </a:p>
              </p:txBody>
            </p:sp>
          </p:grpSp>
          <p:sp>
            <p:nvSpPr>
              <p:cNvPr id="86" name="Tekstvak 85">
                <a:extLst>
                  <a:ext uri="{FF2B5EF4-FFF2-40B4-BE49-F238E27FC236}">
                    <a16:creationId xmlns:a16="http://schemas.microsoft.com/office/drawing/2014/main" id="{A6E98444-97A3-4249-AE92-465E679F30A4}"/>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Inspiratie</a:t>
                </a:r>
              </a:p>
            </p:txBody>
          </p:sp>
        </p:grpSp>
        <p:grpSp>
          <p:nvGrpSpPr>
            <p:cNvPr id="33" name="Groep 32">
              <a:extLst>
                <a:ext uri="{FF2B5EF4-FFF2-40B4-BE49-F238E27FC236}">
                  <a16:creationId xmlns:a16="http://schemas.microsoft.com/office/drawing/2014/main" id="{A60E22EB-7C73-4F94-993A-501027DE9118}"/>
                </a:ext>
              </a:extLst>
            </p:cNvPr>
            <p:cNvGrpSpPr/>
            <p:nvPr userDrawn="1"/>
          </p:nvGrpSpPr>
          <p:grpSpPr>
            <a:xfrm>
              <a:off x="-3398401" y="1222628"/>
              <a:ext cx="491631" cy="410839"/>
              <a:chOff x="-3241990" y="1222628"/>
              <a:chExt cx="491631" cy="410839"/>
            </a:xfrm>
          </p:grpSpPr>
          <p:sp>
            <p:nvSpPr>
              <p:cNvPr id="72" name="Tekstvak 71">
                <a:extLst>
                  <a:ext uri="{FF2B5EF4-FFF2-40B4-BE49-F238E27FC236}">
                    <a16:creationId xmlns:a16="http://schemas.microsoft.com/office/drawing/2014/main" id="{663D52FC-5B00-49DD-93CC-32359AA385C6}"/>
                  </a:ext>
                </a:extLst>
              </p:cNvPr>
              <p:cNvSpPr txBox="1"/>
              <p:nvPr userDrawn="1"/>
            </p:nvSpPr>
            <p:spPr>
              <a:xfrm>
                <a:off x="-3241990" y="1489960"/>
                <a:ext cx="491631" cy="14350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Iconen</a:t>
                </a:r>
              </a:p>
            </p:txBody>
          </p:sp>
          <p:grpSp>
            <p:nvGrpSpPr>
              <p:cNvPr id="73" name="Groep 72">
                <a:extLst>
                  <a:ext uri="{FF2B5EF4-FFF2-40B4-BE49-F238E27FC236}">
                    <a16:creationId xmlns:a16="http://schemas.microsoft.com/office/drawing/2014/main" id="{D78E3C76-5CBB-4B0B-BFC6-A8D24D48BB34}"/>
                  </a:ext>
                </a:extLst>
              </p:cNvPr>
              <p:cNvGrpSpPr/>
              <p:nvPr userDrawn="1"/>
            </p:nvGrpSpPr>
            <p:grpSpPr>
              <a:xfrm>
                <a:off x="-3119153" y="1222628"/>
                <a:ext cx="245956" cy="246691"/>
                <a:chOff x="1314120" y="4794393"/>
                <a:chExt cx="1787447" cy="1792785"/>
              </a:xfrm>
            </p:grpSpPr>
            <p:grpSp>
              <p:nvGrpSpPr>
                <p:cNvPr id="74" name="Groep 73">
                  <a:extLst>
                    <a:ext uri="{FF2B5EF4-FFF2-40B4-BE49-F238E27FC236}">
                      <a16:creationId xmlns:a16="http://schemas.microsoft.com/office/drawing/2014/main" id="{650291AE-634B-4431-83C0-A4F891FF900B}"/>
                    </a:ext>
                  </a:extLst>
                </p:cNvPr>
                <p:cNvGrpSpPr/>
                <p:nvPr/>
              </p:nvGrpSpPr>
              <p:grpSpPr>
                <a:xfrm>
                  <a:off x="1314120" y="4794393"/>
                  <a:ext cx="1787447" cy="1792785"/>
                  <a:chOff x="1314120" y="4794393"/>
                  <a:chExt cx="1787447" cy="1792785"/>
                </a:xfrm>
                <a:gradFill>
                  <a:gsLst>
                    <a:gs pos="0">
                      <a:srgbClr val="9D9FA1"/>
                    </a:gs>
                    <a:gs pos="70000">
                      <a:srgbClr val="211F26"/>
                    </a:gs>
                  </a:gsLst>
                  <a:lin ang="2700000" scaled="0"/>
                </a:gradFill>
              </p:grpSpPr>
              <p:grpSp>
                <p:nvGrpSpPr>
                  <p:cNvPr id="76" name="Groep 75">
                    <a:extLst>
                      <a:ext uri="{FF2B5EF4-FFF2-40B4-BE49-F238E27FC236}">
                        <a16:creationId xmlns:a16="http://schemas.microsoft.com/office/drawing/2014/main" id="{CC1849BB-7CDD-4B76-BF23-D0C2382F7C0E}"/>
                      </a:ext>
                    </a:extLst>
                  </p:cNvPr>
                  <p:cNvGrpSpPr/>
                  <p:nvPr/>
                </p:nvGrpSpPr>
                <p:grpSpPr>
                  <a:xfrm>
                    <a:off x="1314120" y="4794393"/>
                    <a:ext cx="1787447" cy="1792785"/>
                    <a:chOff x="1314120" y="4794393"/>
                    <a:chExt cx="1787447" cy="1792785"/>
                  </a:xfrm>
                  <a:grpFill/>
                </p:grpSpPr>
                <p:sp>
                  <p:nvSpPr>
                    <p:cNvPr id="81" name="Vrije vorm: vorm 80">
                      <a:extLst>
                        <a:ext uri="{FF2B5EF4-FFF2-40B4-BE49-F238E27FC236}">
                          <a16:creationId xmlns:a16="http://schemas.microsoft.com/office/drawing/2014/main" id="{61A733C1-4D57-4DC0-AB38-FCE1CF271562}"/>
                        </a:ext>
                      </a:extLst>
                    </p:cNvPr>
                    <p:cNvSpPr/>
                    <p:nvPr/>
                  </p:nvSpPr>
                  <p:spPr>
                    <a:xfrm>
                      <a:off x="1314120" y="4794393"/>
                      <a:ext cx="854131" cy="854131"/>
                    </a:xfrm>
                    <a:custGeom>
                      <a:avLst/>
                      <a:gdLst>
                        <a:gd name="connsiteX0" fmla="*/ 716202 w 854130"/>
                        <a:gd name="connsiteY0" fmla="*/ 139664 h 854130"/>
                        <a:gd name="connsiteX1" fmla="*/ 716202 w 854130"/>
                        <a:gd name="connsiteY1" fmla="*/ 716202 h 854130"/>
                        <a:gd name="connsiteX2" fmla="*/ 139664 w 854130"/>
                        <a:gd name="connsiteY2" fmla="*/ 716202 h 854130"/>
                        <a:gd name="connsiteX3" fmla="*/ 139664 w 854130"/>
                        <a:gd name="connsiteY3" fmla="*/ 139664 h 854130"/>
                        <a:gd name="connsiteX4" fmla="*/ 716202 w 854130"/>
                        <a:gd name="connsiteY4" fmla="*/ 139664 h 854130"/>
                        <a:gd name="connsiteX5" fmla="*/ 849660 w 854130"/>
                        <a:gd name="connsiteY5" fmla="*/ 6206 h 854130"/>
                        <a:gd name="connsiteX6" fmla="*/ 6206 w 854130"/>
                        <a:gd name="connsiteY6" fmla="*/ 6206 h 854130"/>
                        <a:gd name="connsiteX7" fmla="*/ 6206 w 854130"/>
                        <a:gd name="connsiteY7" fmla="*/ 849660 h 854130"/>
                        <a:gd name="connsiteX8" fmla="*/ 849660 w 854130"/>
                        <a:gd name="connsiteY8" fmla="*/ 849660 h 854130"/>
                        <a:gd name="connsiteX9" fmla="*/ 849660 w 854130"/>
                        <a:gd name="connsiteY9" fmla="*/ 6206 h 854130"/>
                        <a:gd name="connsiteX10" fmla="*/ 849660 w 854130"/>
                        <a:gd name="connsiteY10" fmla="*/ 6206 h 85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130" h="854130">
                          <a:moveTo>
                            <a:pt x="716202" y="139664"/>
                          </a:moveTo>
                          <a:lnTo>
                            <a:pt x="716202" y="716202"/>
                          </a:lnTo>
                          <a:lnTo>
                            <a:pt x="139664" y="716202"/>
                          </a:lnTo>
                          <a:lnTo>
                            <a:pt x="139664" y="139664"/>
                          </a:lnTo>
                          <a:lnTo>
                            <a:pt x="716202" y="139664"/>
                          </a:lnTo>
                          <a:moveTo>
                            <a:pt x="849660" y="6206"/>
                          </a:moveTo>
                          <a:lnTo>
                            <a:pt x="6206" y="6206"/>
                          </a:lnTo>
                          <a:lnTo>
                            <a:pt x="6206" y="849660"/>
                          </a:lnTo>
                          <a:lnTo>
                            <a:pt x="849660" y="849660"/>
                          </a:lnTo>
                          <a:lnTo>
                            <a:pt x="849660" y="6206"/>
                          </a:lnTo>
                          <a:lnTo>
                            <a:pt x="849660" y="6206"/>
                          </a:lnTo>
                          <a:close/>
                        </a:path>
                      </a:pathLst>
                    </a:custGeom>
                    <a:grpFill/>
                    <a:ln w="8858" cap="flat">
                      <a:noFill/>
                      <a:prstDash val="solid"/>
                      <a:miter/>
                    </a:ln>
                  </p:spPr>
                  <p:txBody>
                    <a:bodyPr rtlCol="0" anchor="ctr"/>
                    <a:lstStyle/>
                    <a:p>
                      <a:pPr defTabSz="995469"/>
                      <a:endParaRPr lang="nl-NL" sz="8108">
                        <a:solidFill>
                          <a:srgbClr val="211F26"/>
                        </a:solidFill>
                        <a:latin typeface="Segoe UI Light"/>
                      </a:endParaRPr>
                    </a:p>
                  </p:txBody>
                </p:sp>
                <p:sp>
                  <p:nvSpPr>
                    <p:cNvPr id="82" name="Vrije vorm: vorm 81">
                      <a:extLst>
                        <a:ext uri="{FF2B5EF4-FFF2-40B4-BE49-F238E27FC236}">
                          <a16:creationId xmlns:a16="http://schemas.microsoft.com/office/drawing/2014/main" id="{DC7D987A-8DF9-43FF-897B-BEAE1FFA612F}"/>
                        </a:ext>
                      </a:extLst>
                    </p:cNvPr>
                    <p:cNvSpPr/>
                    <p:nvPr/>
                  </p:nvSpPr>
                  <p:spPr>
                    <a:xfrm>
                      <a:off x="2247436" y="4794393"/>
                      <a:ext cx="854131" cy="854131"/>
                    </a:xfrm>
                    <a:custGeom>
                      <a:avLst/>
                      <a:gdLst>
                        <a:gd name="connsiteX0" fmla="*/ 716202 w 854130"/>
                        <a:gd name="connsiteY0" fmla="*/ 139664 h 854130"/>
                        <a:gd name="connsiteX1" fmla="*/ 716202 w 854130"/>
                        <a:gd name="connsiteY1" fmla="*/ 716202 h 854130"/>
                        <a:gd name="connsiteX2" fmla="*/ 139664 w 854130"/>
                        <a:gd name="connsiteY2" fmla="*/ 716202 h 854130"/>
                        <a:gd name="connsiteX3" fmla="*/ 139664 w 854130"/>
                        <a:gd name="connsiteY3" fmla="*/ 139664 h 854130"/>
                        <a:gd name="connsiteX4" fmla="*/ 716202 w 854130"/>
                        <a:gd name="connsiteY4" fmla="*/ 139664 h 854130"/>
                        <a:gd name="connsiteX5" fmla="*/ 849660 w 854130"/>
                        <a:gd name="connsiteY5" fmla="*/ 6206 h 854130"/>
                        <a:gd name="connsiteX6" fmla="*/ 6206 w 854130"/>
                        <a:gd name="connsiteY6" fmla="*/ 6206 h 854130"/>
                        <a:gd name="connsiteX7" fmla="*/ 6206 w 854130"/>
                        <a:gd name="connsiteY7" fmla="*/ 849660 h 854130"/>
                        <a:gd name="connsiteX8" fmla="*/ 849660 w 854130"/>
                        <a:gd name="connsiteY8" fmla="*/ 849660 h 854130"/>
                        <a:gd name="connsiteX9" fmla="*/ 849660 w 854130"/>
                        <a:gd name="connsiteY9" fmla="*/ 6206 h 854130"/>
                        <a:gd name="connsiteX10" fmla="*/ 849660 w 854130"/>
                        <a:gd name="connsiteY10" fmla="*/ 6206 h 85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130" h="854130">
                          <a:moveTo>
                            <a:pt x="716202" y="139664"/>
                          </a:moveTo>
                          <a:lnTo>
                            <a:pt x="716202" y="716202"/>
                          </a:lnTo>
                          <a:lnTo>
                            <a:pt x="139664" y="716202"/>
                          </a:lnTo>
                          <a:lnTo>
                            <a:pt x="139664" y="139664"/>
                          </a:lnTo>
                          <a:lnTo>
                            <a:pt x="716202" y="139664"/>
                          </a:lnTo>
                          <a:moveTo>
                            <a:pt x="849660" y="6206"/>
                          </a:moveTo>
                          <a:lnTo>
                            <a:pt x="6206" y="6206"/>
                          </a:lnTo>
                          <a:lnTo>
                            <a:pt x="6206" y="849660"/>
                          </a:lnTo>
                          <a:lnTo>
                            <a:pt x="849660" y="849660"/>
                          </a:lnTo>
                          <a:lnTo>
                            <a:pt x="849660" y="6206"/>
                          </a:lnTo>
                          <a:lnTo>
                            <a:pt x="849660" y="6206"/>
                          </a:lnTo>
                          <a:close/>
                        </a:path>
                      </a:pathLst>
                    </a:custGeom>
                    <a:grpFill/>
                    <a:ln w="8858" cap="flat">
                      <a:noFill/>
                      <a:prstDash val="solid"/>
                      <a:miter/>
                    </a:ln>
                  </p:spPr>
                  <p:txBody>
                    <a:bodyPr rtlCol="0" anchor="ctr"/>
                    <a:lstStyle/>
                    <a:p>
                      <a:pPr defTabSz="995469"/>
                      <a:endParaRPr lang="nl-NL" sz="8108">
                        <a:solidFill>
                          <a:srgbClr val="211F26"/>
                        </a:solidFill>
                        <a:latin typeface="Segoe UI Light"/>
                      </a:endParaRPr>
                    </a:p>
                  </p:txBody>
                </p:sp>
                <p:sp>
                  <p:nvSpPr>
                    <p:cNvPr id="83" name="Vrije vorm: vorm 82">
                      <a:extLst>
                        <a:ext uri="{FF2B5EF4-FFF2-40B4-BE49-F238E27FC236}">
                          <a16:creationId xmlns:a16="http://schemas.microsoft.com/office/drawing/2014/main" id="{00B14A17-A1C2-462B-A935-EF038AE7837D}"/>
                        </a:ext>
                      </a:extLst>
                    </p:cNvPr>
                    <p:cNvSpPr/>
                    <p:nvPr/>
                  </p:nvSpPr>
                  <p:spPr>
                    <a:xfrm>
                      <a:off x="1314120" y="5733047"/>
                      <a:ext cx="854131" cy="854131"/>
                    </a:xfrm>
                    <a:custGeom>
                      <a:avLst/>
                      <a:gdLst>
                        <a:gd name="connsiteX0" fmla="*/ 716202 w 854130"/>
                        <a:gd name="connsiteY0" fmla="*/ 139664 h 854130"/>
                        <a:gd name="connsiteX1" fmla="*/ 716202 w 854130"/>
                        <a:gd name="connsiteY1" fmla="*/ 716202 h 854130"/>
                        <a:gd name="connsiteX2" fmla="*/ 139664 w 854130"/>
                        <a:gd name="connsiteY2" fmla="*/ 716202 h 854130"/>
                        <a:gd name="connsiteX3" fmla="*/ 139664 w 854130"/>
                        <a:gd name="connsiteY3" fmla="*/ 139664 h 854130"/>
                        <a:gd name="connsiteX4" fmla="*/ 716202 w 854130"/>
                        <a:gd name="connsiteY4" fmla="*/ 139664 h 854130"/>
                        <a:gd name="connsiteX5" fmla="*/ 849660 w 854130"/>
                        <a:gd name="connsiteY5" fmla="*/ 6206 h 854130"/>
                        <a:gd name="connsiteX6" fmla="*/ 6206 w 854130"/>
                        <a:gd name="connsiteY6" fmla="*/ 6206 h 854130"/>
                        <a:gd name="connsiteX7" fmla="*/ 6206 w 854130"/>
                        <a:gd name="connsiteY7" fmla="*/ 849660 h 854130"/>
                        <a:gd name="connsiteX8" fmla="*/ 849660 w 854130"/>
                        <a:gd name="connsiteY8" fmla="*/ 849660 h 854130"/>
                        <a:gd name="connsiteX9" fmla="*/ 849660 w 854130"/>
                        <a:gd name="connsiteY9" fmla="*/ 6206 h 854130"/>
                        <a:gd name="connsiteX10" fmla="*/ 849660 w 854130"/>
                        <a:gd name="connsiteY10" fmla="*/ 6206 h 85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130" h="854130">
                          <a:moveTo>
                            <a:pt x="716202" y="139664"/>
                          </a:moveTo>
                          <a:lnTo>
                            <a:pt x="716202" y="716202"/>
                          </a:lnTo>
                          <a:lnTo>
                            <a:pt x="139664" y="716202"/>
                          </a:lnTo>
                          <a:lnTo>
                            <a:pt x="139664" y="139664"/>
                          </a:lnTo>
                          <a:lnTo>
                            <a:pt x="716202" y="139664"/>
                          </a:lnTo>
                          <a:moveTo>
                            <a:pt x="849660" y="6206"/>
                          </a:moveTo>
                          <a:lnTo>
                            <a:pt x="6206" y="6206"/>
                          </a:lnTo>
                          <a:lnTo>
                            <a:pt x="6206" y="849660"/>
                          </a:lnTo>
                          <a:lnTo>
                            <a:pt x="849660" y="849660"/>
                          </a:lnTo>
                          <a:lnTo>
                            <a:pt x="849660" y="6206"/>
                          </a:lnTo>
                          <a:lnTo>
                            <a:pt x="849660" y="6206"/>
                          </a:lnTo>
                          <a:close/>
                        </a:path>
                      </a:pathLst>
                    </a:custGeom>
                    <a:grpFill/>
                    <a:ln w="8858" cap="flat">
                      <a:noFill/>
                      <a:prstDash val="solid"/>
                      <a:miter/>
                    </a:ln>
                  </p:spPr>
                  <p:txBody>
                    <a:bodyPr rtlCol="0" anchor="ctr"/>
                    <a:lstStyle/>
                    <a:p>
                      <a:pPr defTabSz="995469"/>
                      <a:endParaRPr lang="nl-NL" sz="8108">
                        <a:solidFill>
                          <a:srgbClr val="211F26"/>
                        </a:solidFill>
                        <a:latin typeface="Segoe UI Light"/>
                      </a:endParaRPr>
                    </a:p>
                  </p:txBody>
                </p:sp>
                <p:sp>
                  <p:nvSpPr>
                    <p:cNvPr id="84" name="Vrije vorm: vorm 83">
                      <a:extLst>
                        <a:ext uri="{FF2B5EF4-FFF2-40B4-BE49-F238E27FC236}">
                          <a16:creationId xmlns:a16="http://schemas.microsoft.com/office/drawing/2014/main" id="{DEA4A37A-3C40-41BE-97BC-AE3A3B3F7137}"/>
                        </a:ext>
                      </a:extLst>
                    </p:cNvPr>
                    <p:cNvSpPr/>
                    <p:nvPr/>
                  </p:nvSpPr>
                  <p:spPr>
                    <a:xfrm>
                      <a:off x="2247436" y="5733047"/>
                      <a:ext cx="854131" cy="854131"/>
                    </a:xfrm>
                    <a:custGeom>
                      <a:avLst/>
                      <a:gdLst>
                        <a:gd name="connsiteX0" fmla="*/ 716202 w 854130"/>
                        <a:gd name="connsiteY0" fmla="*/ 139664 h 854130"/>
                        <a:gd name="connsiteX1" fmla="*/ 716202 w 854130"/>
                        <a:gd name="connsiteY1" fmla="*/ 716202 h 854130"/>
                        <a:gd name="connsiteX2" fmla="*/ 139664 w 854130"/>
                        <a:gd name="connsiteY2" fmla="*/ 716202 h 854130"/>
                        <a:gd name="connsiteX3" fmla="*/ 139664 w 854130"/>
                        <a:gd name="connsiteY3" fmla="*/ 139664 h 854130"/>
                        <a:gd name="connsiteX4" fmla="*/ 716202 w 854130"/>
                        <a:gd name="connsiteY4" fmla="*/ 139664 h 854130"/>
                        <a:gd name="connsiteX5" fmla="*/ 849660 w 854130"/>
                        <a:gd name="connsiteY5" fmla="*/ 6206 h 854130"/>
                        <a:gd name="connsiteX6" fmla="*/ 6206 w 854130"/>
                        <a:gd name="connsiteY6" fmla="*/ 6206 h 854130"/>
                        <a:gd name="connsiteX7" fmla="*/ 6206 w 854130"/>
                        <a:gd name="connsiteY7" fmla="*/ 849660 h 854130"/>
                        <a:gd name="connsiteX8" fmla="*/ 849660 w 854130"/>
                        <a:gd name="connsiteY8" fmla="*/ 849660 h 854130"/>
                        <a:gd name="connsiteX9" fmla="*/ 849660 w 854130"/>
                        <a:gd name="connsiteY9" fmla="*/ 6206 h 854130"/>
                        <a:gd name="connsiteX10" fmla="*/ 849660 w 854130"/>
                        <a:gd name="connsiteY10" fmla="*/ 6206 h 85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130" h="854130">
                          <a:moveTo>
                            <a:pt x="716202" y="139664"/>
                          </a:moveTo>
                          <a:lnTo>
                            <a:pt x="716202" y="716202"/>
                          </a:lnTo>
                          <a:lnTo>
                            <a:pt x="139664" y="716202"/>
                          </a:lnTo>
                          <a:lnTo>
                            <a:pt x="139664" y="139664"/>
                          </a:lnTo>
                          <a:lnTo>
                            <a:pt x="716202" y="139664"/>
                          </a:lnTo>
                          <a:moveTo>
                            <a:pt x="849660" y="6206"/>
                          </a:moveTo>
                          <a:lnTo>
                            <a:pt x="6206" y="6206"/>
                          </a:lnTo>
                          <a:lnTo>
                            <a:pt x="6206" y="849660"/>
                          </a:lnTo>
                          <a:lnTo>
                            <a:pt x="849660" y="849660"/>
                          </a:lnTo>
                          <a:lnTo>
                            <a:pt x="849660" y="6206"/>
                          </a:lnTo>
                          <a:lnTo>
                            <a:pt x="849660" y="6206"/>
                          </a:lnTo>
                          <a:close/>
                        </a:path>
                      </a:pathLst>
                    </a:custGeom>
                    <a:grpFill/>
                    <a:ln w="8858" cap="flat">
                      <a:noFill/>
                      <a:prstDash val="solid"/>
                      <a:miter/>
                    </a:ln>
                  </p:spPr>
                  <p:txBody>
                    <a:bodyPr rtlCol="0" anchor="ctr"/>
                    <a:lstStyle/>
                    <a:p>
                      <a:pPr defTabSz="995469"/>
                      <a:endParaRPr lang="nl-NL" sz="8108">
                        <a:solidFill>
                          <a:srgbClr val="211F26"/>
                        </a:solidFill>
                        <a:latin typeface="Segoe UI Light"/>
                      </a:endParaRPr>
                    </a:p>
                  </p:txBody>
                </p:sp>
              </p:grpSp>
              <p:grpSp>
                <p:nvGrpSpPr>
                  <p:cNvPr id="77" name="Groep 76">
                    <a:extLst>
                      <a:ext uri="{FF2B5EF4-FFF2-40B4-BE49-F238E27FC236}">
                        <a16:creationId xmlns:a16="http://schemas.microsoft.com/office/drawing/2014/main" id="{F49C4E17-E0ED-45ED-9C87-64558FCB2C24}"/>
                      </a:ext>
                    </a:extLst>
                  </p:cNvPr>
                  <p:cNvGrpSpPr/>
                  <p:nvPr/>
                </p:nvGrpSpPr>
                <p:grpSpPr>
                  <a:xfrm>
                    <a:off x="1544558" y="5023941"/>
                    <a:ext cx="1270519" cy="1329241"/>
                    <a:chOff x="1544558" y="5023941"/>
                    <a:chExt cx="1270519" cy="1329241"/>
                  </a:xfrm>
                  <a:grpFill/>
                </p:grpSpPr>
                <p:sp>
                  <p:nvSpPr>
                    <p:cNvPr id="78" name="Vrije vorm: vorm 77">
                      <a:extLst>
                        <a:ext uri="{FF2B5EF4-FFF2-40B4-BE49-F238E27FC236}">
                          <a16:creationId xmlns:a16="http://schemas.microsoft.com/office/drawing/2014/main" id="{265419A9-BCE3-4187-A360-CEE71588F1AE}"/>
                        </a:ext>
                      </a:extLst>
                    </p:cNvPr>
                    <p:cNvSpPr/>
                    <p:nvPr/>
                  </p:nvSpPr>
                  <p:spPr>
                    <a:xfrm>
                      <a:off x="1544558" y="5033728"/>
                      <a:ext cx="391477" cy="391477"/>
                    </a:xfrm>
                    <a:custGeom>
                      <a:avLst/>
                      <a:gdLst>
                        <a:gd name="connsiteX0" fmla="*/ 338071 w 391476"/>
                        <a:gd name="connsiteY0" fmla="*/ 146781 h 391476"/>
                        <a:gd name="connsiteX1" fmla="*/ 338071 w 391476"/>
                        <a:gd name="connsiteY1" fmla="*/ 54251 h 391476"/>
                        <a:gd name="connsiteX2" fmla="*/ 290026 w 391476"/>
                        <a:gd name="connsiteY2" fmla="*/ 54251 h 391476"/>
                        <a:gd name="connsiteX3" fmla="*/ 290026 w 391476"/>
                        <a:gd name="connsiteY3" fmla="*/ 98737 h 391476"/>
                        <a:gd name="connsiteX4" fmla="*/ 197496 w 391476"/>
                        <a:gd name="connsiteY4" fmla="*/ 6206 h 391476"/>
                        <a:gd name="connsiteX5" fmla="*/ 6206 w 391476"/>
                        <a:gd name="connsiteY5" fmla="*/ 197496 h 391476"/>
                        <a:gd name="connsiteX6" fmla="*/ 7096 w 391476"/>
                        <a:gd name="connsiteY6" fmla="*/ 387896 h 391476"/>
                        <a:gd name="connsiteX7" fmla="*/ 146781 w 391476"/>
                        <a:gd name="connsiteY7" fmla="*/ 387896 h 391476"/>
                        <a:gd name="connsiteX8" fmla="*/ 242871 w 391476"/>
                        <a:gd name="connsiteY8" fmla="*/ 387896 h 391476"/>
                        <a:gd name="connsiteX9" fmla="*/ 388785 w 391476"/>
                        <a:gd name="connsiteY9" fmla="*/ 387896 h 391476"/>
                        <a:gd name="connsiteX10" fmla="*/ 388785 w 391476"/>
                        <a:gd name="connsiteY10" fmla="*/ 197496 h 391476"/>
                        <a:gd name="connsiteX11" fmla="*/ 338071 w 391476"/>
                        <a:gd name="connsiteY11" fmla="*/ 146781 h 39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1476" h="391476">
                          <a:moveTo>
                            <a:pt x="338071" y="146781"/>
                          </a:moveTo>
                          <a:lnTo>
                            <a:pt x="338071" y="54251"/>
                          </a:lnTo>
                          <a:lnTo>
                            <a:pt x="290026" y="54251"/>
                          </a:lnTo>
                          <a:lnTo>
                            <a:pt x="290026" y="98737"/>
                          </a:lnTo>
                          <a:lnTo>
                            <a:pt x="197496" y="6206"/>
                          </a:lnTo>
                          <a:lnTo>
                            <a:pt x="6206" y="197496"/>
                          </a:lnTo>
                          <a:lnTo>
                            <a:pt x="7096" y="387896"/>
                          </a:lnTo>
                          <a:lnTo>
                            <a:pt x="146781" y="387896"/>
                          </a:lnTo>
                          <a:lnTo>
                            <a:pt x="242871" y="387896"/>
                          </a:lnTo>
                          <a:lnTo>
                            <a:pt x="388785" y="387896"/>
                          </a:lnTo>
                          <a:lnTo>
                            <a:pt x="388785" y="197496"/>
                          </a:lnTo>
                          <a:lnTo>
                            <a:pt x="338071" y="146781"/>
                          </a:lnTo>
                          <a:close/>
                        </a:path>
                      </a:pathLst>
                    </a:custGeom>
                    <a:grpFill/>
                    <a:ln w="8858" cap="flat">
                      <a:noFill/>
                      <a:prstDash val="solid"/>
                      <a:miter/>
                    </a:ln>
                  </p:spPr>
                  <p:txBody>
                    <a:bodyPr rtlCol="0" anchor="ctr"/>
                    <a:lstStyle/>
                    <a:p>
                      <a:pPr defTabSz="995469"/>
                      <a:endParaRPr lang="nl-NL" sz="8108">
                        <a:solidFill>
                          <a:srgbClr val="211F26"/>
                        </a:solidFill>
                        <a:latin typeface="Segoe UI Light"/>
                      </a:endParaRPr>
                    </a:p>
                  </p:txBody>
                </p:sp>
                <p:sp>
                  <p:nvSpPr>
                    <p:cNvPr id="79" name="Vrije vorm: vorm 78">
                      <a:extLst>
                        <a:ext uri="{FF2B5EF4-FFF2-40B4-BE49-F238E27FC236}">
                          <a16:creationId xmlns:a16="http://schemas.microsoft.com/office/drawing/2014/main" id="{0AED7DC9-F875-4DEF-9E32-00E647FF4301}"/>
                        </a:ext>
                      </a:extLst>
                    </p:cNvPr>
                    <p:cNvSpPr/>
                    <p:nvPr/>
                  </p:nvSpPr>
                  <p:spPr>
                    <a:xfrm>
                      <a:off x="2530367" y="5023941"/>
                      <a:ext cx="284710" cy="391477"/>
                    </a:xfrm>
                    <a:custGeom>
                      <a:avLst/>
                      <a:gdLst>
                        <a:gd name="connsiteX0" fmla="*/ 208172 w 284710"/>
                        <a:gd name="connsiteY0" fmla="*/ 169914 h 391476"/>
                        <a:gd name="connsiteX1" fmla="*/ 238423 w 284710"/>
                        <a:gd name="connsiteY1" fmla="*/ 100516 h 391476"/>
                        <a:gd name="connsiteX2" fmla="*/ 145892 w 284710"/>
                        <a:gd name="connsiteY2" fmla="*/ 6206 h 391476"/>
                        <a:gd name="connsiteX3" fmla="*/ 53361 w 284710"/>
                        <a:gd name="connsiteY3" fmla="*/ 100516 h 391476"/>
                        <a:gd name="connsiteX4" fmla="*/ 83611 w 284710"/>
                        <a:gd name="connsiteY4" fmla="*/ 169914 h 391476"/>
                        <a:gd name="connsiteX5" fmla="*/ 6206 w 284710"/>
                        <a:gd name="connsiteY5" fmla="*/ 272232 h 391476"/>
                        <a:gd name="connsiteX6" fmla="*/ 6206 w 284710"/>
                        <a:gd name="connsiteY6" fmla="*/ 321167 h 391476"/>
                        <a:gd name="connsiteX7" fmla="*/ 6206 w 284710"/>
                        <a:gd name="connsiteY7" fmla="*/ 332733 h 391476"/>
                        <a:gd name="connsiteX8" fmla="*/ 6206 w 284710"/>
                        <a:gd name="connsiteY8" fmla="*/ 342520 h 391476"/>
                        <a:gd name="connsiteX9" fmla="*/ 6206 w 284710"/>
                        <a:gd name="connsiteY9" fmla="*/ 346079 h 391476"/>
                        <a:gd name="connsiteX10" fmla="*/ 6206 w 284710"/>
                        <a:gd name="connsiteY10" fmla="*/ 358535 h 391476"/>
                        <a:gd name="connsiteX11" fmla="*/ 6206 w 284710"/>
                        <a:gd name="connsiteY11" fmla="*/ 389675 h 391476"/>
                        <a:gd name="connsiteX12" fmla="*/ 287357 w 284710"/>
                        <a:gd name="connsiteY12" fmla="*/ 389675 h 391476"/>
                        <a:gd name="connsiteX13" fmla="*/ 287357 w 284710"/>
                        <a:gd name="connsiteY13" fmla="*/ 272232 h 391476"/>
                        <a:gd name="connsiteX14" fmla="*/ 208172 w 284710"/>
                        <a:gd name="connsiteY14" fmla="*/ 169914 h 39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710" h="391476">
                          <a:moveTo>
                            <a:pt x="208172" y="169914"/>
                          </a:moveTo>
                          <a:cubicBezTo>
                            <a:pt x="226856" y="153010"/>
                            <a:pt x="238423" y="128097"/>
                            <a:pt x="238423" y="100516"/>
                          </a:cubicBezTo>
                          <a:cubicBezTo>
                            <a:pt x="238423" y="48912"/>
                            <a:pt x="196606" y="6206"/>
                            <a:pt x="145892" y="6206"/>
                          </a:cubicBezTo>
                          <a:cubicBezTo>
                            <a:pt x="95178" y="6206"/>
                            <a:pt x="53361" y="48023"/>
                            <a:pt x="53361" y="100516"/>
                          </a:cubicBezTo>
                          <a:cubicBezTo>
                            <a:pt x="53361" y="128097"/>
                            <a:pt x="64927" y="152120"/>
                            <a:pt x="83611" y="169914"/>
                          </a:cubicBezTo>
                          <a:cubicBezTo>
                            <a:pt x="37346" y="187709"/>
                            <a:pt x="6206" y="224187"/>
                            <a:pt x="6206" y="272232"/>
                          </a:cubicBezTo>
                          <a:lnTo>
                            <a:pt x="6206" y="321167"/>
                          </a:lnTo>
                          <a:lnTo>
                            <a:pt x="6206" y="332733"/>
                          </a:lnTo>
                          <a:lnTo>
                            <a:pt x="6206" y="342520"/>
                          </a:lnTo>
                          <a:lnTo>
                            <a:pt x="6206" y="346079"/>
                          </a:lnTo>
                          <a:lnTo>
                            <a:pt x="6206" y="358535"/>
                          </a:lnTo>
                          <a:lnTo>
                            <a:pt x="6206" y="389675"/>
                          </a:lnTo>
                          <a:lnTo>
                            <a:pt x="287357" y="389675"/>
                          </a:lnTo>
                          <a:lnTo>
                            <a:pt x="287357" y="272232"/>
                          </a:lnTo>
                          <a:cubicBezTo>
                            <a:pt x="285578" y="224187"/>
                            <a:pt x="253548" y="186819"/>
                            <a:pt x="208172" y="169914"/>
                          </a:cubicBezTo>
                          <a:close/>
                        </a:path>
                      </a:pathLst>
                    </a:custGeom>
                    <a:grpFill/>
                    <a:ln w="8858" cap="flat">
                      <a:noFill/>
                      <a:prstDash val="solid"/>
                      <a:miter/>
                    </a:ln>
                  </p:spPr>
                  <p:txBody>
                    <a:bodyPr rtlCol="0" anchor="ctr"/>
                    <a:lstStyle/>
                    <a:p>
                      <a:pPr defTabSz="995469"/>
                      <a:endParaRPr lang="nl-NL" sz="8108">
                        <a:solidFill>
                          <a:srgbClr val="211F26"/>
                        </a:solidFill>
                        <a:latin typeface="Segoe UI Light"/>
                      </a:endParaRPr>
                    </a:p>
                  </p:txBody>
                </p:sp>
                <p:sp>
                  <p:nvSpPr>
                    <p:cNvPr id="80" name="Vrije vorm: vorm 79">
                      <a:extLst>
                        <a:ext uri="{FF2B5EF4-FFF2-40B4-BE49-F238E27FC236}">
                          <a16:creationId xmlns:a16="http://schemas.microsoft.com/office/drawing/2014/main" id="{84E0DD14-0F5A-4A2C-A0FE-143E4B610088}"/>
                        </a:ext>
                      </a:extLst>
                    </p:cNvPr>
                    <p:cNvSpPr/>
                    <p:nvPr/>
                  </p:nvSpPr>
                  <p:spPr>
                    <a:xfrm>
                      <a:off x="1599720" y="5961705"/>
                      <a:ext cx="275813" cy="391477"/>
                    </a:xfrm>
                    <a:custGeom>
                      <a:avLst/>
                      <a:gdLst>
                        <a:gd name="connsiteX0" fmla="*/ 142333 w 275813"/>
                        <a:gd name="connsiteY0" fmla="*/ 388785 h 391476"/>
                        <a:gd name="connsiteX1" fmla="*/ 278460 w 275813"/>
                        <a:gd name="connsiteY1" fmla="*/ 252658 h 391476"/>
                        <a:gd name="connsiteX2" fmla="*/ 274011 w 275813"/>
                        <a:gd name="connsiteY2" fmla="*/ 219738 h 391476"/>
                        <a:gd name="connsiteX3" fmla="*/ 269563 w 275813"/>
                        <a:gd name="connsiteY3" fmla="*/ 206393 h 391476"/>
                        <a:gd name="connsiteX4" fmla="*/ 242871 w 275813"/>
                        <a:gd name="connsiteY4" fmla="*/ 161907 h 391476"/>
                        <a:gd name="connsiteX5" fmla="*/ 142333 w 275813"/>
                        <a:gd name="connsiteY5" fmla="*/ 6206 h 391476"/>
                        <a:gd name="connsiteX6" fmla="*/ 41795 w 275813"/>
                        <a:gd name="connsiteY6" fmla="*/ 161907 h 391476"/>
                        <a:gd name="connsiteX7" fmla="*/ 15103 w 275813"/>
                        <a:gd name="connsiteY7" fmla="*/ 206393 h 391476"/>
                        <a:gd name="connsiteX8" fmla="*/ 10654 w 275813"/>
                        <a:gd name="connsiteY8" fmla="*/ 219738 h 391476"/>
                        <a:gd name="connsiteX9" fmla="*/ 6206 w 275813"/>
                        <a:gd name="connsiteY9" fmla="*/ 252658 h 391476"/>
                        <a:gd name="connsiteX10" fmla="*/ 142333 w 275813"/>
                        <a:gd name="connsiteY10" fmla="*/ 388785 h 391476"/>
                        <a:gd name="connsiteX11" fmla="*/ 142333 w 275813"/>
                        <a:gd name="connsiteY11" fmla="*/ 388785 h 39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5813" h="391476">
                          <a:moveTo>
                            <a:pt x="142333" y="388785"/>
                          </a:moveTo>
                          <a:cubicBezTo>
                            <a:pt x="217069" y="388785"/>
                            <a:pt x="278460" y="328284"/>
                            <a:pt x="278460" y="252658"/>
                          </a:cubicBezTo>
                          <a:cubicBezTo>
                            <a:pt x="278460" y="241092"/>
                            <a:pt x="276681" y="230415"/>
                            <a:pt x="274011" y="219738"/>
                          </a:cubicBezTo>
                          <a:cubicBezTo>
                            <a:pt x="273122" y="215290"/>
                            <a:pt x="271342" y="210841"/>
                            <a:pt x="269563" y="206393"/>
                          </a:cubicBezTo>
                          <a:lnTo>
                            <a:pt x="242871" y="161907"/>
                          </a:lnTo>
                          <a:lnTo>
                            <a:pt x="142333" y="6206"/>
                          </a:lnTo>
                          <a:lnTo>
                            <a:pt x="41795" y="161907"/>
                          </a:lnTo>
                          <a:lnTo>
                            <a:pt x="15103" y="206393"/>
                          </a:lnTo>
                          <a:cubicBezTo>
                            <a:pt x="13324" y="210841"/>
                            <a:pt x="12434" y="215290"/>
                            <a:pt x="10654" y="219738"/>
                          </a:cubicBezTo>
                          <a:cubicBezTo>
                            <a:pt x="7985" y="230415"/>
                            <a:pt x="6206" y="241092"/>
                            <a:pt x="6206" y="252658"/>
                          </a:cubicBezTo>
                          <a:cubicBezTo>
                            <a:pt x="6206" y="327395"/>
                            <a:pt x="67596" y="388785"/>
                            <a:pt x="142333" y="388785"/>
                          </a:cubicBezTo>
                          <a:lnTo>
                            <a:pt x="142333" y="388785"/>
                          </a:lnTo>
                          <a:close/>
                        </a:path>
                      </a:pathLst>
                    </a:custGeom>
                    <a:grpFill/>
                    <a:ln w="8858" cap="flat">
                      <a:noFill/>
                      <a:prstDash val="solid"/>
                      <a:miter/>
                    </a:ln>
                  </p:spPr>
                  <p:txBody>
                    <a:bodyPr rtlCol="0" anchor="ctr"/>
                    <a:lstStyle/>
                    <a:p>
                      <a:pPr defTabSz="995469"/>
                      <a:endParaRPr lang="nl-NL" sz="8108">
                        <a:solidFill>
                          <a:srgbClr val="211F26"/>
                        </a:solidFill>
                        <a:latin typeface="Segoe UI Light"/>
                      </a:endParaRPr>
                    </a:p>
                  </p:txBody>
                </p:sp>
              </p:grpSp>
            </p:grpSp>
            <p:sp>
              <p:nvSpPr>
                <p:cNvPr id="75" name="Vrije vorm: vorm 74">
                  <a:extLst>
                    <a:ext uri="{FF2B5EF4-FFF2-40B4-BE49-F238E27FC236}">
                      <a16:creationId xmlns:a16="http://schemas.microsoft.com/office/drawing/2014/main" id="{29A1879B-915A-4137-B431-839044D94CF6}"/>
                    </a:ext>
                  </a:extLst>
                </p:cNvPr>
                <p:cNvSpPr/>
                <p:nvPr/>
              </p:nvSpPr>
              <p:spPr>
                <a:xfrm>
                  <a:off x="2476984" y="5962595"/>
                  <a:ext cx="391477" cy="391477"/>
                </a:xfrm>
                <a:custGeom>
                  <a:avLst/>
                  <a:gdLst>
                    <a:gd name="connsiteX0" fmla="*/ 43574 w 391476"/>
                    <a:gd name="connsiteY0" fmla="*/ 81832 h 391476"/>
                    <a:gd name="connsiteX1" fmla="*/ 10654 w 391476"/>
                    <a:gd name="connsiteY1" fmla="*/ 149451 h 391476"/>
                    <a:gd name="connsiteX2" fmla="*/ 65817 w 391476"/>
                    <a:gd name="connsiteY2" fmla="*/ 176142 h 391476"/>
                    <a:gd name="connsiteX3" fmla="*/ 64038 w 391476"/>
                    <a:gd name="connsiteY3" fmla="*/ 205503 h 391476"/>
                    <a:gd name="connsiteX4" fmla="*/ 6206 w 391476"/>
                    <a:gd name="connsiteY4" fmla="*/ 225966 h 391476"/>
                    <a:gd name="connsiteX5" fmla="*/ 31118 w 391476"/>
                    <a:gd name="connsiteY5" fmla="*/ 297144 h 391476"/>
                    <a:gd name="connsiteX6" fmla="*/ 88950 w 391476"/>
                    <a:gd name="connsiteY6" fmla="*/ 276680 h 391476"/>
                    <a:gd name="connsiteX7" fmla="*/ 108524 w 391476"/>
                    <a:gd name="connsiteY7" fmla="*/ 298034 h 391476"/>
                    <a:gd name="connsiteX8" fmla="*/ 81832 w 391476"/>
                    <a:gd name="connsiteY8" fmla="*/ 353196 h 391476"/>
                    <a:gd name="connsiteX9" fmla="*/ 149451 w 391476"/>
                    <a:gd name="connsiteY9" fmla="*/ 386116 h 391476"/>
                    <a:gd name="connsiteX10" fmla="*/ 176142 w 391476"/>
                    <a:gd name="connsiteY10" fmla="*/ 330953 h 391476"/>
                    <a:gd name="connsiteX11" fmla="*/ 205503 w 391476"/>
                    <a:gd name="connsiteY11" fmla="*/ 332733 h 391476"/>
                    <a:gd name="connsiteX12" fmla="*/ 225966 w 391476"/>
                    <a:gd name="connsiteY12" fmla="*/ 390565 h 391476"/>
                    <a:gd name="connsiteX13" fmla="*/ 297144 w 391476"/>
                    <a:gd name="connsiteY13" fmla="*/ 365652 h 391476"/>
                    <a:gd name="connsiteX14" fmla="*/ 276681 w 391476"/>
                    <a:gd name="connsiteY14" fmla="*/ 307821 h 391476"/>
                    <a:gd name="connsiteX15" fmla="*/ 298034 w 391476"/>
                    <a:gd name="connsiteY15" fmla="*/ 288247 h 391476"/>
                    <a:gd name="connsiteX16" fmla="*/ 353196 w 391476"/>
                    <a:gd name="connsiteY16" fmla="*/ 314938 h 391476"/>
                    <a:gd name="connsiteX17" fmla="*/ 386116 w 391476"/>
                    <a:gd name="connsiteY17" fmla="*/ 247320 h 391476"/>
                    <a:gd name="connsiteX18" fmla="*/ 330953 w 391476"/>
                    <a:gd name="connsiteY18" fmla="*/ 220628 h 391476"/>
                    <a:gd name="connsiteX19" fmla="*/ 332733 w 391476"/>
                    <a:gd name="connsiteY19" fmla="*/ 191267 h 391476"/>
                    <a:gd name="connsiteX20" fmla="*/ 390565 w 391476"/>
                    <a:gd name="connsiteY20" fmla="*/ 170804 h 391476"/>
                    <a:gd name="connsiteX21" fmla="*/ 365653 w 391476"/>
                    <a:gd name="connsiteY21" fmla="*/ 99626 h 391476"/>
                    <a:gd name="connsiteX22" fmla="*/ 307821 w 391476"/>
                    <a:gd name="connsiteY22" fmla="*/ 120090 h 391476"/>
                    <a:gd name="connsiteX23" fmla="*/ 288247 w 391476"/>
                    <a:gd name="connsiteY23" fmla="*/ 98737 h 391476"/>
                    <a:gd name="connsiteX24" fmla="*/ 314938 w 391476"/>
                    <a:gd name="connsiteY24" fmla="*/ 43574 h 391476"/>
                    <a:gd name="connsiteX25" fmla="*/ 247320 w 391476"/>
                    <a:gd name="connsiteY25" fmla="*/ 10654 h 391476"/>
                    <a:gd name="connsiteX26" fmla="*/ 220628 w 391476"/>
                    <a:gd name="connsiteY26" fmla="*/ 65817 h 391476"/>
                    <a:gd name="connsiteX27" fmla="*/ 191267 w 391476"/>
                    <a:gd name="connsiteY27" fmla="*/ 64038 h 391476"/>
                    <a:gd name="connsiteX28" fmla="*/ 170804 w 391476"/>
                    <a:gd name="connsiteY28" fmla="*/ 6206 h 391476"/>
                    <a:gd name="connsiteX29" fmla="*/ 99626 w 391476"/>
                    <a:gd name="connsiteY29" fmla="*/ 31118 h 391476"/>
                    <a:gd name="connsiteX30" fmla="*/ 120090 w 391476"/>
                    <a:gd name="connsiteY30" fmla="*/ 88950 h 391476"/>
                    <a:gd name="connsiteX31" fmla="*/ 98737 w 391476"/>
                    <a:gd name="connsiteY31" fmla="*/ 108524 h 391476"/>
                    <a:gd name="connsiteX32" fmla="*/ 43574 w 391476"/>
                    <a:gd name="connsiteY32" fmla="*/ 81832 h 39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91476" h="391476">
                      <a:moveTo>
                        <a:pt x="43574" y="81832"/>
                      </a:moveTo>
                      <a:lnTo>
                        <a:pt x="10654" y="149451"/>
                      </a:lnTo>
                      <a:lnTo>
                        <a:pt x="65817" y="176142"/>
                      </a:lnTo>
                      <a:cubicBezTo>
                        <a:pt x="64038" y="185929"/>
                        <a:pt x="64038" y="195716"/>
                        <a:pt x="64038" y="205503"/>
                      </a:cubicBezTo>
                      <a:lnTo>
                        <a:pt x="6206" y="225966"/>
                      </a:lnTo>
                      <a:lnTo>
                        <a:pt x="31118" y="297144"/>
                      </a:lnTo>
                      <a:lnTo>
                        <a:pt x="88950" y="276680"/>
                      </a:lnTo>
                      <a:cubicBezTo>
                        <a:pt x="94288" y="284688"/>
                        <a:pt x="101406" y="291806"/>
                        <a:pt x="108524" y="298034"/>
                      </a:cubicBezTo>
                      <a:lnTo>
                        <a:pt x="81832" y="353196"/>
                      </a:lnTo>
                      <a:lnTo>
                        <a:pt x="149451" y="386116"/>
                      </a:lnTo>
                      <a:lnTo>
                        <a:pt x="176142" y="330953"/>
                      </a:lnTo>
                      <a:cubicBezTo>
                        <a:pt x="185929" y="332733"/>
                        <a:pt x="195716" y="332733"/>
                        <a:pt x="205503" y="332733"/>
                      </a:cubicBezTo>
                      <a:lnTo>
                        <a:pt x="225966" y="390565"/>
                      </a:lnTo>
                      <a:lnTo>
                        <a:pt x="297144" y="365652"/>
                      </a:lnTo>
                      <a:lnTo>
                        <a:pt x="276681" y="307821"/>
                      </a:lnTo>
                      <a:cubicBezTo>
                        <a:pt x="284688" y="302482"/>
                        <a:pt x="291806" y="295365"/>
                        <a:pt x="298034" y="288247"/>
                      </a:cubicBezTo>
                      <a:lnTo>
                        <a:pt x="353196" y="314938"/>
                      </a:lnTo>
                      <a:lnTo>
                        <a:pt x="386116" y="247320"/>
                      </a:lnTo>
                      <a:lnTo>
                        <a:pt x="330953" y="220628"/>
                      </a:lnTo>
                      <a:cubicBezTo>
                        <a:pt x="332733" y="210841"/>
                        <a:pt x="332733" y="201054"/>
                        <a:pt x="332733" y="191267"/>
                      </a:cubicBezTo>
                      <a:lnTo>
                        <a:pt x="390565" y="170804"/>
                      </a:lnTo>
                      <a:lnTo>
                        <a:pt x="365653" y="99626"/>
                      </a:lnTo>
                      <a:lnTo>
                        <a:pt x="307821" y="120090"/>
                      </a:lnTo>
                      <a:cubicBezTo>
                        <a:pt x="302482" y="112082"/>
                        <a:pt x="295365" y="104965"/>
                        <a:pt x="288247" y="98737"/>
                      </a:cubicBezTo>
                      <a:lnTo>
                        <a:pt x="314938" y="43574"/>
                      </a:lnTo>
                      <a:lnTo>
                        <a:pt x="247320" y="10654"/>
                      </a:lnTo>
                      <a:lnTo>
                        <a:pt x="220628" y="65817"/>
                      </a:lnTo>
                      <a:cubicBezTo>
                        <a:pt x="210841" y="64038"/>
                        <a:pt x="201054" y="64038"/>
                        <a:pt x="191267" y="64038"/>
                      </a:cubicBezTo>
                      <a:lnTo>
                        <a:pt x="170804" y="6206"/>
                      </a:lnTo>
                      <a:lnTo>
                        <a:pt x="99626" y="31118"/>
                      </a:lnTo>
                      <a:lnTo>
                        <a:pt x="120090" y="88950"/>
                      </a:lnTo>
                      <a:cubicBezTo>
                        <a:pt x="112082" y="94288"/>
                        <a:pt x="104965" y="101406"/>
                        <a:pt x="98737" y="108524"/>
                      </a:cubicBezTo>
                      <a:lnTo>
                        <a:pt x="43574" y="81832"/>
                      </a:lnTo>
                      <a:close/>
                    </a:path>
                  </a:pathLst>
                </a:custGeom>
                <a:solidFill>
                  <a:srgbClr val="1FF524"/>
                </a:solidFill>
                <a:ln w="8858" cap="flat">
                  <a:noFill/>
                  <a:prstDash val="solid"/>
                  <a:miter/>
                </a:ln>
              </p:spPr>
              <p:txBody>
                <a:bodyPr rtlCol="0" anchor="ctr"/>
                <a:lstStyle/>
                <a:p>
                  <a:pPr defTabSz="995469"/>
                  <a:endParaRPr lang="nl-NL" sz="8108">
                    <a:solidFill>
                      <a:srgbClr val="211F26"/>
                    </a:solidFill>
                    <a:latin typeface="Segoe UI Light"/>
                  </a:endParaRPr>
                </a:p>
              </p:txBody>
            </p:sp>
          </p:grpSp>
        </p:grpSp>
        <p:grpSp>
          <p:nvGrpSpPr>
            <p:cNvPr id="34" name="Groep 33">
              <a:extLst>
                <a:ext uri="{FF2B5EF4-FFF2-40B4-BE49-F238E27FC236}">
                  <a16:creationId xmlns:a16="http://schemas.microsoft.com/office/drawing/2014/main" id="{0DFD1DA2-C0E8-4AF1-B4DB-90CE93F8CB01}"/>
                </a:ext>
              </a:extLst>
            </p:cNvPr>
            <p:cNvGrpSpPr/>
            <p:nvPr userDrawn="1"/>
          </p:nvGrpSpPr>
          <p:grpSpPr>
            <a:xfrm>
              <a:off x="-3314820" y="3391746"/>
              <a:ext cx="1381246" cy="331361"/>
              <a:chOff x="-3314820" y="3391746"/>
              <a:chExt cx="1381246" cy="331361"/>
            </a:xfrm>
          </p:grpSpPr>
          <p:sp>
            <p:nvSpPr>
              <p:cNvPr id="63" name="Rechthoek 62">
                <a:extLst>
                  <a:ext uri="{FF2B5EF4-FFF2-40B4-BE49-F238E27FC236}">
                    <a16:creationId xmlns:a16="http://schemas.microsoft.com/office/drawing/2014/main" id="{4D04CE7C-B200-4232-8D71-8B88F610D6E8}"/>
                  </a:ext>
                </a:extLst>
              </p:cNvPr>
              <p:cNvSpPr/>
              <p:nvPr userDrawn="1"/>
            </p:nvSpPr>
            <p:spPr>
              <a:xfrm>
                <a:off x="-3314820" y="3391746"/>
                <a:ext cx="1381246" cy="272279"/>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64" name="Rechthoek 63">
                <a:extLst>
                  <a:ext uri="{FF2B5EF4-FFF2-40B4-BE49-F238E27FC236}">
                    <a16:creationId xmlns:a16="http://schemas.microsoft.com/office/drawing/2014/main" id="{60327EF9-147A-4C10-80F3-FA8F5A23AD30}"/>
                  </a:ext>
                </a:extLst>
              </p:cNvPr>
              <p:cNvSpPr/>
              <p:nvPr userDrawn="1"/>
            </p:nvSpPr>
            <p:spPr>
              <a:xfrm>
                <a:off x="-3304719" y="3412899"/>
                <a:ext cx="1361619"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65" name="Tekstvak 64">
                <a:extLst>
                  <a:ext uri="{FF2B5EF4-FFF2-40B4-BE49-F238E27FC236}">
                    <a16:creationId xmlns:a16="http://schemas.microsoft.com/office/drawing/2014/main" id="{2D93F820-FF09-465F-A0A3-5057FF41E0AB}"/>
                  </a:ext>
                </a:extLst>
              </p:cNvPr>
              <p:cNvSpPr txBox="1"/>
              <p:nvPr userDrawn="1"/>
            </p:nvSpPr>
            <p:spPr>
              <a:xfrm>
                <a:off x="-3069820" y="3472995"/>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Vormopvulling</a:t>
                </a:r>
              </a:p>
            </p:txBody>
          </p:sp>
          <p:sp>
            <p:nvSpPr>
              <p:cNvPr id="66" name="Vrije vorm: vorm 65">
                <a:extLst>
                  <a:ext uri="{FF2B5EF4-FFF2-40B4-BE49-F238E27FC236}">
                    <a16:creationId xmlns:a16="http://schemas.microsoft.com/office/drawing/2014/main" id="{204E7604-C46B-4AF9-BFB0-F1805DFCF97D}"/>
                  </a:ext>
                </a:extLst>
              </p:cNvPr>
              <p:cNvSpPr/>
              <p:nvPr userDrawn="1"/>
            </p:nvSpPr>
            <p:spPr>
              <a:xfrm>
                <a:off x="-2241774" y="3543107"/>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grpSp>
            <p:nvGrpSpPr>
              <p:cNvPr id="67" name="Groep 66">
                <a:extLst>
                  <a:ext uri="{FF2B5EF4-FFF2-40B4-BE49-F238E27FC236}">
                    <a16:creationId xmlns:a16="http://schemas.microsoft.com/office/drawing/2014/main" id="{A8E5AF44-2BA1-4AAE-A955-2B5FF6BA1B6F}"/>
                  </a:ext>
                </a:extLst>
              </p:cNvPr>
              <p:cNvGrpSpPr/>
              <p:nvPr userDrawn="1"/>
            </p:nvGrpSpPr>
            <p:grpSpPr>
              <a:xfrm>
                <a:off x="-3243855" y="3446665"/>
                <a:ext cx="157453" cy="147831"/>
                <a:chOff x="-899320" y="3037554"/>
                <a:chExt cx="175977" cy="165227"/>
              </a:xfrm>
            </p:grpSpPr>
            <p:sp>
              <p:nvSpPr>
                <p:cNvPr id="69" name="Vrije vorm: vorm 68">
                  <a:extLst>
                    <a:ext uri="{FF2B5EF4-FFF2-40B4-BE49-F238E27FC236}">
                      <a16:creationId xmlns:a16="http://schemas.microsoft.com/office/drawing/2014/main" id="{985B3EF9-9B5D-4F0D-BDCE-E55AA0D1EE31}"/>
                    </a:ext>
                  </a:extLst>
                </p:cNvPr>
                <p:cNvSpPr/>
                <p:nvPr userDrawn="1"/>
              </p:nvSpPr>
              <p:spPr>
                <a:xfrm>
                  <a:off x="-804124" y="3081338"/>
                  <a:ext cx="80781" cy="121443"/>
                </a:xfrm>
                <a:custGeom>
                  <a:avLst/>
                  <a:gdLst>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61912"/>
                    <a:gd name="connsiteY0" fmla="*/ 4763 h 76200"/>
                    <a:gd name="connsiteX1" fmla="*/ 4762 w 61912"/>
                    <a:gd name="connsiteY1" fmla="*/ 76200 h 76200"/>
                    <a:gd name="connsiteX2" fmla="*/ 61912 w 61912"/>
                    <a:gd name="connsiteY2" fmla="*/ 0 h 76200"/>
                    <a:gd name="connsiteX3" fmla="*/ 0 w 61912"/>
                    <a:gd name="connsiteY3" fmla="*/ 4763 h 76200"/>
                    <a:gd name="connsiteX0" fmla="*/ 0 w 61912"/>
                    <a:gd name="connsiteY0" fmla="*/ 50015 h 121452"/>
                    <a:gd name="connsiteX1" fmla="*/ 4762 w 61912"/>
                    <a:gd name="connsiteY1" fmla="*/ 121452 h 121452"/>
                    <a:gd name="connsiteX2" fmla="*/ 61912 w 61912"/>
                    <a:gd name="connsiteY2" fmla="*/ 45252 h 121452"/>
                    <a:gd name="connsiteX3" fmla="*/ 7143 w 61912"/>
                    <a:gd name="connsiteY3" fmla="*/ 9 h 121452"/>
                    <a:gd name="connsiteX4" fmla="*/ 0 w 61912"/>
                    <a:gd name="connsiteY4" fmla="*/ 50015 h 121452"/>
                    <a:gd name="connsiteX0" fmla="*/ 30217 w 92129"/>
                    <a:gd name="connsiteY0" fmla="*/ 50015 h 121452"/>
                    <a:gd name="connsiteX1" fmla="*/ 34979 w 92129"/>
                    <a:gd name="connsiteY1" fmla="*/ 121452 h 121452"/>
                    <a:gd name="connsiteX2" fmla="*/ 92129 w 92129"/>
                    <a:gd name="connsiteY2" fmla="*/ 45252 h 121452"/>
                    <a:gd name="connsiteX3" fmla="*/ 37360 w 92129"/>
                    <a:gd name="connsiteY3" fmla="*/ 9 h 121452"/>
                    <a:gd name="connsiteX4" fmla="*/ 30217 w 92129"/>
                    <a:gd name="connsiteY4" fmla="*/ 50015 h 121452"/>
                    <a:gd name="connsiteX0" fmla="*/ 30217 w 92129"/>
                    <a:gd name="connsiteY0" fmla="*/ 50006 h 121443"/>
                    <a:gd name="connsiteX1" fmla="*/ 34979 w 92129"/>
                    <a:gd name="connsiteY1" fmla="*/ 121443 h 121443"/>
                    <a:gd name="connsiteX2" fmla="*/ 92129 w 92129"/>
                    <a:gd name="connsiteY2" fmla="*/ 45243 h 121443"/>
                    <a:gd name="connsiteX3" fmla="*/ 37360 w 92129"/>
                    <a:gd name="connsiteY3" fmla="*/ 0 h 121443"/>
                    <a:gd name="connsiteX4" fmla="*/ 30217 w 92129"/>
                    <a:gd name="connsiteY4" fmla="*/ 50006 h 121443"/>
                    <a:gd name="connsiteX0" fmla="*/ 30217 w 92490"/>
                    <a:gd name="connsiteY0" fmla="*/ 50006 h 121443"/>
                    <a:gd name="connsiteX1" fmla="*/ 34979 w 92490"/>
                    <a:gd name="connsiteY1" fmla="*/ 121443 h 121443"/>
                    <a:gd name="connsiteX2" fmla="*/ 92129 w 92490"/>
                    <a:gd name="connsiteY2" fmla="*/ 45243 h 121443"/>
                    <a:gd name="connsiteX3" fmla="*/ 37360 w 92490"/>
                    <a:gd name="connsiteY3" fmla="*/ 0 h 121443"/>
                    <a:gd name="connsiteX4" fmla="*/ 30217 w 92490"/>
                    <a:gd name="connsiteY4" fmla="*/ 50006 h 121443"/>
                    <a:gd name="connsiteX0" fmla="*/ 30217 w 80781"/>
                    <a:gd name="connsiteY0" fmla="*/ 50006 h 121443"/>
                    <a:gd name="connsiteX1" fmla="*/ 34979 w 80781"/>
                    <a:gd name="connsiteY1" fmla="*/ 121443 h 121443"/>
                    <a:gd name="connsiteX2" fmla="*/ 80222 w 80781"/>
                    <a:gd name="connsiteY2" fmla="*/ 52387 h 121443"/>
                    <a:gd name="connsiteX3" fmla="*/ 37360 w 80781"/>
                    <a:gd name="connsiteY3" fmla="*/ 0 h 121443"/>
                    <a:gd name="connsiteX4" fmla="*/ 30217 w 80781"/>
                    <a:gd name="connsiteY4" fmla="*/ 50006 h 12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81" h="121443">
                      <a:moveTo>
                        <a:pt x="30217" y="50006"/>
                      </a:moveTo>
                      <a:lnTo>
                        <a:pt x="34979" y="121443"/>
                      </a:lnTo>
                      <a:lnTo>
                        <a:pt x="80222" y="52387"/>
                      </a:lnTo>
                      <a:cubicBezTo>
                        <a:pt x="84191" y="29368"/>
                        <a:pt x="66729" y="1588"/>
                        <a:pt x="37360" y="0"/>
                      </a:cubicBezTo>
                      <a:cubicBezTo>
                        <a:pt x="-43602" y="21431"/>
                        <a:pt x="32598" y="33337"/>
                        <a:pt x="30217" y="50006"/>
                      </a:cubicBezTo>
                      <a:close/>
                    </a:path>
                  </a:pathLst>
                </a:custGeom>
                <a:solidFill>
                  <a:srgbClr val="366FA8"/>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900" b="1" i="0" u="none" strike="noStrike" kern="0" cap="none" spc="0" normalizeH="0" baseline="0" noProof="0">
                    <a:ln>
                      <a:noFill/>
                    </a:ln>
                    <a:solidFill>
                      <a:prstClr val="black"/>
                    </a:solidFill>
                    <a:effectLst/>
                    <a:uLnTx/>
                    <a:uFillTx/>
                    <a:latin typeface="Segoe UI Light"/>
                    <a:ea typeface="+mn-ea"/>
                    <a:cs typeface="+mn-cs"/>
                  </a:endParaRPr>
                </a:p>
              </p:txBody>
            </p:sp>
            <p:sp>
              <p:nvSpPr>
                <p:cNvPr id="70" name="Rechthoek: afgeronde hoeken 69">
                  <a:extLst>
                    <a:ext uri="{FF2B5EF4-FFF2-40B4-BE49-F238E27FC236}">
                      <a16:creationId xmlns:a16="http://schemas.microsoft.com/office/drawing/2014/main" id="{E1F92E4F-5389-4A39-B33D-F9442F1275FE}"/>
                    </a:ext>
                  </a:extLst>
                </p:cNvPr>
                <p:cNvSpPr/>
                <p:nvPr userDrawn="1"/>
              </p:nvSpPr>
              <p:spPr>
                <a:xfrm rot="2903873">
                  <a:off x="-887744" y="3085651"/>
                  <a:ext cx="99751" cy="122903"/>
                </a:xfrm>
                <a:prstGeom prst="roundRect">
                  <a:avLst>
                    <a:gd name="adj" fmla="val 2911"/>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nl-NL" sz="7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1" name="Vrije vorm: vorm 70">
                  <a:extLst>
                    <a:ext uri="{FF2B5EF4-FFF2-40B4-BE49-F238E27FC236}">
                      <a16:creationId xmlns:a16="http://schemas.microsoft.com/office/drawing/2014/main" id="{9958FD59-0B1A-4B5E-8657-BB5A326C7C68}"/>
                    </a:ext>
                  </a:extLst>
                </p:cNvPr>
                <p:cNvSpPr/>
                <p:nvPr userDrawn="1"/>
              </p:nvSpPr>
              <p:spPr>
                <a:xfrm>
                  <a:off x="-894646" y="3037554"/>
                  <a:ext cx="64753" cy="85767"/>
                </a:xfrm>
                <a:custGeom>
                  <a:avLst/>
                  <a:gdLst>
                    <a:gd name="connsiteX0" fmla="*/ 0 w 52388"/>
                    <a:gd name="connsiteY0" fmla="*/ 76203 h 76203"/>
                    <a:gd name="connsiteX1" fmla="*/ 26194 w 52388"/>
                    <a:gd name="connsiteY1" fmla="*/ 3 h 76203"/>
                    <a:gd name="connsiteX2" fmla="*/ 52388 w 52388"/>
                    <a:gd name="connsiteY2" fmla="*/ 73822 h 76203"/>
                    <a:gd name="connsiteX0" fmla="*/ 0 w 52388"/>
                    <a:gd name="connsiteY0" fmla="*/ 76203 h 76203"/>
                    <a:gd name="connsiteX1" fmla="*/ 26194 w 52388"/>
                    <a:gd name="connsiteY1" fmla="*/ 3 h 76203"/>
                    <a:gd name="connsiteX2" fmla="*/ 52388 w 52388"/>
                    <a:gd name="connsiteY2" fmla="*/ 73822 h 76203"/>
                    <a:gd name="connsiteX0" fmla="*/ 0 w 46443"/>
                    <a:gd name="connsiteY0" fmla="*/ 78387 h 78387"/>
                    <a:gd name="connsiteX1" fmla="*/ 20249 w 46443"/>
                    <a:gd name="connsiteY1" fmla="*/ 11 h 78387"/>
                    <a:gd name="connsiteX2" fmla="*/ 46443 w 46443"/>
                    <a:gd name="connsiteY2" fmla="*/ 73830 h 78387"/>
                    <a:gd name="connsiteX0" fmla="*/ 135 w 46578"/>
                    <a:gd name="connsiteY0" fmla="*/ 78387 h 78387"/>
                    <a:gd name="connsiteX1" fmla="*/ 20384 w 46578"/>
                    <a:gd name="connsiteY1" fmla="*/ 11 h 78387"/>
                    <a:gd name="connsiteX2" fmla="*/ 46578 w 46578"/>
                    <a:gd name="connsiteY2" fmla="*/ 73830 h 78387"/>
                    <a:gd name="connsiteX0" fmla="*/ 295 w 46738"/>
                    <a:gd name="connsiteY0" fmla="*/ 78387 h 78387"/>
                    <a:gd name="connsiteX1" fmla="*/ 20544 w 46738"/>
                    <a:gd name="connsiteY1" fmla="*/ 11 h 78387"/>
                    <a:gd name="connsiteX2" fmla="*/ 46738 w 46738"/>
                    <a:gd name="connsiteY2" fmla="*/ 73830 h 78387"/>
                    <a:gd name="connsiteX0" fmla="*/ 127 w 39137"/>
                    <a:gd name="connsiteY0" fmla="*/ 78452 h 78452"/>
                    <a:gd name="connsiteX1" fmla="*/ 20376 w 39137"/>
                    <a:gd name="connsiteY1" fmla="*/ 76 h 78452"/>
                    <a:gd name="connsiteX2" fmla="*/ 39137 w 39137"/>
                    <a:gd name="connsiteY2" fmla="*/ 67366 h 78452"/>
                    <a:gd name="connsiteX0" fmla="*/ 127 w 39933"/>
                    <a:gd name="connsiteY0" fmla="*/ 78470 h 78470"/>
                    <a:gd name="connsiteX1" fmla="*/ 20376 w 39933"/>
                    <a:gd name="connsiteY1" fmla="*/ 94 h 78470"/>
                    <a:gd name="connsiteX2" fmla="*/ 39137 w 39933"/>
                    <a:gd name="connsiteY2" fmla="*/ 67384 h 78470"/>
                    <a:gd name="connsiteX0" fmla="*/ 219 w 40422"/>
                    <a:gd name="connsiteY0" fmla="*/ 78381 h 78381"/>
                    <a:gd name="connsiteX1" fmla="*/ 20468 w 40422"/>
                    <a:gd name="connsiteY1" fmla="*/ 5 h 78381"/>
                    <a:gd name="connsiteX2" fmla="*/ 39229 w 40422"/>
                    <a:gd name="connsiteY2" fmla="*/ 67295 h 78381"/>
                  </a:gdLst>
                  <a:ahLst/>
                  <a:cxnLst>
                    <a:cxn ang="0">
                      <a:pos x="connsiteX0" y="connsiteY0"/>
                    </a:cxn>
                    <a:cxn ang="0">
                      <a:pos x="connsiteX1" y="connsiteY1"/>
                    </a:cxn>
                    <a:cxn ang="0">
                      <a:pos x="connsiteX2" y="connsiteY2"/>
                    </a:cxn>
                  </a:cxnLst>
                  <a:rect l="l" t="t" r="r" b="b"/>
                  <a:pathLst>
                    <a:path w="40422" h="78381">
                      <a:moveTo>
                        <a:pt x="219" y="78381"/>
                      </a:moveTo>
                      <a:cubicBezTo>
                        <a:pt x="-1454" y="18717"/>
                        <a:pt x="6534" y="-324"/>
                        <a:pt x="20468" y="5"/>
                      </a:cubicBezTo>
                      <a:cubicBezTo>
                        <a:pt x="34402" y="334"/>
                        <a:pt x="43874" y="23658"/>
                        <a:pt x="39229" y="67295"/>
                      </a:cubicBezTo>
                    </a:path>
                  </a:pathLst>
                </a:custGeom>
                <a:no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nl-NL" sz="7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68" name="Gelijkbenige driehoek 67">
                <a:extLst>
                  <a:ext uri="{FF2B5EF4-FFF2-40B4-BE49-F238E27FC236}">
                    <a16:creationId xmlns:a16="http://schemas.microsoft.com/office/drawing/2014/main" id="{7B60072D-D7C3-4F1A-B466-C6791ABCEB6F}"/>
                  </a:ext>
                </a:extLst>
              </p:cNvPr>
              <p:cNvSpPr/>
              <p:nvPr userDrawn="1"/>
            </p:nvSpPr>
            <p:spPr>
              <a:xfrm rot="10800000">
                <a:off x="-2162266" y="3519194"/>
                <a:ext cx="94890" cy="50291"/>
              </a:xfrm>
              <a:prstGeom prst="triangle">
                <a:avLst/>
              </a:prstGeom>
              <a:solidFill>
                <a:sysClr val="windowText" lastClr="000000"/>
              </a:solidFill>
              <a:ln w="12700" cap="flat" cmpd="sng" algn="ctr">
                <a:no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grpSp>
        <p:sp>
          <p:nvSpPr>
            <p:cNvPr id="35" name="Ovaal 34">
              <a:extLst>
                <a:ext uri="{FF2B5EF4-FFF2-40B4-BE49-F238E27FC236}">
                  <a16:creationId xmlns:a16="http://schemas.microsoft.com/office/drawing/2014/main" id="{A1C134AD-FF8D-41CA-8F82-F72699F15D88}"/>
                </a:ext>
              </a:extLst>
            </p:cNvPr>
            <p:cNvSpPr/>
            <p:nvPr userDrawn="1"/>
          </p:nvSpPr>
          <p:spPr>
            <a:xfrm>
              <a:off x="-3603587" y="391614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6" name="Rechthoek 35">
              <a:extLst>
                <a:ext uri="{FF2B5EF4-FFF2-40B4-BE49-F238E27FC236}">
                  <a16:creationId xmlns:a16="http://schemas.microsoft.com/office/drawing/2014/main" id="{CCF86F1D-F996-4455-989A-61682C8342B7}"/>
                </a:ext>
              </a:extLst>
            </p:cNvPr>
            <p:cNvSpPr/>
            <p:nvPr userDrawn="1"/>
          </p:nvSpPr>
          <p:spPr>
            <a:xfrm>
              <a:off x="-3319415" y="391614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één van de themakleuren uit het ingestelde kleurenpallet.</a:t>
              </a:r>
            </a:p>
          </p:txBody>
        </p:sp>
        <p:grpSp>
          <p:nvGrpSpPr>
            <p:cNvPr id="37" name="Groep 36">
              <a:extLst>
                <a:ext uri="{FF2B5EF4-FFF2-40B4-BE49-F238E27FC236}">
                  <a16:creationId xmlns:a16="http://schemas.microsoft.com/office/drawing/2014/main" id="{CE353D61-01F0-4683-8273-334C967DA2D8}"/>
                </a:ext>
              </a:extLst>
            </p:cNvPr>
            <p:cNvGrpSpPr/>
            <p:nvPr userDrawn="1"/>
          </p:nvGrpSpPr>
          <p:grpSpPr>
            <a:xfrm>
              <a:off x="-3333646" y="4635104"/>
              <a:ext cx="2012897" cy="490702"/>
              <a:chOff x="12731803" y="3562552"/>
              <a:chExt cx="2012897" cy="490702"/>
            </a:xfrm>
          </p:grpSpPr>
          <p:sp>
            <p:nvSpPr>
              <p:cNvPr id="48" name="Rechthoek 47">
                <a:extLst>
                  <a:ext uri="{FF2B5EF4-FFF2-40B4-BE49-F238E27FC236}">
                    <a16:creationId xmlns:a16="http://schemas.microsoft.com/office/drawing/2014/main" id="{18F8BB74-EBF3-49C6-8193-104903A77ACC}"/>
                  </a:ext>
                </a:extLst>
              </p:cNvPr>
              <p:cNvSpPr/>
              <p:nvPr userDrawn="1"/>
            </p:nvSpPr>
            <p:spPr>
              <a:xfrm>
                <a:off x="12747554" y="3562552"/>
                <a:ext cx="1997146" cy="490702"/>
              </a:xfrm>
              <a:prstGeom prst="rect">
                <a:avLst/>
              </a:prstGeom>
              <a:solidFill>
                <a:sysClr val="window" lastClr="FFFFFF"/>
              </a:solidFill>
              <a:ln w="12700" cap="flat" cmpd="sng" algn="ctr">
                <a:solidFill>
                  <a:srgbClr val="D1D1D1"/>
                </a:solidFill>
                <a:prstDash val="solid"/>
                <a:miter lim="800000"/>
              </a:ln>
              <a:effectLst/>
            </p:spPr>
            <p:txBody>
              <a:bodyPr rot="0" spcFirstLastPara="0"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nl-NL" sz="6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9" name="Rechthoek 48">
                <a:extLst>
                  <a:ext uri="{FF2B5EF4-FFF2-40B4-BE49-F238E27FC236}">
                    <a16:creationId xmlns:a16="http://schemas.microsoft.com/office/drawing/2014/main" id="{9B622B5B-3F87-4773-87DA-B8295429BF3B}"/>
                  </a:ext>
                </a:extLst>
              </p:cNvPr>
              <p:cNvSpPr/>
              <p:nvPr userDrawn="1"/>
            </p:nvSpPr>
            <p:spPr>
              <a:xfrm>
                <a:off x="12766168" y="3578469"/>
                <a:ext cx="1965344" cy="254977"/>
              </a:xfrm>
              <a:prstGeom prst="rect">
                <a:avLst/>
              </a:prstGeom>
              <a:solidFill>
                <a:srgbClr val="EBEBEB"/>
              </a:solidFill>
              <a:ln w="12700" cap="flat" cmpd="sng" algn="ctr">
                <a:no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50" name="Tekstvak 49">
                <a:extLst>
                  <a:ext uri="{FF2B5EF4-FFF2-40B4-BE49-F238E27FC236}">
                    <a16:creationId xmlns:a16="http://schemas.microsoft.com/office/drawing/2014/main" id="{D21AE6B9-319F-4FE1-8908-DB5969CA11BC}"/>
                  </a:ext>
                </a:extLst>
              </p:cNvPr>
              <p:cNvSpPr txBox="1"/>
              <p:nvPr userDrawn="1"/>
            </p:nvSpPr>
            <p:spPr>
              <a:xfrm>
                <a:off x="12731803" y="3591461"/>
                <a:ext cx="1052979" cy="216982"/>
              </a:xfrm>
              <a:prstGeom prst="rect">
                <a:avLst/>
              </a:prstGeom>
              <a:noFill/>
            </p:spPr>
            <p:txBody>
              <a:bodyPr wrap="square" rtlCol="0">
                <a:spAutoFit/>
              </a:bodyPr>
              <a:lstStyle/>
              <a:p>
                <a:pPr marL="0" marR="0" lvl="0" indent="0" algn="l" defTabSz="1217512" rtl="0" eaLnBrk="1" fontAlgn="auto" latinLnBrk="0" hangingPunct="1">
                  <a:lnSpc>
                    <a:spcPct val="90000"/>
                  </a:lnSpc>
                  <a:spcBef>
                    <a:spcPts val="600"/>
                  </a:spcBef>
                  <a:spcAft>
                    <a:spcPts val="600"/>
                  </a:spcAft>
                  <a:buClrTx/>
                  <a:buSzTx/>
                  <a:buFontTx/>
                  <a:buNone/>
                  <a:tabLst/>
                  <a:defRPr/>
                </a:pPr>
                <a:r>
                  <a:rPr lang="nl-NL" sz="900" b="1" kern="1200" noProof="0">
                    <a:solidFill>
                      <a:srgbClr val="211F26"/>
                    </a:solidFill>
                    <a:latin typeface="Calibri" panose="020F0502020204030204" pitchFamily="34" charset="0"/>
                    <a:ea typeface="+mn-ea"/>
                    <a:cs typeface="Calibri" panose="020F0502020204030204" pitchFamily="34" charset="0"/>
                  </a:rPr>
                  <a:t>Themakleuren</a:t>
                </a:r>
              </a:p>
            </p:txBody>
          </p:sp>
          <p:sp>
            <p:nvSpPr>
              <p:cNvPr id="51" name="Rechthoek 50">
                <a:extLst>
                  <a:ext uri="{FF2B5EF4-FFF2-40B4-BE49-F238E27FC236}">
                    <a16:creationId xmlns:a16="http://schemas.microsoft.com/office/drawing/2014/main" id="{BD500160-22CC-43E3-9089-0E347C296E80}"/>
                  </a:ext>
                </a:extLst>
              </p:cNvPr>
              <p:cNvSpPr/>
              <p:nvPr userDrawn="1"/>
            </p:nvSpPr>
            <p:spPr>
              <a:xfrm>
                <a:off x="12814699" y="3874304"/>
                <a:ext cx="136620" cy="136620"/>
              </a:xfrm>
              <a:prstGeom prst="rect">
                <a:avLst/>
              </a:prstGeom>
              <a:solidFill>
                <a:sysClr val="window" lastClr="FFFFFF"/>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52" name="Rechthoek 51">
                <a:extLst>
                  <a:ext uri="{FF2B5EF4-FFF2-40B4-BE49-F238E27FC236}">
                    <a16:creationId xmlns:a16="http://schemas.microsoft.com/office/drawing/2014/main" id="{E3440101-8A6E-40D8-903F-6D0C89AD586A}"/>
                  </a:ext>
                </a:extLst>
              </p:cNvPr>
              <p:cNvSpPr/>
              <p:nvPr userDrawn="1"/>
            </p:nvSpPr>
            <p:spPr>
              <a:xfrm>
                <a:off x="13007154" y="3870040"/>
                <a:ext cx="136620" cy="136620"/>
              </a:xfrm>
              <a:prstGeom prst="rect">
                <a:avLst/>
              </a:prstGeom>
              <a:solidFill>
                <a:sysClr val="windowText" lastClr="000000"/>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53" name="Rechthoek 52">
                <a:extLst>
                  <a:ext uri="{FF2B5EF4-FFF2-40B4-BE49-F238E27FC236}">
                    <a16:creationId xmlns:a16="http://schemas.microsoft.com/office/drawing/2014/main" id="{BACFDDE1-75A0-4EA6-8D62-A2320B70C247}"/>
                  </a:ext>
                </a:extLst>
              </p:cNvPr>
              <p:cNvSpPr/>
              <p:nvPr userDrawn="1"/>
            </p:nvSpPr>
            <p:spPr>
              <a:xfrm>
                <a:off x="13199609" y="3870040"/>
                <a:ext cx="136620" cy="136620"/>
              </a:xfrm>
              <a:prstGeom prst="rect">
                <a:avLst/>
              </a:prstGeom>
              <a:solidFill>
                <a:schemeClr val="bg2"/>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54" name="Rechthoek 53">
                <a:extLst>
                  <a:ext uri="{FF2B5EF4-FFF2-40B4-BE49-F238E27FC236}">
                    <a16:creationId xmlns:a16="http://schemas.microsoft.com/office/drawing/2014/main" id="{C7A74B95-6559-4ACC-A3F1-94EB7255DB6F}"/>
                  </a:ext>
                </a:extLst>
              </p:cNvPr>
              <p:cNvSpPr/>
              <p:nvPr userDrawn="1"/>
            </p:nvSpPr>
            <p:spPr>
              <a:xfrm>
                <a:off x="13392064" y="3870040"/>
                <a:ext cx="136620" cy="136620"/>
              </a:xfrm>
              <a:prstGeom prst="rect">
                <a:avLst/>
              </a:prstGeom>
              <a:solidFill>
                <a:schemeClr val="tx2"/>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55" name="Rechthoek 54">
                <a:extLst>
                  <a:ext uri="{FF2B5EF4-FFF2-40B4-BE49-F238E27FC236}">
                    <a16:creationId xmlns:a16="http://schemas.microsoft.com/office/drawing/2014/main" id="{B400AE8F-38CD-4B95-8716-73C951E309C1}"/>
                  </a:ext>
                </a:extLst>
              </p:cNvPr>
              <p:cNvSpPr/>
              <p:nvPr userDrawn="1"/>
            </p:nvSpPr>
            <p:spPr>
              <a:xfrm>
                <a:off x="13776974" y="3870040"/>
                <a:ext cx="136620" cy="136620"/>
              </a:xfrm>
              <a:prstGeom prst="rect">
                <a:avLst/>
              </a:prstGeom>
              <a:solidFill>
                <a:schemeClr val="accent2"/>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56" name="Rechthoek 55">
                <a:extLst>
                  <a:ext uri="{FF2B5EF4-FFF2-40B4-BE49-F238E27FC236}">
                    <a16:creationId xmlns:a16="http://schemas.microsoft.com/office/drawing/2014/main" id="{84BDA28E-792B-48AC-8D4C-FE7C885AACC7}"/>
                  </a:ext>
                </a:extLst>
              </p:cNvPr>
              <p:cNvSpPr/>
              <p:nvPr userDrawn="1"/>
            </p:nvSpPr>
            <p:spPr>
              <a:xfrm>
                <a:off x="13969429" y="3870040"/>
                <a:ext cx="136620" cy="136620"/>
              </a:xfrm>
              <a:prstGeom prst="rect">
                <a:avLst/>
              </a:prstGeom>
              <a:solidFill>
                <a:schemeClr val="accent3"/>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57" name="Rechthoek 56">
                <a:extLst>
                  <a:ext uri="{FF2B5EF4-FFF2-40B4-BE49-F238E27FC236}">
                    <a16:creationId xmlns:a16="http://schemas.microsoft.com/office/drawing/2014/main" id="{9AA62E26-B216-4A35-95A2-639021F65510}"/>
                  </a:ext>
                </a:extLst>
              </p:cNvPr>
              <p:cNvSpPr/>
              <p:nvPr userDrawn="1"/>
            </p:nvSpPr>
            <p:spPr>
              <a:xfrm>
                <a:off x="14161884" y="3870040"/>
                <a:ext cx="136620" cy="136620"/>
              </a:xfrm>
              <a:prstGeom prst="rect">
                <a:avLst/>
              </a:prstGeom>
              <a:solidFill>
                <a:schemeClr val="accent4"/>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58" name="Rechthoek 57">
                <a:extLst>
                  <a:ext uri="{FF2B5EF4-FFF2-40B4-BE49-F238E27FC236}">
                    <a16:creationId xmlns:a16="http://schemas.microsoft.com/office/drawing/2014/main" id="{D4DC9D4A-8236-47C0-8F5C-83C5DA9E167B}"/>
                  </a:ext>
                </a:extLst>
              </p:cNvPr>
              <p:cNvSpPr/>
              <p:nvPr userDrawn="1"/>
            </p:nvSpPr>
            <p:spPr>
              <a:xfrm>
                <a:off x="14354339" y="3870040"/>
                <a:ext cx="136620" cy="136620"/>
              </a:xfrm>
              <a:prstGeom prst="rect">
                <a:avLst/>
              </a:prstGeom>
              <a:solidFill>
                <a:schemeClr val="accent5"/>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59" name="Rechthoek 58">
                <a:extLst>
                  <a:ext uri="{FF2B5EF4-FFF2-40B4-BE49-F238E27FC236}">
                    <a16:creationId xmlns:a16="http://schemas.microsoft.com/office/drawing/2014/main" id="{ED78010B-DEFC-4823-9932-D1C9C328EAA1}"/>
                  </a:ext>
                </a:extLst>
              </p:cNvPr>
              <p:cNvSpPr/>
              <p:nvPr userDrawn="1"/>
            </p:nvSpPr>
            <p:spPr>
              <a:xfrm>
                <a:off x="14546797" y="3870040"/>
                <a:ext cx="136620" cy="136620"/>
              </a:xfrm>
              <a:prstGeom prst="rect">
                <a:avLst/>
              </a:prstGeom>
              <a:solidFill>
                <a:schemeClr val="accent6"/>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grpSp>
            <p:nvGrpSpPr>
              <p:cNvPr id="60" name="Groep 59">
                <a:extLst>
                  <a:ext uri="{FF2B5EF4-FFF2-40B4-BE49-F238E27FC236}">
                    <a16:creationId xmlns:a16="http://schemas.microsoft.com/office/drawing/2014/main" id="{09B9AE26-300A-4704-BBE0-AFF0E030DDB3}"/>
                  </a:ext>
                </a:extLst>
              </p:cNvPr>
              <p:cNvGrpSpPr/>
              <p:nvPr userDrawn="1"/>
            </p:nvGrpSpPr>
            <p:grpSpPr>
              <a:xfrm>
                <a:off x="13580316" y="3865836"/>
                <a:ext cx="151508" cy="147961"/>
                <a:chOff x="13580316" y="3865836"/>
                <a:chExt cx="151508" cy="147961"/>
              </a:xfrm>
            </p:grpSpPr>
            <p:sp>
              <p:nvSpPr>
                <p:cNvPr id="61" name="Rechthoek 60">
                  <a:extLst>
                    <a:ext uri="{FF2B5EF4-FFF2-40B4-BE49-F238E27FC236}">
                      <a16:creationId xmlns:a16="http://schemas.microsoft.com/office/drawing/2014/main" id="{DCA52971-BECA-4CA5-AD98-C21E2F1AD885}"/>
                    </a:ext>
                  </a:extLst>
                </p:cNvPr>
                <p:cNvSpPr/>
                <p:nvPr userDrawn="1"/>
              </p:nvSpPr>
              <p:spPr>
                <a:xfrm>
                  <a:off x="13584519" y="3870040"/>
                  <a:ext cx="136620" cy="136620"/>
                </a:xfrm>
                <a:prstGeom prst="rect">
                  <a:avLst/>
                </a:prstGeom>
                <a:solidFill>
                  <a:schemeClr val="accent1"/>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62" name="Rechthoek 61">
                  <a:extLst>
                    <a:ext uri="{FF2B5EF4-FFF2-40B4-BE49-F238E27FC236}">
                      <a16:creationId xmlns:a16="http://schemas.microsoft.com/office/drawing/2014/main" id="{F780FB6F-7914-414C-AB50-1CEA46CB9521}"/>
                    </a:ext>
                  </a:extLst>
                </p:cNvPr>
                <p:cNvSpPr/>
                <p:nvPr userDrawn="1"/>
              </p:nvSpPr>
              <p:spPr>
                <a:xfrm>
                  <a:off x="13580316" y="3865836"/>
                  <a:ext cx="151508" cy="147961"/>
                </a:xfrm>
                <a:prstGeom prst="rect">
                  <a:avLst/>
                </a:prstGeom>
                <a:noFill/>
                <a:ln w="12700" cap="flat" cmpd="sng" algn="ctr">
                  <a:solidFill>
                    <a:srgbClr val="F29132"/>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grpSp>
        </p:grpSp>
        <p:grpSp>
          <p:nvGrpSpPr>
            <p:cNvPr id="38" name="Groep 37">
              <a:extLst>
                <a:ext uri="{FF2B5EF4-FFF2-40B4-BE49-F238E27FC236}">
                  <a16:creationId xmlns:a16="http://schemas.microsoft.com/office/drawing/2014/main" id="{233F23DB-9353-47B7-8250-A546CDEA35CB}"/>
                </a:ext>
              </a:extLst>
            </p:cNvPr>
            <p:cNvGrpSpPr/>
            <p:nvPr userDrawn="1"/>
          </p:nvGrpSpPr>
          <p:grpSpPr>
            <a:xfrm>
              <a:off x="-3314820" y="4363463"/>
              <a:ext cx="1381246" cy="835929"/>
              <a:chOff x="-3314820" y="3391746"/>
              <a:chExt cx="1381246" cy="835929"/>
            </a:xfrm>
          </p:grpSpPr>
          <p:sp>
            <p:nvSpPr>
              <p:cNvPr id="39" name="Rechthoek 38">
                <a:extLst>
                  <a:ext uri="{FF2B5EF4-FFF2-40B4-BE49-F238E27FC236}">
                    <a16:creationId xmlns:a16="http://schemas.microsoft.com/office/drawing/2014/main" id="{73346E25-F46C-40A0-BC7A-16340221E015}"/>
                  </a:ext>
                </a:extLst>
              </p:cNvPr>
              <p:cNvSpPr/>
              <p:nvPr userDrawn="1"/>
            </p:nvSpPr>
            <p:spPr>
              <a:xfrm>
                <a:off x="-3314820" y="3391746"/>
                <a:ext cx="1381246" cy="272279"/>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40" name="Rechthoek 39">
                <a:extLst>
                  <a:ext uri="{FF2B5EF4-FFF2-40B4-BE49-F238E27FC236}">
                    <a16:creationId xmlns:a16="http://schemas.microsoft.com/office/drawing/2014/main" id="{D39255D3-C8A8-44DB-8B30-8EA7CCC1FFDE}"/>
                  </a:ext>
                </a:extLst>
              </p:cNvPr>
              <p:cNvSpPr/>
              <p:nvPr userDrawn="1"/>
            </p:nvSpPr>
            <p:spPr>
              <a:xfrm>
                <a:off x="-3304719" y="3412899"/>
                <a:ext cx="1361619"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41" name="Tekstvak 40">
                <a:extLst>
                  <a:ext uri="{FF2B5EF4-FFF2-40B4-BE49-F238E27FC236}">
                    <a16:creationId xmlns:a16="http://schemas.microsoft.com/office/drawing/2014/main" id="{3F41186A-9412-4FFC-B245-871994362484}"/>
                  </a:ext>
                </a:extLst>
              </p:cNvPr>
              <p:cNvSpPr txBox="1"/>
              <p:nvPr userDrawn="1"/>
            </p:nvSpPr>
            <p:spPr>
              <a:xfrm>
                <a:off x="-3069820" y="3472995"/>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Vormopvulling</a:t>
                </a:r>
              </a:p>
            </p:txBody>
          </p:sp>
          <p:sp>
            <p:nvSpPr>
              <p:cNvPr id="42" name="Vrije vorm: vorm 41">
                <a:extLst>
                  <a:ext uri="{FF2B5EF4-FFF2-40B4-BE49-F238E27FC236}">
                    <a16:creationId xmlns:a16="http://schemas.microsoft.com/office/drawing/2014/main" id="{E33B11F6-0A54-4BD4-9258-2C66561D958A}"/>
                  </a:ext>
                </a:extLst>
              </p:cNvPr>
              <p:cNvSpPr/>
              <p:nvPr userDrawn="1"/>
            </p:nvSpPr>
            <p:spPr>
              <a:xfrm>
                <a:off x="-2404225" y="4047675"/>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grpSp>
            <p:nvGrpSpPr>
              <p:cNvPr id="43" name="Groep 42">
                <a:extLst>
                  <a:ext uri="{FF2B5EF4-FFF2-40B4-BE49-F238E27FC236}">
                    <a16:creationId xmlns:a16="http://schemas.microsoft.com/office/drawing/2014/main" id="{8659D5AB-94AF-4755-8CFE-2D16CC7D7689}"/>
                  </a:ext>
                </a:extLst>
              </p:cNvPr>
              <p:cNvGrpSpPr/>
              <p:nvPr userDrawn="1"/>
            </p:nvGrpSpPr>
            <p:grpSpPr>
              <a:xfrm>
                <a:off x="-3243855" y="3446665"/>
                <a:ext cx="157453" cy="147831"/>
                <a:chOff x="-899320" y="3037554"/>
                <a:chExt cx="175977" cy="165227"/>
              </a:xfrm>
            </p:grpSpPr>
            <p:sp>
              <p:nvSpPr>
                <p:cNvPr id="45" name="Vrije vorm: vorm 44">
                  <a:extLst>
                    <a:ext uri="{FF2B5EF4-FFF2-40B4-BE49-F238E27FC236}">
                      <a16:creationId xmlns:a16="http://schemas.microsoft.com/office/drawing/2014/main" id="{FB63A5F9-4260-41D7-BF27-4776787E33BA}"/>
                    </a:ext>
                  </a:extLst>
                </p:cNvPr>
                <p:cNvSpPr/>
                <p:nvPr userDrawn="1"/>
              </p:nvSpPr>
              <p:spPr>
                <a:xfrm>
                  <a:off x="-804124" y="3081338"/>
                  <a:ext cx="80781" cy="121443"/>
                </a:xfrm>
                <a:custGeom>
                  <a:avLst/>
                  <a:gdLst>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61912"/>
                    <a:gd name="connsiteY0" fmla="*/ 4763 h 76200"/>
                    <a:gd name="connsiteX1" fmla="*/ 4762 w 61912"/>
                    <a:gd name="connsiteY1" fmla="*/ 76200 h 76200"/>
                    <a:gd name="connsiteX2" fmla="*/ 61912 w 61912"/>
                    <a:gd name="connsiteY2" fmla="*/ 0 h 76200"/>
                    <a:gd name="connsiteX3" fmla="*/ 0 w 61912"/>
                    <a:gd name="connsiteY3" fmla="*/ 4763 h 76200"/>
                    <a:gd name="connsiteX0" fmla="*/ 0 w 61912"/>
                    <a:gd name="connsiteY0" fmla="*/ 50015 h 121452"/>
                    <a:gd name="connsiteX1" fmla="*/ 4762 w 61912"/>
                    <a:gd name="connsiteY1" fmla="*/ 121452 h 121452"/>
                    <a:gd name="connsiteX2" fmla="*/ 61912 w 61912"/>
                    <a:gd name="connsiteY2" fmla="*/ 45252 h 121452"/>
                    <a:gd name="connsiteX3" fmla="*/ 7143 w 61912"/>
                    <a:gd name="connsiteY3" fmla="*/ 9 h 121452"/>
                    <a:gd name="connsiteX4" fmla="*/ 0 w 61912"/>
                    <a:gd name="connsiteY4" fmla="*/ 50015 h 121452"/>
                    <a:gd name="connsiteX0" fmla="*/ 30217 w 92129"/>
                    <a:gd name="connsiteY0" fmla="*/ 50015 h 121452"/>
                    <a:gd name="connsiteX1" fmla="*/ 34979 w 92129"/>
                    <a:gd name="connsiteY1" fmla="*/ 121452 h 121452"/>
                    <a:gd name="connsiteX2" fmla="*/ 92129 w 92129"/>
                    <a:gd name="connsiteY2" fmla="*/ 45252 h 121452"/>
                    <a:gd name="connsiteX3" fmla="*/ 37360 w 92129"/>
                    <a:gd name="connsiteY3" fmla="*/ 9 h 121452"/>
                    <a:gd name="connsiteX4" fmla="*/ 30217 w 92129"/>
                    <a:gd name="connsiteY4" fmla="*/ 50015 h 121452"/>
                    <a:gd name="connsiteX0" fmla="*/ 30217 w 92129"/>
                    <a:gd name="connsiteY0" fmla="*/ 50006 h 121443"/>
                    <a:gd name="connsiteX1" fmla="*/ 34979 w 92129"/>
                    <a:gd name="connsiteY1" fmla="*/ 121443 h 121443"/>
                    <a:gd name="connsiteX2" fmla="*/ 92129 w 92129"/>
                    <a:gd name="connsiteY2" fmla="*/ 45243 h 121443"/>
                    <a:gd name="connsiteX3" fmla="*/ 37360 w 92129"/>
                    <a:gd name="connsiteY3" fmla="*/ 0 h 121443"/>
                    <a:gd name="connsiteX4" fmla="*/ 30217 w 92129"/>
                    <a:gd name="connsiteY4" fmla="*/ 50006 h 121443"/>
                    <a:gd name="connsiteX0" fmla="*/ 30217 w 92490"/>
                    <a:gd name="connsiteY0" fmla="*/ 50006 h 121443"/>
                    <a:gd name="connsiteX1" fmla="*/ 34979 w 92490"/>
                    <a:gd name="connsiteY1" fmla="*/ 121443 h 121443"/>
                    <a:gd name="connsiteX2" fmla="*/ 92129 w 92490"/>
                    <a:gd name="connsiteY2" fmla="*/ 45243 h 121443"/>
                    <a:gd name="connsiteX3" fmla="*/ 37360 w 92490"/>
                    <a:gd name="connsiteY3" fmla="*/ 0 h 121443"/>
                    <a:gd name="connsiteX4" fmla="*/ 30217 w 92490"/>
                    <a:gd name="connsiteY4" fmla="*/ 50006 h 121443"/>
                    <a:gd name="connsiteX0" fmla="*/ 30217 w 80781"/>
                    <a:gd name="connsiteY0" fmla="*/ 50006 h 121443"/>
                    <a:gd name="connsiteX1" fmla="*/ 34979 w 80781"/>
                    <a:gd name="connsiteY1" fmla="*/ 121443 h 121443"/>
                    <a:gd name="connsiteX2" fmla="*/ 80222 w 80781"/>
                    <a:gd name="connsiteY2" fmla="*/ 52387 h 121443"/>
                    <a:gd name="connsiteX3" fmla="*/ 37360 w 80781"/>
                    <a:gd name="connsiteY3" fmla="*/ 0 h 121443"/>
                    <a:gd name="connsiteX4" fmla="*/ 30217 w 80781"/>
                    <a:gd name="connsiteY4" fmla="*/ 50006 h 12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81" h="121443">
                      <a:moveTo>
                        <a:pt x="30217" y="50006"/>
                      </a:moveTo>
                      <a:lnTo>
                        <a:pt x="34979" y="121443"/>
                      </a:lnTo>
                      <a:lnTo>
                        <a:pt x="80222" y="52387"/>
                      </a:lnTo>
                      <a:cubicBezTo>
                        <a:pt x="84191" y="29368"/>
                        <a:pt x="66729" y="1588"/>
                        <a:pt x="37360" y="0"/>
                      </a:cubicBezTo>
                      <a:cubicBezTo>
                        <a:pt x="-43602" y="21431"/>
                        <a:pt x="32598" y="33337"/>
                        <a:pt x="30217" y="50006"/>
                      </a:cubicBezTo>
                      <a:close/>
                    </a:path>
                  </a:pathLst>
                </a:custGeom>
                <a:solidFill>
                  <a:srgbClr val="366FA8"/>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900" b="1" i="0" u="none" strike="noStrike" kern="0" cap="none" spc="0" normalizeH="0" baseline="0" noProof="0">
                    <a:ln>
                      <a:noFill/>
                    </a:ln>
                    <a:solidFill>
                      <a:prstClr val="black"/>
                    </a:solidFill>
                    <a:effectLst/>
                    <a:uLnTx/>
                    <a:uFillTx/>
                    <a:latin typeface="Segoe UI Light"/>
                    <a:ea typeface="+mn-ea"/>
                    <a:cs typeface="+mn-cs"/>
                  </a:endParaRPr>
                </a:p>
              </p:txBody>
            </p:sp>
            <p:sp>
              <p:nvSpPr>
                <p:cNvPr id="46" name="Rechthoek: afgeronde hoeken 45">
                  <a:extLst>
                    <a:ext uri="{FF2B5EF4-FFF2-40B4-BE49-F238E27FC236}">
                      <a16:creationId xmlns:a16="http://schemas.microsoft.com/office/drawing/2014/main" id="{75314FB0-EEF0-4DEC-AB01-D910E18F18C1}"/>
                    </a:ext>
                  </a:extLst>
                </p:cNvPr>
                <p:cNvSpPr/>
                <p:nvPr userDrawn="1"/>
              </p:nvSpPr>
              <p:spPr>
                <a:xfrm rot="2903873">
                  <a:off x="-887744" y="3085651"/>
                  <a:ext cx="99751" cy="122903"/>
                </a:xfrm>
                <a:prstGeom prst="roundRect">
                  <a:avLst>
                    <a:gd name="adj" fmla="val 2911"/>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nl-NL" sz="7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7" name="Vrije vorm: vorm 46">
                  <a:extLst>
                    <a:ext uri="{FF2B5EF4-FFF2-40B4-BE49-F238E27FC236}">
                      <a16:creationId xmlns:a16="http://schemas.microsoft.com/office/drawing/2014/main" id="{835C62E7-F1FA-4768-9C7A-4F61629EF4F1}"/>
                    </a:ext>
                  </a:extLst>
                </p:cNvPr>
                <p:cNvSpPr/>
                <p:nvPr userDrawn="1"/>
              </p:nvSpPr>
              <p:spPr>
                <a:xfrm>
                  <a:off x="-894646" y="3037554"/>
                  <a:ext cx="64753" cy="85767"/>
                </a:xfrm>
                <a:custGeom>
                  <a:avLst/>
                  <a:gdLst>
                    <a:gd name="connsiteX0" fmla="*/ 0 w 52388"/>
                    <a:gd name="connsiteY0" fmla="*/ 76203 h 76203"/>
                    <a:gd name="connsiteX1" fmla="*/ 26194 w 52388"/>
                    <a:gd name="connsiteY1" fmla="*/ 3 h 76203"/>
                    <a:gd name="connsiteX2" fmla="*/ 52388 w 52388"/>
                    <a:gd name="connsiteY2" fmla="*/ 73822 h 76203"/>
                    <a:gd name="connsiteX0" fmla="*/ 0 w 52388"/>
                    <a:gd name="connsiteY0" fmla="*/ 76203 h 76203"/>
                    <a:gd name="connsiteX1" fmla="*/ 26194 w 52388"/>
                    <a:gd name="connsiteY1" fmla="*/ 3 h 76203"/>
                    <a:gd name="connsiteX2" fmla="*/ 52388 w 52388"/>
                    <a:gd name="connsiteY2" fmla="*/ 73822 h 76203"/>
                    <a:gd name="connsiteX0" fmla="*/ 0 w 46443"/>
                    <a:gd name="connsiteY0" fmla="*/ 78387 h 78387"/>
                    <a:gd name="connsiteX1" fmla="*/ 20249 w 46443"/>
                    <a:gd name="connsiteY1" fmla="*/ 11 h 78387"/>
                    <a:gd name="connsiteX2" fmla="*/ 46443 w 46443"/>
                    <a:gd name="connsiteY2" fmla="*/ 73830 h 78387"/>
                    <a:gd name="connsiteX0" fmla="*/ 135 w 46578"/>
                    <a:gd name="connsiteY0" fmla="*/ 78387 h 78387"/>
                    <a:gd name="connsiteX1" fmla="*/ 20384 w 46578"/>
                    <a:gd name="connsiteY1" fmla="*/ 11 h 78387"/>
                    <a:gd name="connsiteX2" fmla="*/ 46578 w 46578"/>
                    <a:gd name="connsiteY2" fmla="*/ 73830 h 78387"/>
                    <a:gd name="connsiteX0" fmla="*/ 295 w 46738"/>
                    <a:gd name="connsiteY0" fmla="*/ 78387 h 78387"/>
                    <a:gd name="connsiteX1" fmla="*/ 20544 w 46738"/>
                    <a:gd name="connsiteY1" fmla="*/ 11 h 78387"/>
                    <a:gd name="connsiteX2" fmla="*/ 46738 w 46738"/>
                    <a:gd name="connsiteY2" fmla="*/ 73830 h 78387"/>
                    <a:gd name="connsiteX0" fmla="*/ 127 w 39137"/>
                    <a:gd name="connsiteY0" fmla="*/ 78452 h 78452"/>
                    <a:gd name="connsiteX1" fmla="*/ 20376 w 39137"/>
                    <a:gd name="connsiteY1" fmla="*/ 76 h 78452"/>
                    <a:gd name="connsiteX2" fmla="*/ 39137 w 39137"/>
                    <a:gd name="connsiteY2" fmla="*/ 67366 h 78452"/>
                    <a:gd name="connsiteX0" fmla="*/ 127 w 39933"/>
                    <a:gd name="connsiteY0" fmla="*/ 78470 h 78470"/>
                    <a:gd name="connsiteX1" fmla="*/ 20376 w 39933"/>
                    <a:gd name="connsiteY1" fmla="*/ 94 h 78470"/>
                    <a:gd name="connsiteX2" fmla="*/ 39137 w 39933"/>
                    <a:gd name="connsiteY2" fmla="*/ 67384 h 78470"/>
                    <a:gd name="connsiteX0" fmla="*/ 219 w 40422"/>
                    <a:gd name="connsiteY0" fmla="*/ 78381 h 78381"/>
                    <a:gd name="connsiteX1" fmla="*/ 20468 w 40422"/>
                    <a:gd name="connsiteY1" fmla="*/ 5 h 78381"/>
                    <a:gd name="connsiteX2" fmla="*/ 39229 w 40422"/>
                    <a:gd name="connsiteY2" fmla="*/ 67295 h 78381"/>
                  </a:gdLst>
                  <a:ahLst/>
                  <a:cxnLst>
                    <a:cxn ang="0">
                      <a:pos x="connsiteX0" y="connsiteY0"/>
                    </a:cxn>
                    <a:cxn ang="0">
                      <a:pos x="connsiteX1" y="connsiteY1"/>
                    </a:cxn>
                    <a:cxn ang="0">
                      <a:pos x="connsiteX2" y="connsiteY2"/>
                    </a:cxn>
                  </a:cxnLst>
                  <a:rect l="l" t="t" r="r" b="b"/>
                  <a:pathLst>
                    <a:path w="40422" h="78381">
                      <a:moveTo>
                        <a:pt x="219" y="78381"/>
                      </a:moveTo>
                      <a:cubicBezTo>
                        <a:pt x="-1454" y="18717"/>
                        <a:pt x="6534" y="-324"/>
                        <a:pt x="20468" y="5"/>
                      </a:cubicBezTo>
                      <a:cubicBezTo>
                        <a:pt x="34402" y="334"/>
                        <a:pt x="43874" y="23658"/>
                        <a:pt x="39229" y="67295"/>
                      </a:cubicBezTo>
                    </a:path>
                  </a:pathLst>
                </a:custGeom>
                <a:no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nl-NL" sz="7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44" name="Gelijkbenige driehoek 43">
                <a:extLst>
                  <a:ext uri="{FF2B5EF4-FFF2-40B4-BE49-F238E27FC236}">
                    <a16:creationId xmlns:a16="http://schemas.microsoft.com/office/drawing/2014/main" id="{AD75B8B7-093E-4E6D-971C-177498A382DB}"/>
                  </a:ext>
                </a:extLst>
              </p:cNvPr>
              <p:cNvSpPr/>
              <p:nvPr userDrawn="1"/>
            </p:nvSpPr>
            <p:spPr>
              <a:xfrm rot="10800000">
                <a:off x="-2162266" y="3519194"/>
                <a:ext cx="94890" cy="50291"/>
              </a:xfrm>
              <a:prstGeom prst="triangle">
                <a:avLst/>
              </a:prstGeom>
              <a:solidFill>
                <a:sysClr val="windowText" lastClr="000000"/>
              </a:solidFill>
              <a:ln w="12700" cap="flat" cmpd="sng" algn="ctr">
                <a:no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grpSp>
      </p:grpSp>
    </p:spTree>
    <p:extLst>
      <p:ext uri="{BB962C8B-B14F-4D97-AF65-F5344CB8AC3E}">
        <p14:creationId xmlns:p14="http://schemas.microsoft.com/office/powerpoint/2010/main" val="2709303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el en Tekst x4 #3">
    <p:spTree>
      <p:nvGrpSpPr>
        <p:cNvPr id="1" name=""/>
        <p:cNvGrpSpPr/>
        <p:nvPr/>
      </p:nvGrpSpPr>
      <p:grpSpPr>
        <a:xfrm>
          <a:off x="0" y="0"/>
          <a:ext cx="0" cy="0"/>
          <a:chOff x="0" y="0"/>
          <a:chExt cx="0" cy="0"/>
        </a:xfrm>
      </p:grpSpPr>
      <p:sp>
        <p:nvSpPr>
          <p:cNvPr id="2" name="Rechthoek 1">
            <a:extLst>
              <a:ext uri="{FF2B5EF4-FFF2-40B4-BE49-F238E27FC236}">
                <a16:creationId xmlns:a16="http://schemas.microsoft.com/office/drawing/2014/main" id="{4AEE67BF-72B0-4192-887A-93CEC32FF6F7}"/>
              </a:ext>
            </a:extLst>
          </p:cNvPr>
          <p:cNvSpPr/>
          <p:nvPr userDrawn="1"/>
        </p:nvSpPr>
        <p:spPr>
          <a:xfrm>
            <a:off x="0" y="0"/>
            <a:ext cx="3735092" cy="69004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Graphic 31">
            <a:extLst>
              <a:ext uri="{FF2B5EF4-FFF2-40B4-BE49-F238E27FC236}">
                <a16:creationId xmlns:a16="http://schemas.microsoft.com/office/drawing/2014/main" id="{3D319972-9B28-4EB1-A98E-96503CC03C59}"/>
              </a:ext>
            </a:extLst>
          </p:cNvPr>
          <p:cNvSpPr>
            <a:spLocks noChangeAspect="1"/>
          </p:cNvSpPr>
          <p:nvPr userDrawn="1"/>
        </p:nvSpPr>
        <p:spPr>
          <a:xfrm rot="5400000" flipV="1">
            <a:off x="2656221" y="-2656221"/>
            <a:ext cx="6900415" cy="12212857"/>
          </a:xfrm>
          <a:custGeom>
            <a:avLst/>
            <a:gdLst>
              <a:gd name="connsiteX0" fmla="*/ 892481 w 5315644"/>
              <a:gd name="connsiteY0" fmla="*/ 0 h 7563811"/>
              <a:gd name="connsiteX1" fmla="*/ 5816 w 5315644"/>
              <a:gd name="connsiteY1" fmla="*/ 3571624 h 7563811"/>
              <a:gd name="connsiteX2" fmla="*/ 747667 w 5315644"/>
              <a:gd name="connsiteY2" fmla="*/ 7563812 h 7563811"/>
              <a:gd name="connsiteX3" fmla="*/ 5315644 w 5315644"/>
              <a:gd name="connsiteY3" fmla="*/ 7563812 h 7563811"/>
              <a:gd name="connsiteX4" fmla="*/ 5315644 w 5315644"/>
              <a:gd name="connsiteY4" fmla="*/ 0 h 7563811"/>
              <a:gd name="connsiteX5" fmla="*/ 892481 w 5315644"/>
              <a:gd name="connsiteY5" fmla="*/ 0 h 7563811"/>
              <a:gd name="connsiteX0" fmla="*/ 892481 w 5315644"/>
              <a:gd name="connsiteY0" fmla="*/ 0 h 7563813"/>
              <a:gd name="connsiteX1" fmla="*/ 5816 w 5315644"/>
              <a:gd name="connsiteY1" fmla="*/ 3571624 h 7563813"/>
              <a:gd name="connsiteX2" fmla="*/ 747667 w 5315644"/>
              <a:gd name="connsiteY2" fmla="*/ 7563812 h 7563813"/>
              <a:gd name="connsiteX3" fmla="*/ 4552322 w 5315644"/>
              <a:gd name="connsiteY3" fmla="*/ 7563813 h 7563813"/>
              <a:gd name="connsiteX4" fmla="*/ 5315644 w 5315644"/>
              <a:gd name="connsiteY4" fmla="*/ 0 h 7563813"/>
              <a:gd name="connsiteX5" fmla="*/ 892481 w 5315644"/>
              <a:gd name="connsiteY5" fmla="*/ 0 h 7563813"/>
              <a:gd name="connsiteX0" fmla="*/ 892481 w 5315644"/>
              <a:gd name="connsiteY0" fmla="*/ 0 h 7563813"/>
              <a:gd name="connsiteX1" fmla="*/ 5816 w 5315644"/>
              <a:gd name="connsiteY1" fmla="*/ 3571624 h 7563813"/>
              <a:gd name="connsiteX2" fmla="*/ 747667 w 5315644"/>
              <a:gd name="connsiteY2" fmla="*/ 7563812 h 7563813"/>
              <a:gd name="connsiteX3" fmla="*/ 4901639 w 5315644"/>
              <a:gd name="connsiteY3" fmla="*/ 7563813 h 7563813"/>
              <a:gd name="connsiteX4" fmla="*/ 5315644 w 5315644"/>
              <a:gd name="connsiteY4" fmla="*/ 0 h 7563813"/>
              <a:gd name="connsiteX5" fmla="*/ 892481 w 5315644"/>
              <a:gd name="connsiteY5" fmla="*/ 0 h 7563813"/>
              <a:gd name="connsiteX0" fmla="*/ 892481 w 4901639"/>
              <a:gd name="connsiteY0" fmla="*/ 0 h 7563813"/>
              <a:gd name="connsiteX1" fmla="*/ 5816 w 4901639"/>
              <a:gd name="connsiteY1" fmla="*/ 3571624 h 7563813"/>
              <a:gd name="connsiteX2" fmla="*/ 747667 w 4901639"/>
              <a:gd name="connsiteY2" fmla="*/ 7563812 h 7563813"/>
              <a:gd name="connsiteX3" fmla="*/ 4901639 w 4901639"/>
              <a:gd name="connsiteY3" fmla="*/ 7563813 h 7563813"/>
              <a:gd name="connsiteX4" fmla="*/ 4565260 w 4901639"/>
              <a:gd name="connsiteY4" fmla="*/ 0 h 7563813"/>
              <a:gd name="connsiteX5" fmla="*/ 892481 w 4901639"/>
              <a:gd name="connsiteY5" fmla="*/ 0 h 7563813"/>
              <a:gd name="connsiteX0" fmla="*/ 892481 w 4901639"/>
              <a:gd name="connsiteY0" fmla="*/ 12938 h 7576751"/>
              <a:gd name="connsiteX1" fmla="*/ 5816 w 4901639"/>
              <a:gd name="connsiteY1" fmla="*/ 3584562 h 7576751"/>
              <a:gd name="connsiteX2" fmla="*/ 747667 w 4901639"/>
              <a:gd name="connsiteY2" fmla="*/ 7576750 h 7576751"/>
              <a:gd name="connsiteX3" fmla="*/ 4901639 w 4901639"/>
              <a:gd name="connsiteY3" fmla="*/ 7576751 h 7576751"/>
              <a:gd name="connsiteX4" fmla="*/ 4901639 w 4901639"/>
              <a:gd name="connsiteY4" fmla="*/ 0 h 7576751"/>
              <a:gd name="connsiteX5" fmla="*/ 892481 w 4901639"/>
              <a:gd name="connsiteY5" fmla="*/ 12938 h 7576751"/>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0 w 4906702"/>
              <a:gd name="connsiteY0" fmla="*/ 823283 h 8379532"/>
              <a:gd name="connsiteX1" fmla="*/ 10879 w 4906702"/>
              <a:gd name="connsiteY1" fmla="*/ 4387343 h 8379532"/>
              <a:gd name="connsiteX2" fmla="*/ 752730 w 4906702"/>
              <a:gd name="connsiteY2" fmla="*/ 8379531 h 8379532"/>
              <a:gd name="connsiteX3" fmla="*/ 4906702 w 4906702"/>
              <a:gd name="connsiteY3" fmla="*/ 8379532 h 8379532"/>
              <a:gd name="connsiteX4" fmla="*/ 4906702 w 4906702"/>
              <a:gd name="connsiteY4" fmla="*/ 802781 h 8379532"/>
              <a:gd name="connsiteX5" fmla="*/ 0 w 4906702"/>
              <a:gd name="connsiteY5" fmla="*/ 823283 h 8379532"/>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147214 w 4923206"/>
              <a:gd name="connsiteY0" fmla="*/ 179342 h 7576751"/>
              <a:gd name="connsiteX1" fmla="*/ 27383 w 4923206"/>
              <a:gd name="connsiteY1" fmla="*/ 3584562 h 7576751"/>
              <a:gd name="connsiteX2" fmla="*/ 769234 w 4923206"/>
              <a:gd name="connsiteY2" fmla="*/ 7576750 h 7576751"/>
              <a:gd name="connsiteX3" fmla="*/ 4923206 w 4923206"/>
              <a:gd name="connsiteY3" fmla="*/ 7576751 h 7576751"/>
              <a:gd name="connsiteX4" fmla="*/ 4923206 w 4923206"/>
              <a:gd name="connsiteY4" fmla="*/ 0 h 7576751"/>
              <a:gd name="connsiteX5" fmla="*/ 147214 w 4923206"/>
              <a:gd name="connsiteY5" fmla="*/ 179342 h 7576751"/>
              <a:gd name="connsiteX0" fmla="*/ 42213 w 4957629"/>
              <a:gd name="connsiteY0" fmla="*/ 5373 h 7576751"/>
              <a:gd name="connsiteX1" fmla="*/ 61806 w 4957629"/>
              <a:gd name="connsiteY1" fmla="*/ 3584562 h 7576751"/>
              <a:gd name="connsiteX2" fmla="*/ 803657 w 4957629"/>
              <a:gd name="connsiteY2" fmla="*/ 7576750 h 7576751"/>
              <a:gd name="connsiteX3" fmla="*/ 4957629 w 4957629"/>
              <a:gd name="connsiteY3" fmla="*/ 7576751 h 7576751"/>
              <a:gd name="connsiteX4" fmla="*/ 4957629 w 4957629"/>
              <a:gd name="connsiteY4" fmla="*/ 0 h 7576751"/>
              <a:gd name="connsiteX5" fmla="*/ 42213 w 4957629"/>
              <a:gd name="connsiteY5" fmla="*/ 5373 h 7576751"/>
              <a:gd name="connsiteX0" fmla="*/ 19358 w 4934774"/>
              <a:gd name="connsiteY0" fmla="*/ 5373 h 7576751"/>
              <a:gd name="connsiteX1" fmla="*/ 38951 w 4934774"/>
              <a:gd name="connsiteY1" fmla="*/ 3584562 h 7576751"/>
              <a:gd name="connsiteX2" fmla="*/ 780802 w 4934774"/>
              <a:gd name="connsiteY2" fmla="*/ 7576750 h 7576751"/>
              <a:gd name="connsiteX3" fmla="*/ 4934774 w 4934774"/>
              <a:gd name="connsiteY3" fmla="*/ 7576751 h 7576751"/>
              <a:gd name="connsiteX4" fmla="*/ 4934774 w 4934774"/>
              <a:gd name="connsiteY4" fmla="*/ 0 h 7576751"/>
              <a:gd name="connsiteX5" fmla="*/ 19358 w 4934774"/>
              <a:gd name="connsiteY5" fmla="*/ 5373 h 7576751"/>
              <a:gd name="connsiteX0" fmla="*/ 0 w 4915416"/>
              <a:gd name="connsiteY0" fmla="*/ 5373 h 7576751"/>
              <a:gd name="connsiteX1" fmla="*/ 19593 w 4915416"/>
              <a:gd name="connsiteY1" fmla="*/ 3584562 h 7576751"/>
              <a:gd name="connsiteX2" fmla="*/ 761444 w 4915416"/>
              <a:gd name="connsiteY2" fmla="*/ 7576750 h 7576751"/>
              <a:gd name="connsiteX3" fmla="*/ 4915416 w 4915416"/>
              <a:gd name="connsiteY3" fmla="*/ 7576751 h 7576751"/>
              <a:gd name="connsiteX4" fmla="*/ 4915416 w 4915416"/>
              <a:gd name="connsiteY4" fmla="*/ 0 h 7576751"/>
              <a:gd name="connsiteX5" fmla="*/ 0 w 4915416"/>
              <a:gd name="connsiteY5" fmla="*/ 5373 h 7576751"/>
              <a:gd name="connsiteX0" fmla="*/ 0 w 4915416"/>
              <a:gd name="connsiteY0" fmla="*/ 5373 h 7576751"/>
              <a:gd name="connsiteX1" fmla="*/ 19593 w 4915416"/>
              <a:gd name="connsiteY1" fmla="*/ 3584562 h 7576751"/>
              <a:gd name="connsiteX2" fmla="*/ 761444 w 4915416"/>
              <a:gd name="connsiteY2" fmla="*/ 7576750 h 7576751"/>
              <a:gd name="connsiteX3" fmla="*/ 4915416 w 4915416"/>
              <a:gd name="connsiteY3" fmla="*/ 7576751 h 7576751"/>
              <a:gd name="connsiteX4" fmla="*/ 4915416 w 4915416"/>
              <a:gd name="connsiteY4" fmla="*/ 0 h 7576751"/>
              <a:gd name="connsiteX5" fmla="*/ 0 w 4915416"/>
              <a:gd name="connsiteY5" fmla="*/ 5373 h 7576751"/>
              <a:gd name="connsiteX0" fmla="*/ 369366 w 5284782"/>
              <a:gd name="connsiteY0" fmla="*/ 266522 h 7837900"/>
              <a:gd name="connsiteX1" fmla="*/ 362817 w 5284782"/>
              <a:gd name="connsiteY1" fmla="*/ 3845711 h 7837900"/>
              <a:gd name="connsiteX2" fmla="*/ 1130810 w 5284782"/>
              <a:gd name="connsiteY2" fmla="*/ 7837899 h 7837900"/>
              <a:gd name="connsiteX3" fmla="*/ 5284782 w 5284782"/>
              <a:gd name="connsiteY3" fmla="*/ 7837900 h 7837900"/>
              <a:gd name="connsiteX4" fmla="*/ 5284782 w 5284782"/>
              <a:gd name="connsiteY4" fmla="*/ 261149 h 7837900"/>
              <a:gd name="connsiteX5" fmla="*/ 369366 w 5284782"/>
              <a:gd name="connsiteY5" fmla="*/ 266522 h 7837900"/>
              <a:gd name="connsiteX0" fmla="*/ 16535 w 4931951"/>
              <a:gd name="connsiteY0" fmla="*/ 5373 h 7576751"/>
              <a:gd name="connsiteX1" fmla="*/ 9986 w 4931951"/>
              <a:gd name="connsiteY1" fmla="*/ 3584562 h 7576751"/>
              <a:gd name="connsiteX2" fmla="*/ 777979 w 4931951"/>
              <a:gd name="connsiteY2" fmla="*/ 7576750 h 7576751"/>
              <a:gd name="connsiteX3" fmla="*/ 4931951 w 4931951"/>
              <a:gd name="connsiteY3" fmla="*/ 7576751 h 7576751"/>
              <a:gd name="connsiteX4" fmla="*/ 4931951 w 4931951"/>
              <a:gd name="connsiteY4" fmla="*/ 0 h 7576751"/>
              <a:gd name="connsiteX5" fmla="*/ 16535 w 4931951"/>
              <a:gd name="connsiteY5" fmla="*/ 5373 h 757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1951" h="7576751">
                <a:moveTo>
                  <a:pt x="16535" y="5373"/>
                </a:moveTo>
                <a:cubicBezTo>
                  <a:pt x="-5007" y="4000"/>
                  <a:pt x="-3639" y="2292410"/>
                  <a:pt x="9986" y="3584562"/>
                </a:cubicBezTo>
                <a:cubicBezTo>
                  <a:pt x="23611" y="4876714"/>
                  <a:pt x="882144" y="6160044"/>
                  <a:pt x="777979" y="7576750"/>
                </a:cubicBezTo>
                <a:lnTo>
                  <a:pt x="4931951" y="7576751"/>
                </a:lnTo>
                <a:lnTo>
                  <a:pt x="4931951" y="0"/>
                </a:lnTo>
                <a:lnTo>
                  <a:pt x="16535" y="5373"/>
                </a:lnTo>
                <a:close/>
              </a:path>
            </a:pathLst>
          </a:custGeom>
          <a:solidFill>
            <a:srgbClr val="6C1D5F"/>
          </a:solidFill>
          <a:ln w="12692" cap="flat">
            <a:noFill/>
            <a:prstDash val="solid"/>
            <a:miter/>
          </a:ln>
        </p:spPr>
        <p:txBody>
          <a:bodyPr rtlCol="0" anchor="ctr"/>
          <a:lstStyle/>
          <a:p>
            <a:endParaRPr lang="nl-NL" sz="1633"/>
          </a:p>
        </p:txBody>
      </p:sp>
      <p:sp>
        <p:nvSpPr>
          <p:cNvPr id="5" name="Tekstvak 4"/>
          <p:cNvSpPr txBox="1"/>
          <p:nvPr userDrawn="1"/>
        </p:nvSpPr>
        <p:spPr>
          <a:xfrm>
            <a:off x="-10750" y="-662296"/>
            <a:ext cx="12192000" cy="461665"/>
          </a:xfrm>
          <a:prstGeom prst="rect">
            <a:avLst/>
          </a:prstGeom>
          <a:noFill/>
        </p:spPr>
        <p:txBody>
          <a:bodyPr wrap="square" rtlCol="0">
            <a:spAutoFit/>
          </a:bodyPr>
          <a:lstStyle/>
          <a:p>
            <a:pPr algn="ctr"/>
            <a:r>
              <a:rPr lang="nl-NL" sz="2400" b="0" spc="50" baseline="0">
                <a:solidFill>
                  <a:schemeClr val="accent2"/>
                </a:solidFill>
                <a:latin typeface="+mj-lt"/>
                <a:cs typeface="Calibri" panose="020F0502020204030204" pitchFamily="34" charset="0"/>
              </a:rPr>
              <a:t>Titel en Tekst</a:t>
            </a:r>
          </a:p>
        </p:txBody>
      </p:sp>
      <p:sp>
        <p:nvSpPr>
          <p:cNvPr id="3" name="Titel 2">
            <a:extLst>
              <a:ext uri="{FF2B5EF4-FFF2-40B4-BE49-F238E27FC236}">
                <a16:creationId xmlns:a16="http://schemas.microsoft.com/office/drawing/2014/main" id="{9C75EC70-7F42-4BDA-A7A4-1B42B53FCE8E}"/>
              </a:ext>
            </a:extLst>
          </p:cNvPr>
          <p:cNvSpPr>
            <a:spLocks noGrp="1"/>
          </p:cNvSpPr>
          <p:nvPr>
            <p:ph type="title" hasCustomPrompt="1"/>
          </p:nvPr>
        </p:nvSpPr>
        <p:spPr>
          <a:xfrm>
            <a:off x="790384" y="728743"/>
            <a:ext cx="9683960" cy="895483"/>
          </a:xfrm>
        </p:spPr>
        <p:txBody>
          <a:bodyPr/>
          <a:lstStyle>
            <a:lvl1pPr>
              <a:defRPr>
                <a:solidFill>
                  <a:schemeClr val="bg1"/>
                </a:solidFill>
              </a:defRPr>
            </a:lvl1pPr>
          </a:lstStyle>
          <a:p>
            <a:r>
              <a:rPr lang="nl-NL"/>
              <a:t>Plaats hier een titel</a:t>
            </a:r>
            <a:br>
              <a:rPr lang="nl-NL"/>
            </a:br>
            <a:r>
              <a:rPr lang="nl-NL"/>
              <a:t>max. 2 regels</a:t>
            </a:r>
          </a:p>
        </p:txBody>
      </p:sp>
      <p:sp>
        <p:nvSpPr>
          <p:cNvPr id="15" name="Tijdelijke aanduiding voor verticale tekst 2">
            <a:extLst>
              <a:ext uri="{FF2B5EF4-FFF2-40B4-BE49-F238E27FC236}">
                <a16:creationId xmlns:a16="http://schemas.microsoft.com/office/drawing/2014/main" id="{FCC2BCAC-5BB8-488C-B799-E2467A837BDA}"/>
              </a:ext>
            </a:extLst>
          </p:cNvPr>
          <p:cNvSpPr>
            <a:spLocks noGrp="1"/>
          </p:cNvSpPr>
          <p:nvPr>
            <p:ph type="body" orient="vert" idx="1" hasCustomPrompt="1"/>
          </p:nvPr>
        </p:nvSpPr>
        <p:spPr>
          <a:xfrm>
            <a:off x="1897187" y="2430625"/>
            <a:ext cx="3639455" cy="1600570"/>
          </a:xfrm>
        </p:spPr>
        <p:txBody>
          <a:bodyPr vert="horz" lIns="0" tIns="0" rIns="0" bIns="0"/>
          <a:lstStyle>
            <a:lvl1pPr marL="0" indent="0">
              <a:buNone/>
              <a:defRPr>
                <a:solidFill>
                  <a:schemeClr val="bg1"/>
                </a:solidFill>
              </a:defRPr>
            </a:lvl1pPr>
            <a:lvl2pPr>
              <a:defRPr/>
            </a:lvl2pPr>
            <a:lvl3pPr>
              <a:defRPr/>
            </a:lvl3pPr>
            <a:lvl4pPr>
              <a:defRPr/>
            </a:lvl4pPr>
            <a:lvl5pPr marL="0" indent="0">
              <a:buNone/>
              <a:defRPr/>
            </a:lvl5pPr>
            <a:lvl6pPr>
              <a:defRPr/>
            </a:lvl6pPr>
            <a:lvl7pPr>
              <a:defRPr/>
            </a:lvl7pPr>
            <a:lvl8pPr>
              <a:defRPr/>
            </a:lvl8pPr>
            <a:lvl9pPr>
              <a:defRPr/>
            </a:lvl9pPr>
          </a:lstStyle>
          <a:p>
            <a:pPr lvl="0"/>
            <a:r>
              <a:rPr lang="nl-NL"/>
              <a:t>Informatie</a:t>
            </a:r>
          </a:p>
        </p:txBody>
      </p:sp>
      <p:sp>
        <p:nvSpPr>
          <p:cNvPr id="16" name="Tijdelijke aanduiding voor verticale tekst 2">
            <a:extLst>
              <a:ext uri="{FF2B5EF4-FFF2-40B4-BE49-F238E27FC236}">
                <a16:creationId xmlns:a16="http://schemas.microsoft.com/office/drawing/2014/main" id="{268F3E74-EB61-4DD5-ABD2-2F912243E792}"/>
              </a:ext>
            </a:extLst>
          </p:cNvPr>
          <p:cNvSpPr>
            <a:spLocks noGrp="1"/>
          </p:cNvSpPr>
          <p:nvPr>
            <p:ph type="body" orient="vert" idx="30" hasCustomPrompt="1"/>
          </p:nvPr>
        </p:nvSpPr>
        <p:spPr>
          <a:xfrm>
            <a:off x="1897187" y="2162156"/>
            <a:ext cx="3639455" cy="268469"/>
          </a:xfrm>
        </p:spPr>
        <p:txBody>
          <a:bodyPr vert="horz" lIns="0" tIns="0" rIns="0" bIns="0"/>
          <a:lstStyle>
            <a:lvl1pPr marL="0" indent="0">
              <a:buNone/>
              <a:defRPr sz="1600" b="0">
                <a:solidFill>
                  <a:schemeClr val="bg1"/>
                </a:solidFill>
              </a:defRPr>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sp>
        <p:nvSpPr>
          <p:cNvPr id="17" name="Tijdelijke aanduiding voor verticale tekst 2">
            <a:extLst>
              <a:ext uri="{FF2B5EF4-FFF2-40B4-BE49-F238E27FC236}">
                <a16:creationId xmlns:a16="http://schemas.microsoft.com/office/drawing/2014/main" id="{850DB247-445F-4284-BD6F-31D68E837F9D}"/>
              </a:ext>
            </a:extLst>
          </p:cNvPr>
          <p:cNvSpPr>
            <a:spLocks noGrp="1"/>
          </p:cNvSpPr>
          <p:nvPr>
            <p:ph type="body" orient="vert" idx="31" hasCustomPrompt="1"/>
          </p:nvPr>
        </p:nvSpPr>
        <p:spPr>
          <a:xfrm>
            <a:off x="1897187" y="4394923"/>
            <a:ext cx="3639455" cy="1600570"/>
          </a:xfrm>
        </p:spPr>
        <p:txBody>
          <a:bodyPr vert="horz" lIns="0" tIns="0" rIns="0" bIns="0"/>
          <a:lstStyle>
            <a:lvl1pPr marL="0" indent="0">
              <a:buNone/>
              <a:defRPr>
                <a:solidFill>
                  <a:schemeClr val="bg1"/>
                </a:solidFill>
              </a:defRPr>
            </a:lvl1pPr>
            <a:lvl2pPr>
              <a:defRPr/>
            </a:lvl2pPr>
            <a:lvl3pPr>
              <a:defRPr/>
            </a:lvl3pPr>
            <a:lvl4pPr>
              <a:defRPr/>
            </a:lvl4pPr>
            <a:lvl5pPr marL="0" indent="0">
              <a:buNone/>
              <a:defRPr/>
            </a:lvl5pPr>
            <a:lvl6pPr>
              <a:defRPr/>
            </a:lvl6pPr>
            <a:lvl7pPr>
              <a:defRPr/>
            </a:lvl7pPr>
            <a:lvl8pPr>
              <a:defRPr/>
            </a:lvl8pPr>
            <a:lvl9pPr>
              <a:defRPr/>
            </a:lvl9pPr>
          </a:lstStyle>
          <a:p>
            <a:pPr lvl="0"/>
            <a:r>
              <a:rPr lang="nl-NL"/>
              <a:t>Informatie</a:t>
            </a:r>
          </a:p>
        </p:txBody>
      </p:sp>
      <p:sp>
        <p:nvSpPr>
          <p:cNvPr id="18" name="Tijdelijke aanduiding voor verticale tekst 2">
            <a:extLst>
              <a:ext uri="{FF2B5EF4-FFF2-40B4-BE49-F238E27FC236}">
                <a16:creationId xmlns:a16="http://schemas.microsoft.com/office/drawing/2014/main" id="{0EAAEA3B-C96F-49C7-A571-54B361D2294E}"/>
              </a:ext>
            </a:extLst>
          </p:cNvPr>
          <p:cNvSpPr>
            <a:spLocks noGrp="1"/>
          </p:cNvSpPr>
          <p:nvPr>
            <p:ph type="body" orient="vert" idx="32" hasCustomPrompt="1"/>
          </p:nvPr>
        </p:nvSpPr>
        <p:spPr>
          <a:xfrm>
            <a:off x="1897187" y="4126454"/>
            <a:ext cx="3639455" cy="268469"/>
          </a:xfrm>
        </p:spPr>
        <p:txBody>
          <a:bodyPr vert="horz" lIns="0" tIns="0" rIns="0" bIns="0"/>
          <a:lstStyle>
            <a:lvl1pPr marL="0" indent="0">
              <a:buNone/>
              <a:defRPr sz="1600" b="0">
                <a:solidFill>
                  <a:schemeClr val="bg1"/>
                </a:solidFill>
              </a:defRPr>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sp>
        <p:nvSpPr>
          <p:cNvPr id="19" name="Tijdelijke aanduiding voor verticale tekst 2">
            <a:extLst>
              <a:ext uri="{FF2B5EF4-FFF2-40B4-BE49-F238E27FC236}">
                <a16:creationId xmlns:a16="http://schemas.microsoft.com/office/drawing/2014/main" id="{D343F841-23ED-491F-902C-1582B1D18B79}"/>
              </a:ext>
            </a:extLst>
          </p:cNvPr>
          <p:cNvSpPr>
            <a:spLocks noGrp="1"/>
          </p:cNvSpPr>
          <p:nvPr>
            <p:ph type="body" orient="vert" idx="33" hasCustomPrompt="1"/>
          </p:nvPr>
        </p:nvSpPr>
        <p:spPr>
          <a:xfrm>
            <a:off x="6985471" y="2430625"/>
            <a:ext cx="3639455" cy="1600570"/>
          </a:xfrm>
        </p:spPr>
        <p:txBody>
          <a:bodyPr vert="horz" lIns="0" tIns="0" rIns="0" bIns="0"/>
          <a:lstStyle>
            <a:lvl1pPr marL="0" indent="0">
              <a:buNone/>
              <a:defRPr>
                <a:solidFill>
                  <a:schemeClr val="bg1"/>
                </a:solidFill>
              </a:defRPr>
            </a:lvl1pPr>
            <a:lvl2pPr>
              <a:defRPr/>
            </a:lvl2pPr>
            <a:lvl3pPr>
              <a:defRPr/>
            </a:lvl3pPr>
            <a:lvl4pPr>
              <a:defRPr/>
            </a:lvl4pPr>
            <a:lvl5pPr marL="0" indent="0">
              <a:buNone/>
              <a:defRPr/>
            </a:lvl5pPr>
            <a:lvl6pPr>
              <a:defRPr/>
            </a:lvl6pPr>
            <a:lvl7pPr>
              <a:defRPr/>
            </a:lvl7pPr>
            <a:lvl8pPr>
              <a:defRPr/>
            </a:lvl8pPr>
            <a:lvl9pPr>
              <a:defRPr/>
            </a:lvl9pPr>
          </a:lstStyle>
          <a:p>
            <a:pPr lvl="0"/>
            <a:r>
              <a:rPr lang="nl-NL"/>
              <a:t>Informatie</a:t>
            </a:r>
          </a:p>
        </p:txBody>
      </p:sp>
      <p:sp>
        <p:nvSpPr>
          <p:cNvPr id="20" name="Tijdelijke aanduiding voor verticale tekst 2">
            <a:extLst>
              <a:ext uri="{FF2B5EF4-FFF2-40B4-BE49-F238E27FC236}">
                <a16:creationId xmlns:a16="http://schemas.microsoft.com/office/drawing/2014/main" id="{9F38F779-596D-4AE5-8470-F514D7FA944D}"/>
              </a:ext>
            </a:extLst>
          </p:cNvPr>
          <p:cNvSpPr>
            <a:spLocks noGrp="1"/>
          </p:cNvSpPr>
          <p:nvPr>
            <p:ph type="body" orient="vert" idx="34" hasCustomPrompt="1"/>
          </p:nvPr>
        </p:nvSpPr>
        <p:spPr>
          <a:xfrm>
            <a:off x="6985471" y="2162156"/>
            <a:ext cx="3639455" cy="268469"/>
          </a:xfrm>
        </p:spPr>
        <p:txBody>
          <a:bodyPr vert="horz" lIns="0" tIns="0" rIns="0" bIns="0"/>
          <a:lstStyle>
            <a:lvl1pPr marL="0" indent="0">
              <a:buNone/>
              <a:defRPr sz="1600" b="0">
                <a:solidFill>
                  <a:schemeClr val="bg1"/>
                </a:solidFill>
              </a:defRPr>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sp>
        <p:nvSpPr>
          <p:cNvPr id="21" name="Tijdelijke aanduiding voor verticale tekst 2">
            <a:extLst>
              <a:ext uri="{FF2B5EF4-FFF2-40B4-BE49-F238E27FC236}">
                <a16:creationId xmlns:a16="http://schemas.microsoft.com/office/drawing/2014/main" id="{D660ACC1-B1E3-4EE6-A15B-4C249EED7B79}"/>
              </a:ext>
            </a:extLst>
          </p:cNvPr>
          <p:cNvSpPr>
            <a:spLocks noGrp="1"/>
          </p:cNvSpPr>
          <p:nvPr>
            <p:ph type="body" orient="vert" idx="35" hasCustomPrompt="1"/>
          </p:nvPr>
        </p:nvSpPr>
        <p:spPr>
          <a:xfrm>
            <a:off x="6985471" y="4394923"/>
            <a:ext cx="3639455" cy="1600570"/>
          </a:xfrm>
        </p:spPr>
        <p:txBody>
          <a:bodyPr vert="horz" lIns="0" tIns="0" rIns="0" bIns="0"/>
          <a:lstStyle>
            <a:lvl1pPr marL="0" indent="0">
              <a:buNone/>
              <a:defRPr>
                <a:solidFill>
                  <a:schemeClr val="bg1"/>
                </a:solidFill>
              </a:defRPr>
            </a:lvl1pPr>
            <a:lvl2pPr>
              <a:defRPr/>
            </a:lvl2pPr>
            <a:lvl3pPr>
              <a:defRPr/>
            </a:lvl3pPr>
            <a:lvl4pPr>
              <a:defRPr/>
            </a:lvl4pPr>
            <a:lvl5pPr marL="0" indent="0">
              <a:buNone/>
              <a:defRPr/>
            </a:lvl5pPr>
            <a:lvl6pPr>
              <a:defRPr/>
            </a:lvl6pPr>
            <a:lvl7pPr>
              <a:defRPr/>
            </a:lvl7pPr>
            <a:lvl8pPr>
              <a:defRPr/>
            </a:lvl8pPr>
            <a:lvl9pPr>
              <a:defRPr/>
            </a:lvl9pPr>
          </a:lstStyle>
          <a:p>
            <a:pPr lvl="0"/>
            <a:r>
              <a:rPr lang="nl-NL"/>
              <a:t>Informatie</a:t>
            </a:r>
          </a:p>
        </p:txBody>
      </p:sp>
      <p:sp>
        <p:nvSpPr>
          <p:cNvPr id="22" name="Tijdelijke aanduiding voor verticale tekst 2">
            <a:extLst>
              <a:ext uri="{FF2B5EF4-FFF2-40B4-BE49-F238E27FC236}">
                <a16:creationId xmlns:a16="http://schemas.microsoft.com/office/drawing/2014/main" id="{41A32DFB-12DB-47A2-B798-3CF9F573FC18}"/>
              </a:ext>
            </a:extLst>
          </p:cNvPr>
          <p:cNvSpPr>
            <a:spLocks noGrp="1"/>
          </p:cNvSpPr>
          <p:nvPr>
            <p:ph type="body" orient="vert" idx="36" hasCustomPrompt="1"/>
          </p:nvPr>
        </p:nvSpPr>
        <p:spPr>
          <a:xfrm>
            <a:off x="6985471" y="4126454"/>
            <a:ext cx="3639455" cy="268469"/>
          </a:xfrm>
        </p:spPr>
        <p:txBody>
          <a:bodyPr vert="horz" lIns="0" tIns="0" rIns="0" bIns="0"/>
          <a:lstStyle>
            <a:lvl1pPr marL="0" indent="0">
              <a:buNone/>
              <a:defRPr sz="1600" b="0">
                <a:solidFill>
                  <a:schemeClr val="bg1"/>
                </a:solidFill>
              </a:defRPr>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grpSp>
        <p:nvGrpSpPr>
          <p:cNvPr id="14" name="INSTRUCTIE">
            <a:extLst>
              <a:ext uri="{FF2B5EF4-FFF2-40B4-BE49-F238E27FC236}">
                <a16:creationId xmlns:a16="http://schemas.microsoft.com/office/drawing/2014/main" id="{D920DD6C-9089-4B38-ABC6-F2242D30469E}"/>
              </a:ext>
            </a:extLst>
          </p:cNvPr>
          <p:cNvGrpSpPr/>
          <p:nvPr userDrawn="1"/>
        </p:nvGrpSpPr>
        <p:grpSpPr>
          <a:xfrm>
            <a:off x="12377595" y="0"/>
            <a:ext cx="3693113" cy="6209710"/>
            <a:chOff x="-3786164" y="0"/>
            <a:chExt cx="3693113" cy="6209710"/>
          </a:xfrm>
        </p:grpSpPr>
        <p:sp>
          <p:nvSpPr>
            <p:cNvPr id="23" name="Rechthoek 22">
              <a:extLst>
                <a:ext uri="{FF2B5EF4-FFF2-40B4-BE49-F238E27FC236}">
                  <a16:creationId xmlns:a16="http://schemas.microsoft.com/office/drawing/2014/main" id="{3C3E7E9A-8191-4284-911D-07BDAC3E3F11}"/>
                </a:ext>
              </a:extLst>
            </p:cNvPr>
            <p:cNvSpPr/>
            <p:nvPr userDrawn="1"/>
          </p:nvSpPr>
          <p:spPr>
            <a:xfrm>
              <a:off x="-3786164" y="0"/>
              <a:ext cx="3593091" cy="5572125"/>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ICOON invoegen/opmaken</a:t>
              </a:r>
            </a:p>
          </p:txBody>
        </p:sp>
        <p:sp>
          <p:nvSpPr>
            <p:cNvPr id="24" name="Rechthoek 23">
              <a:extLst>
                <a:ext uri="{FF2B5EF4-FFF2-40B4-BE49-F238E27FC236}">
                  <a16:creationId xmlns:a16="http://schemas.microsoft.com/office/drawing/2014/main" id="{6E941FD9-98A1-43A5-9578-E7B77BAD4D31}"/>
                </a:ext>
              </a:extLst>
            </p:cNvPr>
            <p:cNvSpPr/>
            <p:nvPr userDrawn="1"/>
          </p:nvSpPr>
          <p:spPr>
            <a:xfrm>
              <a:off x="-3786164" y="5381710"/>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b="1" cap="all" baseline="0" noProof="0">
                  <a:solidFill>
                    <a:srgbClr val="211F26"/>
                  </a:solidFill>
                  <a:latin typeface="Calibri" panose="020F0502020204030204" pitchFamily="34" charset="0"/>
                  <a:cs typeface="Calibri" panose="020F0502020204030204" pitchFamily="34" charset="0"/>
                </a:rPr>
              </a:br>
              <a:r>
                <a:rPr lang="nl-NL" sz="1200" kern="1200" cap="none" baseline="0" noProof="0">
                  <a:solidFill>
                    <a:srgbClr val="211F26"/>
                  </a:solidFill>
                  <a:latin typeface="Calibri" panose="020F0502020204030204" pitchFamily="34" charset="0"/>
                  <a:ea typeface="+mn-ea"/>
                  <a:cs typeface="Calibri" panose="020F0502020204030204" pitchFamily="34" charset="0"/>
                </a:rPr>
                <a:t>Ga naar de tab</a:t>
              </a:r>
              <a:r>
                <a:rPr lang="nl-NL" sz="1200" b="1" cap="all" baseline="0" noProof="0">
                  <a:solidFill>
                    <a:srgbClr val="211F26"/>
                  </a:solidFill>
                  <a:latin typeface="Calibri" panose="020F0502020204030204" pitchFamily="34" charset="0"/>
                  <a:cs typeface="Calibri" panose="020F0502020204030204" pitchFamily="34" charset="0"/>
                </a:rPr>
                <a:t> 'SLIDEBUILDER’ </a:t>
              </a:r>
              <a:r>
                <a:rPr lang="nl-NL" sz="1200" kern="1200" cap="none" baseline="0" noProof="0">
                  <a:solidFill>
                    <a:srgbClr val="211F26"/>
                  </a:solidFill>
                  <a:latin typeface="Calibri" panose="020F0502020204030204" pitchFamily="34" charset="0"/>
                  <a:ea typeface="+mn-ea"/>
                  <a:cs typeface="Calibri" panose="020F0502020204030204" pitchFamily="34" charset="0"/>
                </a:rPr>
                <a:t>en klik</a:t>
              </a:r>
              <a:br>
                <a:rPr lang="nl-NL" sz="1200" kern="1200" cap="none" baseline="0" noProof="0">
                  <a:solidFill>
                    <a:srgbClr val="211F26"/>
                  </a:solidFill>
                  <a:latin typeface="Calibri" panose="020F0502020204030204" pitchFamily="34" charset="0"/>
                  <a:ea typeface="+mn-ea"/>
                  <a:cs typeface="Calibri" panose="020F0502020204030204" pitchFamily="34" charset="0"/>
                </a:rPr>
              </a:br>
              <a:r>
                <a:rPr lang="nl-NL" sz="1200" kern="1200" cap="none" baseline="0" noProof="0">
                  <a:solidFill>
                    <a:srgbClr val="211F26"/>
                  </a:solidFill>
                  <a:latin typeface="Calibri" panose="020F0502020204030204" pitchFamily="34" charset="0"/>
                  <a:ea typeface="+mn-ea"/>
                  <a:cs typeface="Calibri" panose="020F0502020204030204" pitchFamily="34" charset="0"/>
                </a:rPr>
                <a:t>op de knop </a:t>
              </a:r>
              <a:r>
                <a:rPr lang="nl-NL" sz="1200" b="1" cap="all" baseline="0" noProof="0">
                  <a:solidFill>
                    <a:srgbClr val="211F26"/>
                  </a:solidFill>
                  <a:latin typeface="Calibri" panose="020F0502020204030204" pitchFamily="34" charset="0"/>
                  <a:cs typeface="Calibri" panose="020F0502020204030204" pitchFamily="34" charset="0"/>
                </a:rPr>
                <a:t>‘Inspiratie'</a:t>
              </a:r>
            </a:p>
          </p:txBody>
        </p:sp>
        <p:sp>
          <p:nvSpPr>
            <p:cNvPr id="25" name="Ovaal 24">
              <a:extLst>
                <a:ext uri="{FF2B5EF4-FFF2-40B4-BE49-F238E27FC236}">
                  <a16:creationId xmlns:a16="http://schemas.microsoft.com/office/drawing/2014/main" id="{8C9C3708-1B9E-494A-B3F6-4B88A6653DFE}"/>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6" name="Rechthoek 25">
              <a:extLst>
                <a:ext uri="{FF2B5EF4-FFF2-40B4-BE49-F238E27FC236}">
                  <a16:creationId xmlns:a16="http://schemas.microsoft.com/office/drawing/2014/main" id="{9D5D4F2A-BD9C-47A8-A743-01E45A885A57}"/>
                </a:ext>
              </a:extLst>
            </p:cNvPr>
            <p:cNvSpPr/>
            <p:nvPr userDrawn="1"/>
          </p:nvSpPr>
          <p:spPr>
            <a:xfrm>
              <a:off x="-3319416" y="465323"/>
              <a:ext cx="2944087" cy="66185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het bestaande</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icoon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‘Iconen’</a:t>
              </a:r>
              <a:r>
                <a:rPr kumimoji="0" lang="nl-NL" sz="12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27" name="Ovaal 26">
              <a:extLst>
                <a:ext uri="{FF2B5EF4-FFF2-40B4-BE49-F238E27FC236}">
                  <a16:creationId xmlns:a16="http://schemas.microsoft.com/office/drawing/2014/main" id="{CA3CC7BD-B272-4B71-A439-2DEBB3BF8106}"/>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8" name="Rechthoek 27">
              <a:extLst>
                <a:ext uri="{FF2B5EF4-FFF2-40B4-BE49-F238E27FC236}">
                  <a16:creationId xmlns:a16="http://schemas.microsoft.com/office/drawing/2014/main" id="{8B206037-F4C6-4CC4-B4D5-6E88749790C0}"/>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de gewenste categorie en het icoon</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29" name="Rechthoek 28">
              <a:extLst>
                <a:ext uri="{FF2B5EF4-FFF2-40B4-BE49-F238E27FC236}">
                  <a16:creationId xmlns:a16="http://schemas.microsoft.com/office/drawing/2014/main" id="{DF7F4E9E-28CF-49EB-B47A-EDC7333A0255}"/>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1000" b="1" noProof="0">
                  <a:solidFill>
                    <a:srgbClr val="211F26"/>
                  </a:solidFill>
                  <a:latin typeface="Calibri" panose="020F0502020204030204" pitchFamily="34" charset="0"/>
                  <a:cs typeface="Calibri" panose="020F0502020204030204" pitchFamily="34" charset="0"/>
                </a:rPr>
                <a:t>Invoegen</a:t>
              </a:r>
            </a:p>
          </p:txBody>
        </p:sp>
        <p:sp>
          <p:nvSpPr>
            <p:cNvPr id="30" name="Ovaal 29">
              <a:extLst>
                <a:ext uri="{FF2B5EF4-FFF2-40B4-BE49-F238E27FC236}">
                  <a16:creationId xmlns:a16="http://schemas.microsoft.com/office/drawing/2014/main" id="{9F508D3D-A1A1-4BF6-B2DB-0C9F81CE9B1A}"/>
                </a:ext>
              </a:extLst>
            </p:cNvPr>
            <p:cNvSpPr/>
            <p:nvPr userDrawn="1"/>
          </p:nvSpPr>
          <p:spPr>
            <a:xfrm>
              <a:off x="-3603587" y="263483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1" name="Rechthoek 30">
              <a:extLst>
                <a:ext uri="{FF2B5EF4-FFF2-40B4-BE49-F238E27FC236}">
                  <a16:creationId xmlns:a16="http://schemas.microsoft.com/office/drawing/2014/main" id="{C1315B68-7010-4D77-B075-3508A244078F}"/>
                </a:ext>
              </a:extLst>
            </p:cNvPr>
            <p:cNvSpPr/>
            <p:nvPr userDrawn="1"/>
          </p:nvSpPr>
          <p:spPr>
            <a:xfrm>
              <a:off x="-3319415" y="2634835"/>
              <a:ext cx="2944682" cy="637754"/>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Sleep het icoon op de gewenste positie op de slide. Om het icoon een andere kleur te geven,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tekenen’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‘Opmaak’ </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‘Vormopvulling’</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32" name="ICOON_info">
              <a:extLst>
                <a:ext uri="{FF2B5EF4-FFF2-40B4-BE49-F238E27FC236}">
                  <a16:creationId xmlns:a16="http://schemas.microsoft.com/office/drawing/2014/main" id="{36173CE1-20F9-4070-BAE7-7D676DE2D0B3}"/>
                </a:ext>
              </a:extLst>
            </p:cNvPr>
            <p:cNvGrpSpPr/>
            <p:nvPr userDrawn="1"/>
          </p:nvGrpSpPr>
          <p:grpSpPr>
            <a:xfrm>
              <a:off x="-376736" y="5210661"/>
              <a:ext cx="283685" cy="283685"/>
              <a:chOff x="-510741" y="5913713"/>
              <a:chExt cx="267555" cy="267555"/>
            </a:xfrm>
          </p:grpSpPr>
          <p:sp>
            <p:nvSpPr>
              <p:cNvPr id="91" name="Ovaal 90">
                <a:extLst>
                  <a:ext uri="{FF2B5EF4-FFF2-40B4-BE49-F238E27FC236}">
                    <a16:creationId xmlns:a16="http://schemas.microsoft.com/office/drawing/2014/main" id="{01AA1FF3-5FCF-4BE9-ACFA-C1E40ECD603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92" name="Graphic 163" descr="Informatie">
                <a:extLst>
                  <a:ext uri="{FF2B5EF4-FFF2-40B4-BE49-F238E27FC236}">
                    <a16:creationId xmlns:a16="http://schemas.microsoft.com/office/drawing/2014/main" id="{D9B81C87-585A-4673-8471-6C4EE3DB10A8}"/>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33" name="Groep 32">
              <a:extLst>
                <a:ext uri="{FF2B5EF4-FFF2-40B4-BE49-F238E27FC236}">
                  <a16:creationId xmlns:a16="http://schemas.microsoft.com/office/drawing/2014/main" id="{929F40E7-5487-46FE-A956-980A52594B2E}"/>
                </a:ext>
              </a:extLst>
            </p:cNvPr>
            <p:cNvGrpSpPr/>
            <p:nvPr userDrawn="1"/>
          </p:nvGrpSpPr>
          <p:grpSpPr>
            <a:xfrm>
              <a:off x="-938434" y="5519087"/>
              <a:ext cx="627798" cy="576693"/>
              <a:chOff x="-938434" y="4570310"/>
              <a:chExt cx="627798" cy="576693"/>
            </a:xfrm>
          </p:grpSpPr>
          <p:grpSp>
            <p:nvGrpSpPr>
              <p:cNvPr id="86" name="Inspireren">
                <a:extLst>
                  <a:ext uri="{FF2B5EF4-FFF2-40B4-BE49-F238E27FC236}">
                    <a16:creationId xmlns:a16="http://schemas.microsoft.com/office/drawing/2014/main" id="{402ED52D-0C84-4809-9CD6-A42D7663DD2B}"/>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88" name="Freeform 12">
                  <a:extLst>
                    <a:ext uri="{FF2B5EF4-FFF2-40B4-BE49-F238E27FC236}">
                      <a16:creationId xmlns:a16="http://schemas.microsoft.com/office/drawing/2014/main" id="{1C96E1F7-4991-4249-8ACD-B305013C7D3E}"/>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a:ln>
                      <a:noFill/>
                    </a:ln>
                    <a:solidFill>
                      <a:srgbClr val="211F26"/>
                    </a:solidFill>
                    <a:effectLst/>
                    <a:uLnTx/>
                    <a:uFillTx/>
                    <a:latin typeface="Segoe UI Light"/>
                  </a:endParaRPr>
                </a:p>
              </p:txBody>
            </p:sp>
            <p:sp>
              <p:nvSpPr>
                <p:cNvPr id="89" name="Freeform 13">
                  <a:extLst>
                    <a:ext uri="{FF2B5EF4-FFF2-40B4-BE49-F238E27FC236}">
                      <a16:creationId xmlns:a16="http://schemas.microsoft.com/office/drawing/2014/main" id="{6CB48C4C-0FA4-4861-8DE4-CA53A3F325BB}"/>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a:ln>
                      <a:noFill/>
                    </a:ln>
                    <a:solidFill>
                      <a:srgbClr val="211F26"/>
                    </a:solidFill>
                    <a:effectLst/>
                    <a:uLnTx/>
                    <a:uFillTx/>
                    <a:latin typeface="Segoe UI Light"/>
                  </a:endParaRPr>
                </a:p>
              </p:txBody>
            </p:sp>
            <p:sp>
              <p:nvSpPr>
                <p:cNvPr id="90" name="Freeform 14">
                  <a:extLst>
                    <a:ext uri="{FF2B5EF4-FFF2-40B4-BE49-F238E27FC236}">
                      <a16:creationId xmlns:a16="http://schemas.microsoft.com/office/drawing/2014/main" id="{B0BE5D56-5D84-49AF-BC2C-C4E4EA01959C}"/>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a:ln>
                      <a:noFill/>
                    </a:ln>
                    <a:solidFill>
                      <a:srgbClr val="211F26"/>
                    </a:solidFill>
                    <a:effectLst/>
                    <a:uLnTx/>
                    <a:uFillTx/>
                    <a:latin typeface="Segoe UI Light"/>
                  </a:endParaRPr>
                </a:p>
              </p:txBody>
            </p:sp>
          </p:grpSp>
          <p:sp>
            <p:nvSpPr>
              <p:cNvPr id="87" name="Tekstvak 86">
                <a:extLst>
                  <a:ext uri="{FF2B5EF4-FFF2-40B4-BE49-F238E27FC236}">
                    <a16:creationId xmlns:a16="http://schemas.microsoft.com/office/drawing/2014/main" id="{0C6B62B9-B6CC-415A-A55C-02AF77DFC3A5}"/>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Inspiratie</a:t>
                </a:r>
              </a:p>
            </p:txBody>
          </p:sp>
        </p:grpSp>
        <p:grpSp>
          <p:nvGrpSpPr>
            <p:cNvPr id="34" name="Groep 33">
              <a:extLst>
                <a:ext uri="{FF2B5EF4-FFF2-40B4-BE49-F238E27FC236}">
                  <a16:creationId xmlns:a16="http://schemas.microsoft.com/office/drawing/2014/main" id="{4197CEF1-DD4C-4935-9D5C-854AB7ACEBE1}"/>
                </a:ext>
              </a:extLst>
            </p:cNvPr>
            <p:cNvGrpSpPr/>
            <p:nvPr userDrawn="1"/>
          </p:nvGrpSpPr>
          <p:grpSpPr>
            <a:xfrm>
              <a:off x="-3398401" y="1222628"/>
              <a:ext cx="491631" cy="410839"/>
              <a:chOff x="-3241990" y="1222628"/>
              <a:chExt cx="491631" cy="410839"/>
            </a:xfrm>
          </p:grpSpPr>
          <p:sp>
            <p:nvSpPr>
              <p:cNvPr id="73" name="Tekstvak 72">
                <a:extLst>
                  <a:ext uri="{FF2B5EF4-FFF2-40B4-BE49-F238E27FC236}">
                    <a16:creationId xmlns:a16="http://schemas.microsoft.com/office/drawing/2014/main" id="{7F501F38-2323-4F42-A08F-2AA197743CF4}"/>
                  </a:ext>
                </a:extLst>
              </p:cNvPr>
              <p:cNvSpPr txBox="1"/>
              <p:nvPr userDrawn="1"/>
            </p:nvSpPr>
            <p:spPr>
              <a:xfrm>
                <a:off x="-3241990" y="1489960"/>
                <a:ext cx="491631" cy="14350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Iconen</a:t>
                </a:r>
              </a:p>
            </p:txBody>
          </p:sp>
          <p:grpSp>
            <p:nvGrpSpPr>
              <p:cNvPr id="74" name="Groep 73">
                <a:extLst>
                  <a:ext uri="{FF2B5EF4-FFF2-40B4-BE49-F238E27FC236}">
                    <a16:creationId xmlns:a16="http://schemas.microsoft.com/office/drawing/2014/main" id="{CC34E032-BB97-4626-847F-CE9EA721DCF3}"/>
                  </a:ext>
                </a:extLst>
              </p:cNvPr>
              <p:cNvGrpSpPr/>
              <p:nvPr userDrawn="1"/>
            </p:nvGrpSpPr>
            <p:grpSpPr>
              <a:xfrm>
                <a:off x="-3119153" y="1222628"/>
                <a:ext cx="245956" cy="246691"/>
                <a:chOff x="1314120" y="4794393"/>
                <a:chExt cx="1787447" cy="1792785"/>
              </a:xfrm>
            </p:grpSpPr>
            <p:grpSp>
              <p:nvGrpSpPr>
                <p:cNvPr id="75" name="Groep 74">
                  <a:extLst>
                    <a:ext uri="{FF2B5EF4-FFF2-40B4-BE49-F238E27FC236}">
                      <a16:creationId xmlns:a16="http://schemas.microsoft.com/office/drawing/2014/main" id="{9CF0F9C3-A6A8-45A5-B847-73F7550EF1CF}"/>
                    </a:ext>
                  </a:extLst>
                </p:cNvPr>
                <p:cNvGrpSpPr/>
                <p:nvPr/>
              </p:nvGrpSpPr>
              <p:grpSpPr>
                <a:xfrm>
                  <a:off x="1314120" y="4794393"/>
                  <a:ext cx="1787447" cy="1792785"/>
                  <a:chOff x="1314120" y="4794393"/>
                  <a:chExt cx="1787447" cy="1792785"/>
                </a:xfrm>
                <a:gradFill>
                  <a:gsLst>
                    <a:gs pos="0">
                      <a:srgbClr val="9D9FA1"/>
                    </a:gs>
                    <a:gs pos="70000">
                      <a:srgbClr val="211F26"/>
                    </a:gs>
                  </a:gsLst>
                  <a:lin ang="2700000" scaled="0"/>
                </a:gradFill>
              </p:grpSpPr>
              <p:grpSp>
                <p:nvGrpSpPr>
                  <p:cNvPr id="77" name="Groep 76">
                    <a:extLst>
                      <a:ext uri="{FF2B5EF4-FFF2-40B4-BE49-F238E27FC236}">
                        <a16:creationId xmlns:a16="http://schemas.microsoft.com/office/drawing/2014/main" id="{51CEB701-4AA4-4B50-AE5D-29AEFC151EF7}"/>
                      </a:ext>
                    </a:extLst>
                  </p:cNvPr>
                  <p:cNvGrpSpPr/>
                  <p:nvPr/>
                </p:nvGrpSpPr>
                <p:grpSpPr>
                  <a:xfrm>
                    <a:off x="1314120" y="4794393"/>
                    <a:ext cx="1787447" cy="1792785"/>
                    <a:chOff x="1314120" y="4794393"/>
                    <a:chExt cx="1787447" cy="1792785"/>
                  </a:xfrm>
                  <a:grpFill/>
                </p:grpSpPr>
                <p:sp>
                  <p:nvSpPr>
                    <p:cNvPr id="82" name="Vrije vorm: vorm 81">
                      <a:extLst>
                        <a:ext uri="{FF2B5EF4-FFF2-40B4-BE49-F238E27FC236}">
                          <a16:creationId xmlns:a16="http://schemas.microsoft.com/office/drawing/2014/main" id="{4AA98D63-C499-4A84-9306-0DE147519118}"/>
                        </a:ext>
                      </a:extLst>
                    </p:cNvPr>
                    <p:cNvSpPr/>
                    <p:nvPr/>
                  </p:nvSpPr>
                  <p:spPr>
                    <a:xfrm>
                      <a:off x="1314120" y="4794393"/>
                      <a:ext cx="854131" cy="854131"/>
                    </a:xfrm>
                    <a:custGeom>
                      <a:avLst/>
                      <a:gdLst>
                        <a:gd name="connsiteX0" fmla="*/ 716202 w 854130"/>
                        <a:gd name="connsiteY0" fmla="*/ 139664 h 854130"/>
                        <a:gd name="connsiteX1" fmla="*/ 716202 w 854130"/>
                        <a:gd name="connsiteY1" fmla="*/ 716202 h 854130"/>
                        <a:gd name="connsiteX2" fmla="*/ 139664 w 854130"/>
                        <a:gd name="connsiteY2" fmla="*/ 716202 h 854130"/>
                        <a:gd name="connsiteX3" fmla="*/ 139664 w 854130"/>
                        <a:gd name="connsiteY3" fmla="*/ 139664 h 854130"/>
                        <a:gd name="connsiteX4" fmla="*/ 716202 w 854130"/>
                        <a:gd name="connsiteY4" fmla="*/ 139664 h 854130"/>
                        <a:gd name="connsiteX5" fmla="*/ 849660 w 854130"/>
                        <a:gd name="connsiteY5" fmla="*/ 6206 h 854130"/>
                        <a:gd name="connsiteX6" fmla="*/ 6206 w 854130"/>
                        <a:gd name="connsiteY6" fmla="*/ 6206 h 854130"/>
                        <a:gd name="connsiteX7" fmla="*/ 6206 w 854130"/>
                        <a:gd name="connsiteY7" fmla="*/ 849660 h 854130"/>
                        <a:gd name="connsiteX8" fmla="*/ 849660 w 854130"/>
                        <a:gd name="connsiteY8" fmla="*/ 849660 h 854130"/>
                        <a:gd name="connsiteX9" fmla="*/ 849660 w 854130"/>
                        <a:gd name="connsiteY9" fmla="*/ 6206 h 854130"/>
                        <a:gd name="connsiteX10" fmla="*/ 849660 w 854130"/>
                        <a:gd name="connsiteY10" fmla="*/ 6206 h 85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130" h="854130">
                          <a:moveTo>
                            <a:pt x="716202" y="139664"/>
                          </a:moveTo>
                          <a:lnTo>
                            <a:pt x="716202" y="716202"/>
                          </a:lnTo>
                          <a:lnTo>
                            <a:pt x="139664" y="716202"/>
                          </a:lnTo>
                          <a:lnTo>
                            <a:pt x="139664" y="139664"/>
                          </a:lnTo>
                          <a:lnTo>
                            <a:pt x="716202" y="139664"/>
                          </a:lnTo>
                          <a:moveTo>
                            <a:pt x="849660" y="6206"/>
                          </a:moveTo>
                          <a:lnTo>
                            <a:pt x="6206" y="6206"/>
                          </a:lnTo>
                          <a:lnTo>
                            <a:pt x="6206" y="849660"/>
                          </a:lnTo>
                          <a:lnTo>
                            <a:pt x="849660" y="849660"/>
                          </a:lnTo>
                          <a:lnTo>
                            <a:pt x="849660" y="6206"/>
                          </a:lnTo>
                          <a:lnTo>
                            <a:pt x="849660" y="6206"/>
                          </a:lnTo>
                          <a:close/>
                        </a:path>
                      </a:pathLst>
                    </a:custGeom>
                    <a:grpFill/>
                    <a:ln w="8858" cap="flat">
                      <a:noFill/>
                      <a:prstDash val="solid"/>
                      <a:miter/>
                    </a:ln>
                  </p:spPr>
                  <p:txBody>
                    <a:bodyPr rtlCol="0" anchor="ctr"/>
                    <a:lstStyle/>
                    <a:p>
                      <a:pPr defTabSz="995469"/>
                      <a:endParaRPr lang="nl-NL" sz="8108">
                        <a:solidFill>
                          <a:srgbClr val="211F26"/>
                        </a:solidFill>
                        <a:latin typeface="Segoe UI Light"/>
                      </a:endParaRPr>
                    </a:p>
                  </p:txBody>
                </p:sp>
                <p:sp>
                  <p:nvSpPr>
                    <p:cNvPr id="83" name="Vrije vorm: vorm 82">
                      <a:extLst>
                        <a:ext uri="{FF2B5EF4-FFF2-40B4-BE49-F238E27FC236}">
                          <a16:creationId xmlns:a16="http://schemas.microsoft.com/office/drawing/2014/main" id="{6A67DA8E-755D-4658-8F33-4D68A3E2BE93}"/>
                        </a:ext>
                      </a:extLst>
                    </p:cNvPr>
                    <p:cNvSpPr/>
                    <p:nvPr/>
                  </p:nvSpPr>
                  <p:spPr>
                    <a:xfrm>
                      <a:off x="2247436" y="4794393"/>
                      <a:ext cx="854131" cy="854131"/>
                    </a:xfrm>
                    <a:custGeom>
                      <a:avLst/>
                      <a:gdLst>
                        <a:gd name="connsiteX0" fmla="*/ 716202 w 854130"/>
                        <a:gd name="connsiteY0" fmla="*/ 139664 h 854130"/>
                        <a:gd name="connsiteX1" fmla="*/ 716202 w 854130"/>
                        <a:gd name="connsiteY1" fmla="*/ 716202 h 854130"/>
                        <a:gd name="connsiteX2" fmla="*/ 139664 w 854130"/>
                        <a:gd name="connsiteY2" fmla="*/ 716202 h 854130"/>
                        <a:gd name="connsiteX3" fmla="*/ 139664 w 854130"/>
                        <a:gd name="connsiteY3" fmla="*/ 139664 h 854130"/>
                        <a:gd name="connsiteX4" fmla="*/ 716202 w 854130"/>
                        <a:gd name="connsiteY4" fmla="*/ 139664 h 854130"/>
                        <a:gd name="connsiteX5" fmla="*/ 849660 w 854130"/>
                        <a:gd name="connsiteY5" fmla="*/ 6206 h 854130"/>
                        <a:gd name="connsiteX6" fmla="*/ 6206 w 854130"/>
                        <a:gd name="connsiteY6" fmla="*/ 6206 h 854130"/>
                        <a:gd name="connsiteX7" fmla="*/ 6206 w 854130"/>
                        <a:gd name="connsiteY7" fmla="*/ 849660 h 854130"/>
                        <a:gd name="connsiteX8" fmla="*/ 849660 w 854130"/>
                        <a:gd name="connsiteY8" fmla="*/ 849660 h 854130"/>
                        <a:gd name="connsiteX9" fmla="*/ 849660 w 854130"/>
                        <a:gd name="connsiteY9" fmla="*/ 6206 h 854130"/>
                        <a:gd name="connsiteX10" fmla="*/ 849660 w 854130"/>
                        <a:gd name="connsiteY10" fmla="*/ 6206 h 85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130" h="854130">
                          <a:moveTo>
                            <a:pt x="716202" y="139664"/>
                          </a:moveTo>
                          <a:lnTo>
                            <a:pt x="716202" y="716202"/>
                          </a:lnTo>
                          <a:lnTo>
                            <a:pt x="139664" y="716202"/>
                          </a:lnTo>
                          <a:lnTo>
                            <a:pt x="139664" y="139664"/>
                          </a:lnTo>
                          <a:lnTo>
                            <a:pt x="716202" y="139664"/>
                          </a:lnTo>
                          <a:moveTo>
                            <a:pt x="849660" y="6206"/>
                          </a:moveTo>
                          <a:lnTo>
                            <a:pt x="6206" y="6206"/>
                          </a:lnTo>
                          <a:lnTo>
                            <a:pt x="6206" y="849660"/>
                          </a:lnTo>
                          <a:lnTo>
                            <a:pt x="849660" y="849660"/>
                          </a:lnTo>
                          <a:lnTo>
                            <a:pt x="849660" y="6206"/>
                          </a:lnTo>
                          <a:lnTo>
                            <a:pt x="849660" y="6206"/>
                          </a:lnTo>
                          <a:close/>
                        </a:path>
                      </a:pathLst>
                    </a:custGeom>
                    <a:grpFill/>
                    <a:ln w="8858" cap="flat">
                      <a:noFill/>
                      <a:prstDash val="solid"/>
                      <a:miter/>
                    </a:ln>
                  </p:spPr>
                  <p:txBody>
                    <a:bodyPr rtlCol="0" anchor="ctr"/>
                    <a:lstStyle/>
                    <a:p>
                      <a:pPr defTabSz="995469"/>
                      <a:endParaRPr lang="nl-NL" sz="8108">
                        <a:solidFill>
                          <a:srgbClr val="211F26"/>
                        </a:solidFill>
                        <a:latin typeface="Segoe UI Light"/>
                      </a:endParaRPr>
                    </a:p>
                  </p:txBody>
                </p:sp>
                <p:sp>
                  <p:nvSpPr>
                    <p:cNvPr id="84" name="Vrije vorm: vorm 83">
                      <a:extLst>
                        <a:ext uri="{FF2B5EF4-FFF2-40B4-BE49-F238E27FC236}">
                          <a16:creationId xmlns:a16="http://schemas.microsoft.com/office/drawing/2014/main" id="{1BA9CD93-4EEA-4727-9D2F-3FE7EE79DEEA}"/>
                        </a:ext>
                      </a:extLst>
                    </p:cNvPr>
                    <p:cNvSpPr/>
                    <p:nvPr/>
                  </p:nvSpPr>
                  <p:spPr>
                    <a:xfrm>
                      <a:off x="1314120" y="5733047"/>
                      <a:ext cx="854131" cy="854131"/>
                    </a:xfrm>
                    <a:custGeom>
                      <a:avLst/>
                      <a:gdLst>
                        <a:gd name="connsiteX0" fmla="*/ 716202 w 854130"/>
                        <a:gd name="connsiteY0" fmla="*/ 139664 h 854130"/>
                        <a:gd name="connsiteX1" fmla="*/ 716202 w 854130"/>
                        <a:gd name="connsiteY1" fmla="*/ 716202 h 854130"/>
                        <a:gd name="connsiteX2" fmla="*/ 139664 w 854130"/>
                        <a:gd name="connsiteY2" fmla="*/ 716202 h 854130"/>
                        <a:gd name="connsiteX3" fmla="*/ 139664 w 854130"/>
                        <a:gd name="connsiteY3" fmla="*/ 139664 h 854130"/>
                        <a:gd name="connsiteX4" fmla="*/ 716202 w 854130"/>
                        <a:gd name="connsiteY4" fmla="*/ 139664 h 854130"/>
                        <a:gd name="connsiteX5" fmla="*/ 849660 w 854130"/>
                        <a:gd name="connsiteY5" fmla="*/ 6206 h 854130"/>
                        <a:gd name="connsiteX6" fmla="*/ 6206 w 854130"/>
                        <a:gd name="connsiteY6" fmla="*/ 6206 h 854130"/>
                        <a:gd name="connsiteX7" fmla="*/ 6206 w 854130"/>
                        <a:gd name="connsiteY7" fmla="*/ 849660 h 854130"/>
                        <a:gd name="connsiteX8" fmla="*/ 849660 w 854130"/>
                        <a:gd name="connsiteY8" fmla="*/ 849660 h 854130"/>
                        <a:gd name="connsiteX9" fmla="*/ 849660 w 854130"/>
                        <a:gd name="connsiteY9" fmla="*/ 6206 h 854130"/>
                        <a:gd name="connsiteX10" fmla="*/ 849660 w 854130"/>
                        <a:gd name="connsiteY10" fmla="*/ 6206 h 85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130" h="854130">
                          <a:moveTo>
                            <a:pt x="716202" y="139664"/>
                          </a:moveTo>
                          <a:lnTo>
                            <a:pt x="716202" y="716202"/>
                          </a:lnTo>
                          <a:lnTo>
                            <a:pt x="139664" y="716202"/>
                          </a:lnTo>
                          <a:lnTo>
                            <a:pt x="139664" y="139664"/>
                          </a:lnTo>
                          <a:lnTo>
                            <a:pt x="716202" y="139664"/>
                          </a:lnTo>
                          <a:moveTo>
                            <a:pt x="849660" y="6206"/>
                          </a:moveTo>
                          <a:lnTo>
                            <a:pt x="6206" y="6206"/>
                          </a:lnTo>
                          <a:lnTo>
                            <a:pt x="6206" y="849660"/>
                          </a:lnTo>
                          <a:lnTo>
                            <a:pt x="849660" y="849660"/>
                          </a:lnTo>
                          <a:lnTo>
                            <a:pt x="849660" y="6206"/>
                          </a:lnTo>
                          <a:lnTo>
                            <a:pt x="849660" y="6206"/>
                          </a:lnTo>
                          <a:close/>
                        </a:path>
                      </a:pathLst>
                    </a:custGeom>
                    <a:grpFill/>
                    <a:ln w="8858" cap="flat">
                      <a:noFill/>
                      <a:prstDash val="solid"/>
                      <a:miter/>
                    </a:ln>
                  </p:spPr>
                  <p:txBody>
                    <a:bodyPr rtlCol="0" anchor="ctr"/>
                    <a:lstStyle/>
                    <a:p>
                      <a:pPr defTabSz="995469"/>
                      <a:endParaRPr lang="nl-NL" sz="8108">
                        <a:solidFill>
                          <a:srgbClr val="211F26"/>
                        </a:solidFill>
                        <a:latin typeface="Segoe UI Light"/>
                      </a:endParaRPr>
                    </a:p>
                  </p:txBody>
                </p:sp>
                <p:sp>
                  <p:nvSpPr>
                    <p:cNvPr id="85" name="Vrije vorm: vorm 84">
                      <a:extLst>
                        <a:ext uri="{FF2B5EF4-FFF2-40B4-BE49-F238E27FC236}">
                          <a16:creationId xmlns:a16="http://schemas.microsoft.com/office/drawing/2014/main" id="{52C36738-0D08-4663-B37C-B525CD9D928E}"/>
                        </a:ext>
                      </a:extLst>
                    </p:cNvPr>
                    <p:cNvSpPr/>
                    <p:nvPr/>
                  </p:nvSpPr>
                  <p:spPr>
                    <a:xfrm>
                      <a:off x="2247436" y="5733047"/>
                      <a:ext cx="854131" cy="854131"/>
                    </a:xfrm>
                    <a:custGeom>
                      <a:avLst/>
                      <a:gdLst>
                        <a:gd name="connsiteX0" fmla="*/ 716202 w 854130"/>
                        <a:gd name="connsiteY0" fmla="*/ 139664 h 854130"/>
                        <a:gd name="connsiteX1" fmla="*/ 716202 w 854130"/>
                        <a:gd name="connsiteY1" fmla="*/ 716202 h 854130"/>
                        <a:gd name="connsiteX2" fmla="*/ 139664 w 854130"/>
                        <a:gd name="connsiteY2" fmla="*/ 716202 h 854130"/>
                        <a:gd name="connsiteX3" fmla="*/ 139664 w 854130"/>
                        <a:gd name="connsiteY3" fmla="*/ 139664 h 854130"/>
                        <a:gd name="connsiteX4" fmla="*/ 716202 w 854130"/>
                        <a:gd name="connsiteY4" fmla="*/ 139664 h 854130"/>
                        <a:gd name="connsiteX5" fmla="*/ 849660 w 854130"/>
                        <a:gd name="connsiteY5" fmla="*/ 6206 h 854130"/>
                        <a:gd name="connsiteX6" fmla="*/ 6206 w 854130"/>
                        <a:gd name="connsiteY6" fmla="*/ 6206 h 854130"/>
                        <a:gd name="connsiteX7" fmla="*/ 6206 w 854130"/>
                        <a:gd name="connsiteY7" fmla="*/ 849660 h 854130"/>
                        <a:gd name="connsiteX8" fmla="*/ 849660 w 854130"/>
                        <a:gd name="connsiteY8" fmla="*/ 849660 h 854130"/>
                        <a:gd name="connsiteX9" fmla="*/ 849660 w 854130"/>
                        <a:gd name="connsiteY9" fmla="*/ 6206 h 854130"/>
                        <a:gd name="connsiteX10" fmla="*/ 849660 w 854130"/>
                        <a:gd name="connsiteY10" fmla="*/ 6206 h 85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130" h="854130">
                          <a:moveTo>
                            <a:pt x="716202" y="139664"/>
                          </a:moveTo>
                          <a:lnTo>
                            <a:pt x="716202" y="716202"/>
                          </a:lnTo>
                          <a:lnTo>
                            <a:pt x="139664" y="716202"/>
                          </a:lnTo>
                          <a:lnTo>
                            <a:pt x="139664" y="139664"/>
                          </a:lnTo>
                          <a:lnTo>
                            <a:pt x="716202" y="139664"/>
                          </a:lnTo>
                          <a:moveTo>
                            <a:pt x="849660" y="6206"/>
                          </a:moveTo>
                          <a:lnTo>
                            <a:pt x="6206" y="6206"/>
                          </a:lnTo>
                          <a:lnTo>
                            <a:pt x="6206" y="849660"/>
                          </a:lnTo>
                          <a:lnTo>
                            <a:pt x="849660" y="849660"/>
                          </a:lnTo>
                          <a:lnTo>
                            <a:pt x="849660" y="6206"/>
                          </a:lnTo>
                          <a:lnTo>
                            <a:pt x="849660" y="6206"/>
                          </a:lnTo>
                          <a:close/>
                        </a:path>
                      </a:pathLst>
                    </a:custGeom>
                    <a:grpFill/>
                    <a:ln w="8858" cap="flat">
                      <a:noFill/>
                      <a:prstDash val="solid"/>
                      <a:miter/>
                    </a:ln>
                  </p:spPr>
                  <p:txBody>
                    <a:bodyPr rtlCol="0" anchor="ctr"/>
                    <a:lstStyle/>
                    <a:p>
                      <a:pPr defTabSz="995469"/>
                      <a:endParaRPr lang="nl-NL" sz="8108">
                        <a:solidFill>
                          <a:srgbClr val="211F26"/>
                        </a:solidFill>
                        <a:latin typeface="Segoe UI Light"/>
                      </a:endParaRPr>
                    </a:p>
                  </p:txBody>
                </p:sp>
              </p:grpSp>
              <p:grpSp>
                <p:nvGrpSpPr>
                  <p:cNvPr id="78" name="Groep 77">
                    <a:extLst>
                      <a:ext uri="{FF2B5EF4-FFF2-40B4-BE49-F238E27FC236}">
                        <a16:creationId xmlns:a16="http://schemas.microsoft.com/office/drawing/2014/main" id="{03278537-4522-4974-8A72-81E4937B6383}"/>
                      </a:ext>
                    </a:extLst>
                  </p:cNvPr>
                  <p:cNvGrpSpPr/>
                  <p:nvPr/>
                </p:nvGrpSpPr>
                <p:grpSpPr>
                  <a:xfrm>
                    <a:off x="1544558" y="5023941"/>
                    <a:ext cx="1270519" cy="1329241"/>
                    <a:chOff x="1544558" y="5023941"/>
                    <a:chExt cx="1270519" cy="1329241"/>
                  </a:xfrm>
                  <a:grpFill/>
                </p:grpSpPr>
                <p:sp>
                  <p:nvSpPr>
                    <p:cNvPr id="79" name="Vrije vorm: vorm 78">
                      <a:extLst>
                        <a:ext uri="{FF2B5EF4-FFF2-40B4-BE49-F238E27FC236}">
                          <a16:creationId xmlns:a16="http://schemas.microsoft.com/office/drawing/2014/main" id="{4A629CB5-CA79-4573-A062-58B47537E858}"/>
                        </a:ext>
                      </a:extLst>
                    </p:cNvPr>
                    <p:cNvSpPr/>
                    <p:nvPr/>
                  </p:nvSpPr>
                  <p:spPr>
                    <a:xfrm>
                      <a:off x="1544558" y="5033728"/>
                      <a:ext cx="391477" cy="391477"/>
                    </a:xfrm>
                    <a:custGeom>
                      <a:avLst/>
                      <a:gdLst>
                        <a:gd name="connsiteX0" fmla="*/ 338071 w 391476"/>
                        <a:gd name="connsiteY0" fmla="*/ 146781 h 391476"/>
                        <a:gd name="connsiteX1" fmla="*/ 338071 w 391476"/>
                        <a:gd name="connsiteY1" fmla="*/ 54251 h 391476"/>
                        <a:gd name="connsiteX2" fmla="*/ 290026 w 391476"/>
                        <a:gd name="connsiteY2" fmla="*/ 54251 h 391476"/>
                        <a:gd name="connsiteX3" fmla="*/ 290026 w 391476"/>
                        <a:gd name="connsiteY3" fmla="*/ 98737 h 391476"/>
                        <a:gd name="connsiteX4" fmla="*/ 197496 w 391476"/>
                        <a:gd name="connsiteY4" fmla="*/ 6206 h 391476"/>
                        <a:gd name="connsiteX5" fmla="*/ 6206 w 391476"/>
                        <a:gd name="connsiteY5" fmla="*/ 197496 h 391476"/>
                        <a:gd name="connsiteX6" fmla="*/ 7096 w 391476"/>
                        <a:gd name="connsiteY6" fmla="*/ 387896 h 391476"/>
                        <a:gd name="connsiteX7" fmla="*/ 146781 w 391476"/>
                        <a:gd name="connsiteY7" fmla="*/ 387896 h 391476"/>
                        <a:gd name="connsiteX8" fmla="*/ 242871 w 391476"/>
                        <a:gd name="connsiteY8" fmla="*/ 387896 h 391476"/>
                        <a:gd name="connsiteX9" fmla="*/ 388785 w 391476"/>
                        <a:gd name="connsiteY9" fmla="*/ 387896 h 391476"/>
                        <a:gd name="connsiteX10" fmla="*/ 388785 w 391476"/>
                        <a:gd name="connsiteY10" fmla="*/ 197496 h 391476"/>
                        <a:gd name="connsiteX11" fmla="*/ 338071 w 391476"/>
                        <a:gd name="connsiteY11" fmla="*/ 146781 h 39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1476" h="391476">
                          <a:moveTo>
                            <a:pt x="338071" y="146781"/>
                          </a:moveTo>
                          <a:lnTo>
                            <a:pt x="338071" y="54251"/>
                          </a:lnTo>
                          <a:lnTo>
                            <a:pt x="290026" y="54251"/>
                          </a:lnTo>
                          <a:lnTo>
                            <a:pt x="290026" y="98737"/>
                          </a:lnTo>
                          <a:lnTo>
                            <a:pt x="197496" y="6206"/>
                          </a:lnTo>
                          <a:lnTo>
                            <a:pt x="6206" y="197496"/>
                          </a:lnTo>
                          <a:lnTo>
                            <a:pt x="7096" y="387896"/>
                          </a:lnTo>
                          <a:lnTo>
                            <a:pt x="146781" y="387896"/>
                          </a:lnTo>
                          <a:lnTo>
                            <a:pt x="242871" y="387896"/>
                          </a:lnTo>
                          <a:lnTo>
                            <a:pt x="388785" y="387896"/>
                          </a:lnTo>
                          <a:lnTo>
                            <a:pt x="388785" y="197496"/>
                          </a:lnTo>
                          <a:lnTo>
                            <a:pt x="338071" y="146781"/>
                          </a:lnTo>
                          <a:close/>
                        </a:path>
                      </a:pathLst>
                    </a:custGeom>
                    <a:grpFill/>
                    <a:ln w="8858" cap="flat">
                      <a:noFill/>
                      <a:prstDash val="solid"/>
                      <a:miter/>
                    </a:ln>
                  </p:spPr>
                  <p:txBody>
                    <a:bodyPr rtlCol="0" anchor="ctr"/>
                    <a:lstStyle/>
                    <a:p>
                      <a:pPr defTabSz="995469"/>
                      <a:endParaRPr lang="nl-NL" sz="8108">
                        <a:solidFill>
                          <a:srgbClr val="211F26"/>
                        </a:solidFill>
                        <a:latin typeface="Segoe UI Light"/>
                      </a:endParaRPr>
                    </a:p>
                  </p:txBody>
                </p:sp>
                <p:sp>
                  <p:nvSpPr>
                    <p:cNvPr id="80" name="Vrije vorm: vorm 79">
                      <a:extLst>
                        <a:ext uri="{FF2B5EF4-FFF2-40B4-BE49-F238E27FC236}">
                          <a16:creationId xmlns:a16="http://schemas.microsoft.com/office/drawing/2014/main" id="{84ED55B2-3896-4C19-A9A7-2A36C28F39DD}"/>
                        </a:ext>
                      </a:extLst>
                    </p:cNvPr>
                    <p:cNvSpPr/>
                    <p:nvPr/>
                  </p:nvSpPr>
                  <p:spPr>
                    <a:xfrm>
                      <a:off x="2530367" y="5023941"/>
                      <a:ext cx="284710" cy="391477"/>
                    </a:xfrm>
                    <a:custGeom>
                      <a:avLst/>
                      <a:gdLst>
                        <a:gd name="connsiteX0" fmla="*/ 208172 w 284710"/>
                        <a:gd name="connsiteY0" fmla="*/ 169914 h 391476"/>
                        <a:gd name="connsiteX1" fmla="*/ 238423 w 284710"/>
                        <a:gd name="connsiteY1" fmla="*/ 100516 h 391476"/>
                        <a:gd name="connsiteX2" fmla="*/ 145892 w 284710"/>
                        <a:gd name="connsiteY2" fmla="*/ 6206 h 391476"/>
                        <a:gd name="connsiteX3" fmla="*/ 53361 w 284710"/>
                        <a:gd name="connsiteY3" fmla="*/ 100516 h 391476"/>
                        <a:gd name="connsiteX4" fmla="*/ 83611 w 284710"/>
                        <a:gd name="connsiteY4" fmla="*/ 169914 h 391476"/>
                        <a:gd name="connsiteX5" fmla="*/ 6206 w 284710"/>
                        <a:gd name="connsiteY5" fmla="*/ 272232 h 391476"/>
                        <a:gd name="connsiteX6" fmla="*/ 6206 w 284710"/>
                        <a:gd name="connsiteY6" fmla="*/ 321167 h 391476"/>
                        <a:gd name="connsiteX7" fmla="*/ 6206 w 284710"/>
                        <a:gd name="connsiteY7" fmla="*/ 332733 h 391476"/>
                        <a:gd name="connsiteX8" fmla="*/ 6206 w 284710"/>
                        <a:gd name="connsiteY8" fmla="*/ 342520 h 391476"/>
                        <a:gd name="connsiteX9" fmla="*/ 6206 w 284710"/>
                        <a:gd name="connsiteY9" fmla="*/ 346079 h 391476"/>
                        <a:gd name="connsiteX10" fmla="*/ 6206 w 284710"/>
                        <a:gd name="connsiteY10" fmla="*/ 358535 h 391476"/>
                        <a:gd name="connsiteX11" fmla="*/ 6206 w 284710"/>
                        <a:gd name="connsiteY11" fmla="*/ 389675 h 391476"/>
                        <a:gd name="connsiteX12" fmla="*/ 287357 w 284710"/>
                        <a:gd name="connsiteY12" fmla="*/ 389675 h 391476"/>
                        <a:gd name="connsiteX13" fmla="*/ 287357 w 284710"/>
                        <a:gd name="connsiteY13" fmla="*/ 272232 h 391476"/>
                        <a:gd name="connsiteX14" fmla="*/ 208172 w 284710"/>
                        <a:gd name="connsiteY14" fmla="*/ 169914 h 39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710" h="391476">
                          <a:moveTo>
                            <a:pt x="208172" y="169914"/>
                          </a:moveTo>
                          <a:cubicBezTo>
                            <a:pt x="226856" y="153010"/>
                            <a:pt x="238423" y="128097"/>
                            <a:pt x="238423" y="100516"/>
                          </a:cubicBezTo>
                          <a:cubicBezTo>
                            <a:pt x="238423" y="48912"/>
                            <a:pt x="196606" y="6206"/>
                            <a:pt x="145892" y="6206"/>
                          </a:cubicBezTo>
                          <a:cubicBezTo>
                            <a:pt x="95178" y="6206"/>
                            <a:pt x="53361" y="48023"/>
                            <a:pt x="53361" y="100516"/>
                          </a:cubicBezTo>
                          <a:cubicBezTo>
                            <a:pt x="53361" y="128097"/>
                            <a:pt x="64927" y="152120"/>
                            <a:pt x="83611" y="169914"/>
                          </a:cubicBezTo>
                          <a:cubicBezTo>
                            <a:pt x="37346" y="187709"/>
                            <a:pt x="6206" y="224187"/>
                            <a:pt x="6206" y="272232"/>
                          </a:cubicBezTo>
                          <a:lnTo>
                            <a:pt x="6206" y="321167"/>
                          </a:lnTo>
                          <a:lnTo>
                            <a:pt x="6206" y="332733"/>
                          </a:lnTo>
                          <a:lnTo>
                            <a:pt x="6206" y="342520"/>
                          </a:lnTo>
                          <a:lnTo>
                            <a:pt x="6206" y="346079"/>
                          </a:lnTo>
                          <a:lnTo>
                            <a:pt x="6206" y="358535"/>
                          </a:lnTo>
                          <a:lnTo>
                            <a:pt x="6206" y="389675"/>
                          </a:lnTo>
                          <a:lnTo>
                            <a:pt x="287357" y="389675"/>
                          </a:lnTo>
                          <a:lnTo>
                            <a:pt x="287357" y="272232"/>
                          </a:lnTo>
                          <a:cubicBezTo>
                            <a:pt x="285578" y="224187"/>
                            <a:pt x="253548" y="186819"/>
                            <a:pt x="208172" y="169914"/>
                          </a:cubicBezTo>
                          <a:close/>
                        </a:path>
                      </a:pathLst>
                    </a:custGeom>
                    <a:grpFill/>
                    <a:ln w="8858" cap="flat">
                      <a:noFill/>
                      <a:prstDash val="solid"/>
                      <a:miter/>
                    </a:ln>
                  </p:spPr>
                  <p:txBody>
                    <a:bodyPr rtlCol="0" anchor="ctr"/>
                    <a:lstStyle/>
                    <a:p>
                      <a:pPr defTabSz="995469"/>
                      <a:endParaRPr lang="nl-NL" sz="8108">
                        <a:solidFill>
                          <a:srgbClr val="211F26"/>
                        </a:solidFill>
                        <a:latin typeface="Segoe UI Light"/>
                      </a:endParaRPr>
                    </a:p>
                  </p:txBody>
                </p:sp>
                <p:sp>
                  <p:nvSpPr>
                    <p:cNvPr id="81" name="Vrije vorm: vorm 80">
                      <a:extLst>
                        <a:ext uri="{FF2B5EF4-FFF2-40B4-BE49-F238E27FC236}">
                          <a16:creationId xmlns:a16="http://schemas.microsoft.com/office/drawing/2014/main" id="{1563FAF4-C501-471F-95FD-B6BBC5DA0714}"/>
                        </a:ext>
                      </a:extLst>
                    </p:cNvPr>
                    <p:cNvSpPr/>
                    <p:nvPr/>
                  </p:nvSpPr>
                  <p:spPr>
                    <a:xfrm>
                      <a:off x="1599720" y="5961705"/>
                      <a:ext cx="275813" cy="391477"/>
                    </a:xfrm>
                    <a:custGeom>
                      <a:avLst/>
                      <a:gdLst>
                        <a:gd name="connsiteX0" fmla="*/ 142333 w 275813"/>
                        <a:gd name="connsiteY0" fmla="*/ 388785 h 391476"/>
                        <a:gd name="connsiteX1" fmla="*/ 278460 w 275813"/>
                        <a:gd name="connsiteY1" fmla="*/ 252658 h 391476"/>
                        <a:gd name="connsiteX2" fmla="*/ 274011 w 275813"/>
                        <a:gd name="connsiteY2" fmla="*/ 219738 h 391476"/>
                        <a:gd name="connsiteX3" fmla="*/ 269563 w 275813"/>
                        <a:gd name="connsiteY3" fmla="*/ 206393 h 391476"/>
                        <a:gd name="connsiteX4" fmla="*/ 242871 w 275813"/>
                        <a:gd name="connsiteY4" fmla="*/ 161907 h 391476"/>
                        <a:gd name="connsiteX5" fmla="*/ 142333 w 275813"/>
                        <a:gd name="connsiteY5" fmla="*/ 6206 h 391476"/>
                        <a:gd name="connsiteX6" fmla="*/ 41795 w 275813"/>
                        <a:gd name="connsiteY6" fmla="*/ 161907 h 391476"/>
                        <a:gd name="connsiteX7" fmla="*/ 15103 w 275813"/>
                        <a:gd name="connsiteY7" fmla="*/ 206393 h 391476"/>
                        <a:gd name="connsiteX8" fmla="*/ 10654 w 275813"/>
                        <a:gd name="connsiteY8" fmla="*/ 219738 h 391476"/>
                        <a:gd name="connsiteX9" fmla="*/ 6206 w 275813"/>
                        <a:gd name="connsiteY9" fmla="*/ 252658 h 391476"/>
                        <a:gd name="connsiteX10" fmla="*/ 142333 w 275813"/>
                        <a:gd name="connsiteY10" fmla="*/ 388785 h 391476"/>
                        <a:gd name="connsiteX11" fmla="*/ 142333 w 275813"/>
                        <a:gd name="connsiteY11" fmla="*/ 388785 h 39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5813" h="391476">
                          <a:moveTo>
                            <a:pt x="142333" y="388785"/>
                          </a:moveTo>
                          <a:cubicBezTo>
                            <a:pt x="217069" y="388785"/>
                            <a:pt x="278460" y="328284"/>
                            <a:pt x="278460" y="252658"/>
                          </a:cubicBezTo>
                          <a:cubicBezTo>
                            <a:pt x="278460" y="241092"/>
                            <a:pt x="276681" y="230415"/>
                            <a:pt x="274011" y="219738"/>
                          </a:cubicBezTo>
                          <a:cubicBezTo>
                            <a:pt x="273122" y="215290"/>
                            <a:pt x="271342" y="210841"/>
                            <a:pt x="269563" y="206393"/>
                          </a:cubicBezTo>
                          <a:lnTo>
                            <a:pt x="242871" y="161907"/>
                          </a:lnTo>
                          <a:lnTo>
                            <a:pt x="142333" y="6206"/>
                          </a:lnTo>
                          <a:lnTo>
                            <a:pt x="41795" y="161907"/>
                          </a:lnTo>
                          <a:lnTo>
                            <a:pt x="15103" y="206393"/>
                          </a:lnTo>
                          <a:cubicBezTo>
                            <a:pt x="13324" y="210841"/>
                            <a:pt x="12434" y="215290"/>
                            <a:pt x="10654" y="219738"/>
                          </a:cubicBezTo>
                          <a:cubicBezTo>
                            <a:pt x="7985" y="230415"/>
                            <a:pt x="6206" y="241092"/>
                            <a:pt x="6206" y="252658"/>
                          </a:cubicBezTo>
                          <a:cubicBezTo>
                            <a:pt x="6206" y="327395"/>
                            <a:pt x="67596" y="388785"/>
                            <a:pt x="142333" y="388785"/>
                          </a:cubicBezTo>
                          <a:lnTo>
                            <a:pt x="142333" y="388785"/>
                          </a:lnTo>
                          <a:close/>
                        </a:path>
                      </a:pathLst>
                    </a:custGeom>
                    <a:grpFill/>
                    <a:ln w="8858" cap="flat">
                      <a:noFill/>
                      <a:prstDash val="solid"/>
                      <a:miter/>
                    </a:ln>
                  </p:spPr>
                  <p:txBody>
                    <a:bodyPr rtlCol="0" anchor="ctr"/>
                    <a:lstStyle/>
                    <a:p>
                      <a:pPr defTabSz="995469"/>
                      <a:endParaRPr lang="nl-NL" sz="8108">
                        <a:solidFill>
                          <a:srgbClr val="211F26"/>
                        </a:solidFill>
                        <a:latin typeface="Segoe UI Light"/>
                      </a:endParaRPr>
                    </a:p>
                  </p:txBody>
                </p:sp>
              </p:grpSp>
            </p:grpSp>
            <p:sp>
              <p:nvSpPr>
                <p:cNvPr id="76" name="Vrije vorm: vorm 75">
                  <a:extLst>
                    <a:ext uri="{FF2B5EF4-FFF2-40B4-BE49-F238E27FC236}">
                      <a16:creationId xmlns:a16="http://schemas.microsoft.com/office/drawing/2014/main" id="{14EC12A3-9D91-4F31-A311-0E0D350A0797}"/>
                    </a:ext>
                  </a:extLst>
                </p:cNvPr>
                <p:cNvSpPr/>
                <p:nvPr/>
              </p:nvSpPr>
              <p:spPr>
                <a:xfrm>
                  <a:off x="2476984" y="5962595"/>
                  <a:ext cx="391477" cy="391477"/>
                </a:xfrm>
                <a:custGeom>
                  <a:avLst/>
                  <a:gdLst>
                    <a:gd name="connsiteX0" fmla="*/ 43574 w 391476"/>
                    <a:gd name="connsiteY0" fmla="*/ 81832 h 391476"/>
                    <a:gd name="connsiteX1" fmla="*/ 10654 w 391476"/>
                    <a:gd name="connsiteY1" fmla="*/ 149451 h 391476"/>
                    <a:gd name="connsiteX2" fmla="*/ 65817 w 391476"/>
                    <a:gd name="connsiteY2" fmla="*/ 176142 h 391476"/>
                    <a:gd name="connsiteX3" fmla="*/ 64038 w 391476"/>
                    <a:gd name="connsiteY3" fmla="*/ 205503 h 391476"/>
                    <a:gd name="connsiteX4" fmla="*/ 6206 w 391476"/>
                    <a:gd name="connsiteY4" fmla="*/ 225966 h 391476"/>
                    <a:gd name="connsiteX5" fmla="*/ 31118 w 391476"/>
                    <a:gd name="connsiteY5" fmla="*/ 297144 h 391476"/>
                    <a:gd name="connsiteX6" fmla="*/ 88950 w 391476"/>
                    <a:gd name="connsiteY6" fmla="*/ 276680 h 391476"/>
                    <a:gd name="connsiteX7" fmla="*/ 108524 w 391476"/>
                    <a:gd name="connsiteY7" fmla="*/ 298034 h 391476"/>
                    <a:gd name="connsiteX8" fmla="*/ 81832 w 391476"/>
                    <a:gd name="connsiteY8" fmla="*/ 353196 h 391476"/>
                    <a:gd name="connsiteX9" fmla="*/ 149451 w 391476"/>
                    <a:gd name="connsiteY9" fmla="*/ 386116 h 391476"/>
                    <a:gd name="connsiteX10" fmla="*/ 176142 w 391476"/>
                    <a:gd name="connsiteY10" fmla="*/ 330953 h 391476"/>
                    <a:gd name="connsiteX11" fmla="*/ 205503 w 391476"/>
                    <a:gd name="connsiteY11" fmla="*/ 332733 h 391476"/>
                    <a:gd name="connsiteX12" fmla="*/ 225966 w 391476"/>
                    <a:gd name="connsiteY12" fmla="*/ 390565 h 391476"/>
                    <a:gd name="connsiteX13" fmla="*/ 297144 w 391476"/>
                    <a:gd name="connsiteY13" fmla="*/ 365652 h 391476"/>
                    <a:gd name="connsiteX14" fmla="*/ 276681 w 391476"/>
                    <a:gd name="connsiteY14" fmla="*/ 307821 h 391476"/>
                    <a:gd name="connsiteX15" fmla="*/ 298034 w 391476"/>
                    <a:gd name="connsiteY15" fmla="*/ 288247 h 391476"/>
                    <a:gd name="connsiteX16" fmla="*/ 353196 w 391476"/>
                    <a:gd name="connsiteY16" fmla="*/ 314938 h 391476"/>
                    <a:gd name="connsiteX17" fmla="*/ 386116 w 391476"/>
                    <a:gd name="connsiteY17" fmla="*/ 247320 h 391476"/>
                    <a:gd name="connsiteX18" fmla="*/ 330953 w 391476"/>
                    <a:gd name="connsiteY18" fmla="*/ 220628 h 391476"/>
                    <a:gd name="connsiteX19" fmla="*/ 332733 w 391476"/>
                    <a:gd name="connsiteY19" fmla="*/ 191267 h 391476"/>
                    <a:gd name="connsiteX20" fmla="*/ 390565 w 391476"/>
                    <a:gd name="connsiteY20" fmla="*/ 170804 h 391476"/>
                    <a:gd name="connsiteX21" fmla="*/ 365653 w 391476"/>
                    <a:gd name="connsiteY21" fmla="*/ 99626 h 391476"/>
                    <a:gd name="connsiteX22" fmla="*/ 307821 w 391476"/>
                    <a:gd name="connsiteY22" fmla="*/ 120090 h 391476"/>
                    <a:gd name="connsiteX23" fmla="*/ 288247 w 391476"/>
                    <a:gd name="connsiteY23" fmla="*/ 98737 h 391476"/>
                    <a:gd name="connsiteX24" fmla="*/ 314938 w 391476"/>
                    <a:gd name="connsiteY24" fmla="*/ 43574 h 391476"/>
                    <a:gd name="connsiteX25" fmla="*/ 247320 w 391476"/>
                    <a:gd name="connsiteY25" fmla="*/ 10654 h 391476"/>
                    <a:gd name="connsiteX26" fmla="*/ 220628 w 391476"/>
                    <a:gd name="connsiteY26" fmla="*/ 65817 h 391476"/>
                    <a:gd name="connsiteX27" fmla="*/ 191267 w 391476"/>
                    <a:gd name="connsiteY27" fmla="*/ 64038 h 391476"/>
                    <a:gd name="connsiteX28" fmla="*/ 170804 w 391476"/>
                    <a:gd name="connsiteY28" fmla="*/ 6206 h 391476"/>
                    <a:gd name="connsiteX29" fmla="*/ 99626 w 391476"/>
                    <a:gd name="connsiteY29" fmla="*/ 31118 h 391476"/>
                    <a:gd name="connsiteX30" fmla="*/ 120090 w 391476"/>
                    <a:gd name="connsiteY30" fmla="*/ 88950 h 391476"/>
                    <a:gd name="connsiteX31" fmla="*/ 98737 w 391476"/>
                    <a:gd name="connsiteY31" fmla="*/ 108524 h 391476"/>
                    <a:gd name="connsiteX32" fmla="*/ 43574 w 391476"/>
                    <a:gd name="connsiteY32" fmla="*/ 81832 h 39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91476" h="391476">
                      <a:moveTo>
                        <a:pt x="43574" y="81832"/>
                      </a:moveTo>
                      <a:lnTo>
                        <a:pt x="10654" y="149451"/>
                      </a:lnTo>
                      <a:lnTo>
                        <a:pt x="65817" y="176142"/>
                      </a:lnTo>
                      <a:cubicBezTo>
                        <a:pt x="64038" y="185929"/>
                        <a:pt x="64038" y="195716"/>
                        <a:pt x="64038" y="205503"/>
                      </a:cubicBezTo>
                      <a:lnTo>
                        <a:pt x="6206" y="225966"/>
                      </a:lnTo>
                      <a:lnTo>
                        <a:pt x="31118" y="297144"/>
                      </a:lnTo>
                      <a:lnTo>
                        <a:pt x="88950" y="276680"/>
                      </a:lnTo>
                      <a:cubicBezTo>
                        <a:pt x="94288" y="284688"/>
                        <a:pt x="101406" y="291806"/>
                        <a:pt x="108524" y="298034"/>
                      </a:cubicBezTo>
                      <a:lnTo>
                        <a:pt x="81832" y="353196"/>
                      </a:lnTo>
                      <a:lnTo>
                        <a:pt x="149451" y="386116"/>
                      </a:lnTo>
                      <a:lnTo>
                        <a:pt x="176142" y="330953"/>
                      </a:lnTo>
                      <a:cubicBezTo>
                        <a:pt x="185929" y="332733"/>
                        <a:pt x="195716" y="332733"/>
                        <a:pt x="205503" y="332733"/>
                      </a:cubicBezTo>
                      <a:lnTo>
                        <a:pt x="225966" y="390565"/>
                      </a:lnTo>
                      <a:lnTo>
                        <a:pt x="297144" y="365652"/>
                      </a:lnTo>
                      <a:lnTo>
                        <a:pt x="276681" y="307821"/>
                      </a:lnTo>
                      <a:cubicBezTo>
                        <a:pt x="284688" y="302482"/>
                        <a:pt x="291806" y="295365"/>
                        <a:pt x="298034" y="288247"/>
                      </a:cubicBezTo>
                      <a:lnTo>
                        <a:pt x="353196" y="314938"/>
                      </a:lnTo>
                      <a:lnTo>
                        <a:pt x="386116" y="247320"/>
                      </a:lnTo>
                      <a:lnTo>
                        <a:pt x="330953" y="220628"/>
                      </a:lnTo>
                      <a:cubicBezTo>
                        <a:pt x="332733" y="210841"/>
                        <a:pt x="332733" y="201054"/>
                        <a:pt x="332733" y="191267"/>
                      </a:cubicBezTo>
                      <a:lnTo>
                        <a:pt x="390565" y="170804"/>
                      </a:lnTo>
                      <a:lnTo>
                        <a:pt x="365653" y="99626"/>
                      </a:lnTo>
                      <a:lnTo>
                        <a:pt x="307821" y="120090"/>
                      </a:lnTo>
                      <a:cubicBezTo>
                        <a:pt x="302482" y="112082"/>
                        <a:pt x="295365" y="104965"/>
                        <a:pt x="288247" y="98737"/>
                      </a:cubicBezTo>
                      <a:lnTo>
                        <a:pt x="314938" y="43574"/>
                      </a:lnTo>
                      <a:lnTo>
                        <a:pt x="247320" y="10654"/>
                      </a:lnTo>
                      <a:lnTo>
                        <a:pt x="220628" y="65817"/>
                      </a:lnTo>
                      <a:cubicBezTo>
                        <a:pt x="210841" y="64038"/>
                        <a:pt x="201054" y="64038"/>
                        <a:pt x="191267" y="64038"/>
                      </a:cubicBezTo>
                      <a:lnTo>
                        <a:pt x="170804" y="6206"/>
                      </a:lnTo>
                      <a:lnTo>
                        <a:pt x="99626" y="31118"/>
                      </a:lnTo>
                      <a:lnTo>
                        <a:pt x="120090" y="88950"/>
                      </a:lnTo>
                      <a:cubicBezTo>
                        <a:pt x="112082" y="94288"/>
                        <a:pt x="104965" y="101406"/>
                        <a:pt x="98737" y="108524"/>
                      </a:cubicBezTo>
                      <a:lnTo>
                        <a:pt x="43574" y="81832"/>
                      </a:lnTo>
                      <a:close/>
                    </a:path>
                  </a:pathLst>
                </a:custGeom>
                <a:solidFill>
                  <a:srgbClr val="1FF524"/>
                </a:solidFill>
                <a:ln w="8858" cap="flat">
                  <a:noFill/>
                  <a:prstDash val="solid"/>
                  <a:miter/>
                </a:ln>
              </p:spPr>
              <p:txBody>
                <a:bodyPr rtlCol="0" anchor="ctr"/>
                <a:lstStyle/>
                <a:p>
                  <a:pPr defTabSz="995469"/>
                  <a:endParaRPr lang="nl-NL" sz="8108">
                    <a:solidFill>
                      <a:srgbClr val="211F26"/>
                    </a:solidFill>
                    <a:latin typeface="Segoe UI Light"/>
                  </a:endParaRPr>
                </a:p>
              </p:txBody>
            </p:sp>
          </p:grpSp>
        </p:grpSp>
        <p:grpSp>
          <p:nvGrpSpPr>
            <p:cNvPr id="35" name="Groep 34">
              <a:extLst>
                <a:ext uri="{FF2B5EF4-FFF2-40B4-BE49-F238E27FC236}">
                  <a16:creationId xmlns:a16="http://schemas.microsoft.com/office/drawing/2014/main" id="{7A400288-CB10-4269-834C-E1328BC0F60A}"/>
                </a:ext>
              </a:extLst>
            </p:cNvPr>
            <p:cNvGrpSpPr/>
            <p:nvPr userDrawn="1"/>
          </p:nvGrpSpPr>
          <p:grpSpPr>
            <a:xfrm>
              <a:off x="-3314820" y="3391746"/>
              <a:ext cx="1381246" cy="331361"/>
              <a:chOff x="-3314820" y="3391746"/>
              <a:chExt cx="1381246" cy="331361"/>
            </a:xfrm>
          </p:grpSpPr>
          <p:sp>
            <p:nvSpPr>
              <p:cNvPr id="64" name="Rechthoek 63">
                <a:extLst>
                  <a:ext uri="{FF2B5EF4-FFF2-40B4-BE49-F238E27FC236}">
                    <a16:creationId xmlns:a16="http://schemas.microsoft.com/office/drawing/2014/main" id="{435222A0-73F4-4547-A6C4-7E8FA5E8A8EB}"/>
                  </a:ext>
                </a:extLst>
              </p:cNvPr>
              <p:cNvSpPr/>
              <p:nvPr userDrawn="1"/>
            </p:nvSpPr>
            <p:spPr>
              <a:xfrm>
                <a:off x="-3314820" y="3391746"/>
                <a:ext cx="1381246" cy="272279"/>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65" name="Rechthoek 64">
                <a:extLst>
                  <a:ext uri="{FF2B5EF4-FFF2-40B4-BE49-F238E27FC236}">
                    <a16:creationId xmlns:a16="http://schemas.microsoft.com/office/drawing/2014/main" id="{8C125FE9-3621-46F9-BAC9-6A32BD016E73}"/>
                  </a:ext>
                </a:extLst>
              </p:cNvPr>
              <p:cNvSpPr/>
              <p:nvPr userDrawn="1"/>
            </p:nvSpPr>
            <p:spPr>
              <a:xfrm>
                <a:off x="-3304719" y="3412899"/>
                <a:ext cx="1361619"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66" name="Tekstvak 65">
                <a:extLst>
                  <a:ext uri="{FF2B5EF4-FFF2-40B4-BE49-F238E27FC236}">
                    <a16:creationId xmlns:a16="http://schemas.microsoft.com/office/drawing/2014/main" id="{CEC878AA-B950-4DC0-AB34-1F07560E1E4A}"/>
                  </a:ext>
                </a:extLst>
              </p:cNvPr>
              <p:cNvSpPr txBox="1"/>
              <p:nvPr userDrawn="1"/>
            </p:nvSpPr>
            <p:spPr>
              <a:xfrm>
                <a:off x="-3069820" y="3472995"/>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Vormopvulling</a:t>
                </a:r>
              </a:p>
            </p:txBody>
          </p:sp>
          <p:sp>
            <p:nvSpPr>
              <p:cNvPr id="67" name="Vrije vorm: vorm 66">
                <a:extLst>
                  <a:ext uri="{FF2B5EF4-FFF2-40B4-BE49-F238E27FC236}">
                    <a16:creationId xmlns:a16="http://schemas.microsoft.com/office/drawing/2014/main" id="{DEE429FD-495D-4793-8311-78ADE4F465D9}"/>
                  </a:ext>
                </a:extLst>
              </p:cNvPr>
              <p:cNvSpPr/>
              <p:nvPr userDrawn="1"/>
            </p:nvSpPr>
            <p:spPr>
              <a:xfrm>
                <a:off x="-2241774" y="3543107"/>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grpSp>
            <p:nvGrpSpPr>
              <p:cNvPr id="68" name="Groep 67">
                <a:extLst>
                  <a:ext uri="{FF2B5EF4-FFF2-40B4-BE49-F238E27FC236}">
                    <a16:creationId xmlns:a16="http://schemas.microsoft.com/office/drawing/2014/main" id="{686D0A1A-922A-4FC5-B170-0D6BF3DE2E71}"/>
                  </a:ext>
                </a:extLst>
              </p:cNvPr>
              <p:cNvGrpSpPr/>
              <p:nvPr userDrawn="1"/>
            </p:nvGrpSpPr>
            <p:grpSpPr>
              <a:xfrm>
                <a:off x="-3243855" y="3446665"/>
                <a:ext cx="157453" cy="147831"/>
                <a:chOff x="-899320" y="3037554"/>
                <a:chExt cx="175977" cy="165227"/>
              </a:xfrm>
            </p:grpSpPr>
            <p:sp>
              <p:nvSpPr>
                <p:cNvPr id="70" name="Vrije vorm: vorm 69">
                  <a:extLst>
                    <a:ext uri="{FF2B5EF4-FFF2-40B4-BE49-F238E27FC236}">
                      <a16:creationId xmlns:a16="http://schemas.microsoft.com/office/drawing/2014/main" id="{4E95F7FA-4586-42FD-BDD0-CE8D416DFD00}"/>
                    </a:ext>
                  </a:extLst>
                </p:cNvPr>
                <p:cNvSpPr/>
                <p:nvPr userDrawn="1"/>
              </p:nvSpPr>
              <p:spPr>
                <a:xfrm>
                  <a:off x="-804124" y="3081338"/>
                  <a:ext cx="80781" cy="121443"/>
                </a:xfrm>
                <a:custGeom>
                  <a:avLst/>
                  <a:gdLst>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61912"/>
                    <a:gd name="connsiteY0" fmla="*/ 4763 h 76200"/>
                    <a:gd name="connsiteX1" fmla="*/ 4762 w 61912"/>
                    <a:gd name="connsiteY1" fmla="*/ 76200 h 76200"/>
                    <a:gd name="connsiteX2" fmla="*/ 61912 w 61912"/>
                    <a:gd name="connsiteY2" fmla="*/ 0 h 76200"/>
                    <a:gd name="connsiteX3" fmla="*/ 0 w 61912"/>
                    <a:gd name="connsiteY3" fmla="*/ 4763 h 76200"/>
                    <a:gd name="connsiteX0" fmla="*/ 0 w 61912"/>
                    <a:gd name="connsiteY0" fmla="*/ 50015 h 121452"/>
                    <a:gd name="connsiteX1" fmla="*/ 4762 w 61912"/>
                    <a:gd name="connsiteY1" fmla="*/ 121452 h 121452"/>
                    <a:gd name="connsiteX2" fmla="*/ 61912 w 61912"/>
                    <a:gd name="connsiteY2" fmla="*/ 45252 h 121452"/>
                    <a:gd name="connsiteX3" fmla="*/ 7143 w 61912"/>
                    <a:gd name="connsiteY3" fmla="*/ 9 h 121452"/>
                    <a:gd name="connsiteX4" fmla="*/ 0 w 61912"/>
                    <a:gd name="connsiteY4" fmla="*/ 50015 h 121452"/>
                    <a:gd name="connsiteX0" fmla="*/ 30217 w 92129"/>
                    <a:gd name="connsiteY0" fmla="*/ 50015 h 121452"/>
                    <a:gd name="connsiteX1" fmla="*/ 34979 w 92129"/>
                    <a:gd name="connsiteY1" fmla="*/ 121452 h 121452"/>
                    <a:gd name="connsiteX2" fmla="*/ 92129 w 92129"/>
                    <a:gd name="connsiteY2" fmla="*/ 45252 h 121452"/>
                    <a:gd name="connsiteX3" fmla="*/ 37360 w 92129"/>
                    <a:gd name="connsiteY3" fmla="*/ 9 h 121452"/>
                    <a:gd name="connsiteX4" fmla="*/ 30217 w 92129"/>
                    <a:gd name="connsiteY4" fmla="*/ 50015 h 121452"/>
                    <a:gd name="connsiteX0" fmla="*/ 30217 w 92129"/>
                    <a:gd name="connsiteY0" fmla="*/ 50006 h 121443"/>
                    <a:gd name="connsiteX1" fmla="*/ 34979 w 92129"/>
                    <a:gd name="connsiteY1" fmla="*/ 121443 h 121443"/>
                    <a:gd name="connsiteX2" fmla="*/ 92129 w 92129"/>
                    <a:gd name="connsiteY2" fmla="*/ 45243 h 121443"/>
                    <a:gd name="connsiteX3" fmla="*/ 37360 w 92129"/>
                    <a:gd name="connsiteY3" fmla="*/ 0 h 121443"/>
                    <a:gd name="connsiteX4" fmla="*/ 30217 w 92129"/>
                    <a:gd name="connsiteY4" fmla="*/ 50006 h 121443"/>
                    <a:gd name="connsiteX0" fmla="*/ 30217 w 92490"/>
                    <a:gd name="connsiteY0" fmla="*/ 50006 h 121443"/>
                    <a:gd name="connsiteX1" fmla="*/ 34979 w 92490"/>
                    <a:gd name="connsiteY1" fmla="*/ 121443 h 121443"/>
                    <a:gd name="connsiteX2" fmla="*/ 92129 w 92490"/>
                    <a:gd name="connsiteY2" fmla="*/ 45243 h 121443"/>
                    <a:gd name="connsiteX3" fmla="*/ 37360 w 92490"/>
                    <a:gd name="connsiteY3" fmla="*/ 0 h 121443"/>
                    <a:gd name="connsiteX4" fmla="*/ 30217 w 92490"/>
                    <a:gd name="connsiteY4" fmla="*/ 50006 h 121443"/>
                    <a:gd name="connsiteX0" fmla="*/ 30217 w 80781"/>
                    <a:gd name="connsiteY0" fmla="*/ 50006 h 121443"/>
                    <a:gd name="connsiteX1" fmla="*/ 34979 w 80781"/>
                    <a:gd name="connsiteY1" fmla="*/ 121443 h 121443"/>
                    <a:gd name="connsiteX2" fmla="*/ 80222 w 80781"/>
                    <a:gd name="connsiteY2" fmla="*/ 52387 h 121443"/>
                    <a:gd name="connsiteX3" fmla="*/ 37360 w 80781"/>
                    <a:gd name="connsiteY3" fmla="*/ 0 h 121443"/>
                    <a:gd name="connsiteX4" fmla="*/ 30217 w 80781"/>
                    <a:gd name="connsiteY4" fmla="*/ 50006 h 12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81" h="121443">
                      <a:moveTo>
                        <a:pt x="30217" y="50006"/>
                      </a:moveTo>
                      <a:lnTo>
                        <a:pt x="34979" y="121443"/>
                      </a:lnTo>
                      <a:lnTo>
                        <a:pt x="80222" y="52387"/>
                      </a:lnTo>
                      <a:cubicBezTo>
                        <a:pt x="84191" y="29368"/>
                        <a:pt x="66729" y="1588"/>
                        <a:pt x="37360" y="0"/>
                      </a:cubicBezTo>
                      <a:cubicBezTo>
                        <a:pt x="-43602" y="21431"/>
                        <a:pt x="32598" y="33337"/>
                        <a:pt x="30217" y="50006"/>
                      </a:cubicBezTo>
                      <a:close/>
                    </a:path>
                  </a:pathLst>
                </a:custGeom>
                <a:solidFill>
                  <a:srgbClr val="366FA8"/>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900" b="1" i="0" u="none" strike="noStrike" kern="0" cap="none" spc="0" normalizeH="0" baseline="0" noProof="0">
                    <a:ln>
                      <a:noFill/>
                    </a:ln>
                    <a:solidFill>
                      <a:prstClr val="black"/>
                    </a:solidFill>
                    <a:effectLst/>
                    <a:uLnTx/>
                    <a:uFillTx/>
                    <a:latin typeface="Segoe UI Light"/>
                    <a:ea typeface="+mn-ea"/>
                    <a:cs typeface="+mn-cs"/>
                  </a:endParaRPr>
                </a:p>
              </p:txBody>
            </p:sp>
            <p:sp>
              <p:nvSpPr>
                <p:cNvPr id="71" name="Rechthoek: afgeronde hoeken 70">
                  <a:extLst>
                    <a:ext uri="{FF2B5EF4-FFF2-40B4-BE49-F238E27FC236}">
                      <a16:creationId xmlns:a16="http://schemas.microsoft.com/office/drawing/2014/main" id="{0FB9B252-88F8-4026-BDBB-6E8489EA4F91}"/>
                    </a:ext>
                  </a:extLst>
                </p:cNvPr>
                <p:cNvSpPr/>
                <p:nvPr userDrawn="1"/>
              </p:nvSpPr>
              <p:spPr>
                <a:xfrm rot="2903873">
                  <a:off x="-887744" y="3085651"/>
                  <a:ext cx="99751" cy="122903"/>
                </a:xfrm>
                <a:prstGeom prst="roundRect">
                  <a:avLst>
                    <a:gd name="adj" fmla="val 2911"/>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nl-NL" sz="7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2" name="Vrije vorm: vorm 71">
                  <a:extLst>
                    <a:ext uri="{FF2B5EF4-FFF2-40B4-BE49-F238E27FC236}">
                      <a16:creationId xmlns:a16="http://schemas.microsoft.com/office/drawing/2014/main" id="{8EC14435-CAEC-4E2D-8454-4CF1BBFA7941}"/>
                    </a:ext>
                  </a:extLst>
                </p:cNvPr>
                <p:cNvSpPr/>
                <p:nvPr userDrawn="1"/>
              </p:nvSpPr>
              <p:spPr>
                <a:xfrm>
                  <a:off x="-894646" y="3037554"/>
                  <a:ext cx="64753" cy="85767"/>
                </a:xfrm>
                <a:custGeom>
                  <a:avLst/>
                  <a:gdLst>
                    <a:gd name="connsiteX0" fmla="*/ 0 w 52388"/>
                    <a:gd name="connsiteY0" fmla="*/ 76203 h 76203"/>
                    <a:gd name="connsiteX1" fmla="*/ 26194 w 52388"/>
                    <a:gd name="connsiteY1" fmla="*/ 3 h 76203"/>
                    <a:gd name="connsiteX2" fmla="*/ 52388 w 52388"/>
                    <a:gd name="connsiteY2" fmla="*/ 73822 h 76203"/>
                    <a:gd name="connsiteX0" fmla="*/ 0 w 52388"/>
                    <a:gd name="connsiteY0" fmla="*/ 76203 h 76203"/>
                    <a:gd name="connsiteX1" fmla="*/ 26194 w 52388"/>
                    <a:gd name="connsiteY1" fmla="*/ 3 h 76203"/>
                    <a:gd name="connsiteX2" fmla="*/ 52388 w 52388"/>
                    <a:gd name="connsiteY2" fmla="*/ 73822 h 76203"/>
                    <a:gd name="connsiteX0" fmla="*/ 0 w 46443"/>
                    <a:gd name="connsiteY0" fmla="*/ 78387 h 78387"/>
                    <a:gd name="connsiteX1" fmla="*/ 20249 w 46443"/>
                    <a:gd name="connsiteY1" fmla="*/ 11 h 78387"/>
                    <a:gd name="connsiteX2" fmla="*/ 46443 w 46443"/>
                    <a:gd name="connsiteY2" fmla="*/ 73830 h 78387"/>
                    <a:gd name="connsiteX0" fmla="*/ 135 w 46578"/>
                    <a:gd name="connsiteY0" fmla="*/ 78387 h 78387"/>
                    <a:gd name="connsiteX1" fmla="*/ 20384 w 46578"/>
                    <a:gd name="connsiteY1" fmla="*/ 11 h 78387"/>
                    <a:gd name="connsiteX2" fmla="*/ 46578 w 46578"/>
                    <a:gd name="connsiteY2" fmla="*/ 73830 h 78387"/>
                    <a:gd name="connsiteX0" fmla="*/ 295 w 46738"/>
                    <a:gd name="connsiteY0" fmla="*/ 78387 h 78387"/>
                    <a:gd name="connsiteX1" fmla="*/ 20544 w 46738"/>
                    <a:gd name="connsiteY1" fmla="*/ 11 h 78387"/>
                    <a:gd name="connsiteX2" fmla="*/ 46738 w 46738"/>
                    <a:gd name="connsiteY2" fmla="*/ 73830 h 78387"/>
                    <a:gd name="connsiteX0" fmla="*/ 127 w 39137"/>
                    <a:gd name="connsiteY0" fmla="*/ 78452 h 78452"/>
                    <a:gd name="connsiteX1" fmla="*/ 20376 w 39137"/>
                    <a:gd name="connsiteY1" fmla="*/ 76 h 78452"/>
                    <a:gd name="connsiteX2" fmla="*/ 39137 w 39137"/>
                    <a:gd name="connsiteY2" fmla="*/ 67366 h 78452"/>
                    <a:gd name="connsiteX0" fmla="*/ 127 w 39933"/>
                    <a:gd name="connsiteY0" fmla="*/ 78470 h 78470"/>
                    <a:gd name="connsiteX1" fmla="*/ 20376 w 39933"/>
                    <a:gd name="connsiteY1" fmla="*/ 94 h 78470"/>
                    <a:gd name="connsiteX2" fmla="*/ 39137 w 39933"/>
                    <a:gd name="connsiteY2" fmla="*/ 67384 h 78470"/>
                    <a:gd name="connsiteX0" fmla="*/ 219 w 40422"/>
                    <a:gd name="connsiteY0" fmla="*/ 78381 h 78381"/>
                    <a:gd name="connsiteX1" fmla="*/ 20468 w 40422"/>
                    <a:gd name="connsiteY1" fmla="*/ 5 h 78381"/>
                    <a:gd name="connsiteX2" fmla="*/ 39229 w 40422"/>
                    <a:gd name="connsiteY2" fmla="*/ 67295 h 78381"/>
                  </a:gdLst>
                  <a:ahLst/>
                  <a:cxnLst>
                    <a:cxn ang="0">
                      <a:pos x="connsiteX0" y="connsiteY0"/>
                    </a:cxn>
                    <a:cxn ang="0">
                      <a:pos x="connsiteX1" y="connsiteY1"/>
                    </a:cxn>
                    <a:cxn ang="0">
                      <a:pos x="connsiteX2" y="connsiteY2"/>
                    </a:cxn>
                  </a:cxnLst>
                  <a:rect l="l" t="t" r="r" b="b"/>
                  <a:pathLst>
                    <a:path w="40422" h="78381">
                      <a:moveTo>
                        <a:pt x="219" y="78381"/>
                      </a:moveTo>
                      <a:cubicBezTo>
                        <a:pt x="-1454" y="18717"/>
                        <a:pt x="6534" y="-324"/>
                        <a:pt x="20468" y="5"/>
                      </a:cubicBezTo>
                      <a:cubicBezTo>
                        <a:pt x="34402" y="334"/>
                        <a:pt x="43874" y="23658"/>
                        <a:pt x="39229" y="67295"/>
                      </a:cubicBezTo>
                    </a:path>
                  </a:pathLst>
                </a:custGeom>
                <a:no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nl-NL" sz="7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69" name="Gelijkbenige driehoek 68">
                <a:extLst>
                  <a:ext uri="{FF2B5EF4-FFF2-40B4-BE49-F238E27FC236}">
                    <a16:creationId xmlns:a16="http://schemas.microsoft.com/office/drawing/2014/main" id="{CB49E47F-8E7C-4BD0-8DF5-B928E0F4C6C7}"/>
                  </a:ext>
                </a:extLst>
              </p:cNvPr>
              <p:cNvSpPr/>
              <p:nvPr userDrawn="1"/>
            </p:nvSpPr>
            <p:spPr>
              <a:xfrm rot="10800000">
                <a:off x="-2162266" y="3519194"/>
                <a:ext cx="94890" cy="50291"/>
              </a:xfrm>
              <a:prstGeom prst="triangle">
                <a:avLst/>
              </a:prstGeom>
              <a:solidFill>
                <a:sysClr val="windowText" lastClr="000000"/>
              </a:solidFill>
              <a:ln w="12700" cap="flat" cmpd="sng" algn="ctr">
                <a:no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grpSp>
        <p:sp>
          <p:nvSpPr>
            <p:cNvPr id="36" name="Ovaal 35">
              <a:extLst>
                <a:ext uri="{FF2B5EF4-FFF2-40B4-BE49-F238E27FC236}">
                  <a16:creationId xmlns:a16="http://schemas.microsoft.com/office/drawing/2014/main" id="{51C5A453-83CB-4826-A80C-B3306D9EB462}"/>
                </a:ext>
              </a:extLst>
            </p:cNvPr>
            <p:cNvSpPr/>
            <p:nvPr userDrawn="1"/>
          </p:nvSpPr>
          <p:spPr>
            <a:xfrm>
              <a:off x="-3603587" y="391614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7" name="Rechthoek 36">
              <a:extLst>
                <a:ext uri="{FF2B5EF4-FFF2-40B4-BE49-F238E27FC236}">
                  <a16:creationId xmlns:a16="http://schemas.microsoft.com/office/drawing/2014/main" id="{BDAC4B95-9A4D-449A-A817-204D98E740B1}"/>
                </a:ext>
              </a:extLst>
            </p:cNvPr>
            <p:cNvSpPr/>
            <p:nvPr userDrawn="1"/>
          </p:nvSpPr>
          <p:spPr>
            <a:xfrm>
              <a:off x="-3319415" y="391614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één van de themakleuren uit het ingestelde kleurenpallet.</a:t>
              </a:r>
            </a:p>
          </p:txBody>
        </p:sp>
        <p:grpSp>
          <p:nvGrpSpPr>
            <p:cNvPr id="38" name="Groep 37">
              <a:extLst>
                <a:ext uri="{FF2B5EF4-FFF2-40B4-BE49-F238E27FC236}">
                  <a16:creationId xmlns:a16="http://schemas.microsoft.com/office/drawing/2014/main" id="{F57E4A0F-38D1-466D-9D4E-B3DFC580978B}"/>
                </a:ext>
              </a:extLst>
            </p:cNvPr>
            <p:cNvGrpSpPr/>
            <p:nvPr userDrawn="1"/>
          </p:nvGrpSpPr>
          <p:grpSpPr>
            <a:xfrm>
              <a:off x="-3333646" y="4635104"/>
              <a:ext cx="2012897" cy="490702"/>
              <a:chOff x="12731803" y="3562552"/>
              <a:chExt cx="2012897" cy="490702"/>
            </a:xfrm>
          </p:grpSpPr>
          <p:sp>
            <p:nvSpPr>
              <p:cNvPr id="49" name="Rechthoek 48">
                <a:extLst>
                  <a:ext uri="{FF2B5EF4-FFF2-40B4-BE49-F238E27FC236}">
                    <a16:creationId xmlns:a16="http://schemas.microsoft.com/office/drawing/2014/main" id="{702B6781-F525-4750-92ED-AF26248F5781}"/>
                  </a:ext>
                </a:extLst>
              </p:cNvPr>
              <p:cNvSpPr/>
              <p:nvPr userDrawn="1"/>
            </p:nvSpPr>
            <p:spPr>
              <a:xfrm>
                <a:off x="12747554" y="3562552"/>
                <a:ext cx="1997146" cy="490702"/>
              </a:xfrm>
              <a:prstGeom prst="rect">
                <a:avLst/>
              </a:prstGeom>
              <a:solidFill>
                <a:sysClr val="window" lastClr="FFFFFF"/>
              </a:solidFill>
              <a:ln w="12700" cap="flat" cmpd="sng" algn="ctr">
                <a:solidFill>
                  <a:srgbClr val="D1D1D1"/>
                </a:solidFill>
                <a:prstDash val="solid"/>
                <a:miter lim="800000"/>
              </a:ln>
              <a:effectLst/>
            </p:spPr>
            <p:txBody>
              <a:bodyPr rot="0" spcFirstLastPara="0"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nl-NL" sz="6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0" name="Rechthoek 49">
                <a:extLst>
                  <a:ext uri="{FF2B5EF4-FFF2-40B4-BE49-F238E27FC236}">
                    <a16:creationId xmlns:a16="http://schemas.microsoft.com/office/drawing/2014/main" id="{A86990EA-D2F3-4E65-9530-6023791FE036}"/>
                  </a:ext>
                </a:extLst>
              </p:cNvPr>
              <p:cNvSpPr/>
              <p:nvPr userDrawn="1"/>
            </p:nvSpPr>
            <p:spPr>
              <a:xfrm>
                <a:off x="12766168" y="3578469"/>
                <a:ext cx="1965344" cy="254977"/>
              </a:xfrm>
              <a:prstGeom prst="rect">
                <a:avLst/>
              </a:prstGeom>
              <a:solidFill>
                <a:srgbClr val="EBEBEB"/>
              </a:solidFill>
              <a:ln w="12700" cap="flat" cmpd="sng" algn="ctr">
                <a:no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51" name="Tekstvak 50">
                <a:extLst>
                  <a:ext uri="{FF2B5EF4-FFF2-40B4-BE49-F238E27FC236}">
                    <a16:creationId xmlns:a16="http://schemas.microsoft.com/office/drawing/2014/main" id="{407D176F-80A2-4D35-AF77-FBD3768D6DCD}"/>
                  </a:ext>
                </a:extLst>
              </p:cNvPr>
              <p:cNvSpPr txBox="1"/>
              <p:nvPr userDrawn="1"/>
            </p:nvSpPr>
            <p:spPr>
              <a:xfrm>
                <a:off x="12731803" y="3591461"/>
                <a:ext cx="1052979" cy="216982"/>
              </a:xfrm>
              <a:prstGeom prst="rect">
                <a:avLst/>
              </a:prstGeom>
              <a:noFill/>
            </p:spPr>
            <p:txBody>
              <a:bodyPr wrap="square" rtlCol="0">
                <a:spAutoFit/>
              </a:bodyPr>
              <a:lstStyle/>
              <a:p>
                <a:pPr marL="0" marR="0" lvl="0" indent="0" algn="l" defTabSz="1217512" rtl="0" eaLnBrk="1" fontAlgn="auto" latinLnBrk="0" hangingPunct="1">
                  <a:lnSpc>
                    <a:spcPct val="90000"/>
                  </a:lnSpc>
                  <a:spcBef>
                    <a:spcPts val="600"/>
                  </a:spcBef>
                  <a:spcAft>
                    <a:spcPts val="600"/>
                  </a:spcAft>
                  <a:buClrTx/>
                  <a:buSzTx/>
                  <a:buFontTx/>
                  <a:buNone/>
                  <a:tabLst/>
                  <a:defRPr/>
                </a:pPr>
                <a:r>
                  <a:rPr lang="nl-NL" sz="900" b="1" kern="1200" noProof="0">
                    <a:solidFill>
                      <a:srgbClr val="211F26"/>
                    </a:solidFill>
                    <a:latin typeface="Calibri" panose="020F0502020204030204" pitchFamily="34" charset="0"/>
                    <a:ea typeface="+mn-ea"/>
                    <a:cs typeface="Calibri" panose="020F0502020204030204" pitchFamily="34" charset="0"/>
                  </a:rPr>
                  <a:t>Themakleuren</a:t>
                </a:r>
              </a:p>
            </p:txBody>
          </p:sp>
          <p:sp>
            <p:nvSpPr>
              <p:cNvPr id="52" name="Rechthoek 51">
                <a:extLst>
                  <a:ext uri="{FF2B5EF4-FFF2-40B4-BE49-F238E27FC236}">
                    <a16:creationId xmlns:a16="http://schemas.microsoft.com/office/drawing/2014/main" id="{2B91916D-1937-4F8B-B47A-7878746C8942}"/>
                  </a:ext>
                </a:extLst>
              </p:cNvPr>
              <p:cNvSpPr/>
              <p:nvPr userDrawn="1"/>
            </p:nvSpPr>
            <p:spPr>
              <a:xfrm>
                <a:off x="12814699" y="3874304"/>
                <a:ext cx="136620" cy="136620"/>
              </a:xfrm>
              <a:prstGeom prst="rect">
                <a:avLst/>
              </a:prstGeom>
              <a:solidFill>
                <a:sysClr val="window" lastClr="FFFFFF"/>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53" name="Rechthoek 52">
                <a:extLst>
                  <a:ext uri="{FF2B5EF4-FFF2-40B4-BE49-F238E27FC236}">
                    <a16:creationId xmlns:a16="http://schemas.microsoft.com/office/drawing/2014/main" id="{E32229B3-DB1D-47A2-8937-B5CB026CA7E3}"/>
                  </a:ext>
                </a:extLst>
              </p:cNvPr>
              <p:cNvSpPr/>
              <p:nvPr userDrawn="1"/>
            </p:nvSpPr>
            <p:spPr>
              <a:xfrm>
                <a:off x="13007154" y="3870040"/>
                <a:ext cx="136620" cy="136620"/>
              </a:xfrm>
              <a:prstGeom prst="rect">
                <a:avLst/>
              </a:prstGeom>
              <a:solidFill>
                <a:sysClr val="windowText" lastClr="000000"/>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54" name="Rechthoek 53">
                <a:extLst>
                  <a:ext uri="{FF2B5EF4-FFF2-40B4-BE49-F238E27FC236}">
                    <a16:creationId xmlns:a16="http://schemas.microsoft.com/office/drawing/2014/main" id="{8D0E8EE9-51DC-45A8-820A-3F390C987119}"/>
                  </a:ext>
                </a:extLst>
              </p:cNvPr>
              <p:cNvSpPr/>
              <p:nvPr userDrawn="1"/>
            </p:nvSpPr>
            <p:spPr>
              <a:xfrm>
                <a:off x="13199609" y="3870040"/>
                <a:ext cx="136620" cy="136620"/>
              </a:xfrm>
              <a:prstGeom prst="rect">
                <a:avLst/>
              </a:prstGeom>
              <a:solidFill>
                <a:schemeClr val="bg2"/>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55" name="Rechthoek 54">
                <a:extLst>
                  <a:ext uri="{FF2B5EF4-FFF2-40B4-BE49-F238E27FC236}">
                    <a16:creationId xmlns:a16="http://schemas.microsoft.com/office/drawing/2014/main" id="{4C94EC50-3E37-49B0-8A01-B9CBD810CB88}"/>
                  </a:ext>
                </a:extLst>
              </p:cNvPr>
              <p:cNvSpPr/>
              <p:nvPr userDrawn="1"/>
            </p:nvSpPr>
            <p:spPr>
              <a:xfrm>
                <a:off x="13392064" y="3870040"/>
                <a:ext cx="136620" cy="136620"/>
              </a:xfrm>
              <a:prstGeom prst="rect">
                <a:avLst/>
              </a:prstGeom>
              <a:solidFill>
                <a:schemeClr val="tx2"/>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56" name="Rechthoek 55">
                <a:extLst>
                  <a:ext uri="{FF2B5EF4-FFF2-40B4-BE49-F238E27FC236}">
                    <a16:creationId xmlns:a16="http://schemas.microsoft.com/office/drawing/2014/main" id="{382CD553-3418-4874-BC05-77B8B29363D0}"/>
                  </a:ext>
                </a:extLst>
              </p:cNvPr>
              <p:cNvSpPr/>
              <p:nvPr userDrawn="1"/>
            </p:nvSpPr>
            <p:spPr>
              <a:xfrm>
                <a:off x="13776974" y="3870040"/>
                <a:ext cx="136620" cy="136620"/>
              </a:xfrm>
              <a:prstGeom prst="rect">
                <a:avLst/>
              </a:prstGeom>
              <a:solidFill>
                <a:schemeClr val="accent2"/>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57" name="Rechthoek 56">
                <a:extLst>
                  <a:ext uri="{FF2B5EF4-FFF2-40B4-BE49-F238E27FC236}">
                    <a16:creationId xmlns:a16="http://schemas.microsoft.com/office/drawing/2014/main" id="{48C4E633-54EA-410A-9F06-89AC6CFB44DD}"/>
                  </a:ext>
                </a:extLst>
              </p:cNvPr>
              <p:cNvSpPr/>
              <p:nvPr userDrawn="1"/>
            </p:nvSpPr>
            <p:spPr>
              <a:xfrm>
                <a:off x="13969429" y="3870040"/>
                <a:ext cx="136620" cy="136620"/>
              </a:xfrm>
              <a:prstGeom prst="rect">
                <a:avLst/>
              </a:prstGeom>
              <a:solidFill>
                <a:schemeClr val="accent3"/>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58" name="Rechthoek 57">
                <a:extLst>
                  <a:ext uri="{FF2B5EF4-FFF2-40B4-BE49-F238E27FC236}">
                    <a16:creationId xmlns:a16="http://schemas.microsoft.com/office/drawing/2014/main" id="{8D0C1C4F-9889-42A5-AE6E-C9C4BB3DE62A}"/>
                  </a:ext>
                </a:extLst>
              </p:cNvPr>
              <p:cNvSpPr/>
              <p:nvPr userDrawn="1"/>
            </p:nvSpPr>
            <p:spPr>
              <a:xfrm>
                <a:off x="14161884" y="3870040"/>
                <a:ext cx="136620" cy="136620"/>
              </a:xfrm>
              <a:prstGeom prst="rect">
                <a:avLst/>
              </a:prstGeom>
              <a:solidFill>
                <a:schemeClr val="accent4"/>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59" name="Rechthoek 58">
                <a:extLst>
                  <a:ext uri="{FF2B5EF4-FFF2-40B4-BE49-F238E27FC236}">
                    <a16:creationId xmlns:a16="http://schemas.microsoft.com/office/drawing/2014/main" id="{6BF633B1-D15F-4272-92D3-B02F35F447EC}"/>
                  </a:ext>
                </a:extLst>
              </p:cNvPr>
              <p:cNvSpPr/>
              <p:nvPr userDrawn="1"/>
            </p:nvSpPr>
            <p:spPr>
              <a:xfrm>
                <a:off x="14354339" y="3870040"/>
                <a:ext cx="136620" cy="136620"/>
              </a:xfrm>
              <a:prstGeom prst="rect">
                <a:avLst/>
              </a:prstGeom>
              <a:solidFill>
                <a:schemeClr val="accent5"/>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60" name="Rechthoek 59">
                <a:extLst>
                  <a:ext uri="{FF2B5EF4-FFF2-40B4-BE49-F238E27FC236}">
                    <a16:creationId xmlns:a16="http://schemas.microsoft.com/office/drawing/2014/main" id="{1213A688-0A3F-4258-A49E-D30CC6DCC365}"/>
                  </a:ext>
                </a:extLst>
              </p:cNvPr>
              <p:cNvSpPr/>
              <p:nvPr userDrawn="1"/>
            </p:nvSpPr>
            <p:spPr>
              <a:xfrm>
                <a:off x="14546797" y="3870040"/>
                <a:ext cx="136620" cy="136620"/>
              </a:xfrm>
              <a:prstGeom prst="rect">
                <a:avLst/>
              </a:prstGeom>
              <a:solidFill>
                <a:schemeClr val="accent6"/>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grpSp>
            <p:nvGrpSpPr>
              <p:cNvPr id="61" name="Groep 60">
                <a:extLst>
                  <a:ext uri="{FF2B5EF4-FFF2-40B4-BE49-F238E27FC236}">
                    <a16:creationId xmlns:a16="http://schemas.microsoft.com/office/drawing/2014/main" id="{2BAF48F0-AFDC-4502-AE26-2C958537D83E}"/>
                  </a:ext>
                </a:extLst>
              </p:cNvPr>
              <p:cNvGrpSpPr/>
              <p:nvPr userDrawn="1"/>
            </p:nvGrpSpPr>
            <p:grpSpPr>
              <a:xfrm>
                <a:off x="13580316" y="3865836"/>
                <a:ext cx="151508" cy="147961"/>
                <a:chOff x="13580316" y="3865836"/>
                <a:chExt cx="151508" cy="147961"/>
              </a:xfrm>
            </p:grpSpPr>
            <p:sp>
              <p:nvSpPr>
                <p:cNvPr id="62" name="Rechthoek 61">
                  <a:extLst>
                    <a:ext uri="{FF2B5EF4-FFF2-40B4-BE49-F238E27FC236}">
                      <a16:creationId xmlns:a16="http://schemas.microsoft.com/office/drawing/2014/main" id="{75074339-F742-4ACB-A46A-393518B5088E}"/>
                    </a:ext>
                  </a:extLst>
                </p:cNvPr>
                <p:cNvSpPr/>
                <p:nvPr userDrawn="1"/>
              </p:nvSpPr>
              <p:spPr>
                <a:xfrm>
                  <a:off x="13584519" y="3870040"/>
                  <a:ext cx="136620" cy="136620"/>
                </a:xfrm>
                <a:prstGeom prst="rect">
                  <a:avLst/>
                </a:prstGeom>
                <a:solidFill>
                  <a:schemeClr val="accent1"/>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63" name="Rechthoek 62">
                  <a:extLst>
                    <a:ext uri="{FF2B5EF4-FFF2-40B4-BE49-F238E27FC236}">
                      <a16:creationId xmlns:a16="http://schemas.microsoft.com/office/drawing/2014/main" id="{74E563CB-7354-48F2-8C60-825C31525FC5}"/>
                    </a:ext>
                  </a:extLst>
                </p:cNvPr>
                <p:cNvSpPr/>
                <p:nvPr userDrawn="1"/>
              </p:nvSpPr>
              <p:spPr>
                <a:xfrm>
                  <a:off x="13580316" y="3865836"/>
                  <a:ext cx="151508" cy="147961"/>
                </a:xfrm>
                <a:prstGeom prst="rect">
                  <a:avLst/>
                </a:prstGeom>
                <a:noFill/>
                <a:ln w="12700" cap="flat" cmpd="sng" algn="ctr">
                  <a:solidFill>
                    <a:srgbClr val="F29132"/>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grpSp>
        </p:grpSp>
        <p:grpSp>
          <p:nvGrpSpPr>
            <p:cNvPr id="39" name="Groep 38">
              <a:extLst>
                <a:ext uri="{FF2B5EF4-FFF2-40B4-BE49-F238E27FC236}">
                  <a16:creationId xmlns:a16="http://schemas.microsoft.com/office/drawing/2014/main" id="{7F41254B-9FCC-4AEE-AEB4-608DDF2091AE}"/>
                </a:ext>
              </a:extLst>
            </p:cNvPr>
            <p:cNvGrpSpPr/>
            <p:nvPr userDrawn="1"/>
          </p:nvGrpSpPr>
          <p:grpSpPr>
            <a:xfrm>
              <a:off x="-3314820" y="4363463"/>
              <a:ext cx="1381246" cy="835929"/>
              <a:chOff x="-3314820" y="3391746"/>
              <a:chExt cx="1381246" cy="835929"/>
            </a:xfrm>
          </p:grpSpPr>
          <p:sp>
            <p:nvSpPr>
              <p:cNvPr id="40" name="Rechthoek 39">
                <a:extLst>
                  <a:ext uri="{FF2B5EF4-FFF2-40B4-BE49-F238E27FC236}">
                    <a16:creationId xmlns:a16="http://schemas.microsoft.com/office/drawing/2014/main" id="{8BEAFA5E-39B2-4A79-A262-EFF2C39AEB56}"/>
                  </a:ext>
                </a:extLst>
              </p:cNvPr>
              <p:cNvSpPr/>
              <p:nvPr userDrawn="1"/>
            </p:nvSpPr>
            <p:spPr>
              <a:xfrm>
                <a:off x="-3314820" y="3391746"/>
                <a:ext cx="1381246" cy="272279"/>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41" name="Rechthoek 40">
                <a:extLst>
                  <a:ext uri="{FF2B5EF4-FFF2-40B4-BE49-F238E27FC236}">
                    <a16:creationId xmlns:a16="http://schemas.microsoft.com/office/drawing/2014/main" id="{18ED5BB7-CB2D-42C2-90A8-A3BF7444B534}"/>
                  </a:ext>
                </a:extLst>
              </p:cNvPr>
              <p:cNvSpPr/>
              <p:nvPr userDrawn="1"/>
            </p:nvSpPr>
            <p:spPr>
              <a:xfrm>
                <a:off x="-3304719" y="3412899"/>
                <a:ext cx="1361619"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42" name="Tekstvak 41">
                <a:extLst>
                  <a:ext uri="{FF2B5EF4-FFF2-40B4-BE49-F238E27FC236}">
                    <a16:creationId xmlns:a16="http://schemas.microsoft.com/office/drawing/2014/main" id="{413C8A14-301C-4E4F-8EE7-FBF14DB9F2C1}"/>
                  </a:ext>
                </a:extLst>
              </p:cNvPr>
              <p:cNvSpPr txBox="1"/>
              <p:nvPr userDrawn="1"/>
            </p:nvSpPr>
            <p:spPr>
              <a:xfrm>
                <a:off x="-3069820" y="3472995"/>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Vormopvulling</a:t>
                </a:r>
              </a:p>
            </p:txBody>
          </p:sp>
          <p:sp>
            <p:nvSpPr>
              <p:cNvPr id="43" name="Vrije vorm: vorm 42">
                <a:extLst>
                  <a:ext uri="{FF2B5EF4-FFF2-40B4-BE49-F238E27FC236}">
                    <a16:creationId xmlns:a16="http://schemas.microsoft.com/office/drawing/2014/main" id="{D1B58B2D-D8C3-4663-87F7-DBC67BDFCA48}"/>
                  </a:ext>
                </a:extLst>
              </p:cNvPr>
              <p:cNvSpPr/>
              <p:nvPr userDrawn="1"/>
            </p:nvSpPr>
            <p:spPr>
              <a:xfrm>
                <a:off x="-2404225" y="4047675"/>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grpSp>
            <p:nvGrpSpPr>
              <p:cNvPr id="44" name="Groep 43">
                <a:extLst>
                  <a:ext uri="{FF2B5EF4-FFF2-40B4-BE49-F238E27FC236}">
                    <a16:creationId xmlns:a16="http://schemas.microsoft.com/office/drawing/2014/main" id="{3B7BF50B-C2E4-49CD-86BF-BC0A083A57CC}"/>
                  </a:ext>
                </a:extLst>
              </p:cNvPr>
              <p:cNvGrpSpPr/>
              <p:nvPr userDrawn="1"/>
            </p:nvGrpSpPr>
            <p:grpSpPr>
              <a:xfrm>
                <a:off x="-3243855" y="3446665"/>
                <a:ext cx="157453" cy="147831"/>
                <a:chOff x="-899320" y="3037554"/>
                <a:chExt cx="175977" cy="165227"/>
              </a:xfrm>
            </p:grpSpPr>
            <p:sp>
              <p:nvSpPr>
                <p:cNvPr id="46" name="Vrije vorm: vorm 45">
                  <a:extLst>
                    <a:ext uri="{FF2B5EF4-FFF2-40B4-BE49-F238E27FC236}">
                      <a16:creationId xmlns:a16="http://schemas.microsoft.com/office/drawing/2014/main" id="{FB068567-C1BA-46B2-8D69-48638F957DDF}"/>
                    </a:ext>
                  </a:extLst>
                </p:cNvPr>
                <p:cNvSpPr/>
                <p:nvPr userDrawn="1"/>
              </p:nvSpPr>
              <p:spPr>
                <a:xfrm>
                  <a:off x="-804124" y="3081338"/>
                  <a:ext cx="80781" cy="121443"/>
                </a:xfrm>
                <a:custGeom>
                  <a:avLst/>
                  <a:gdLst>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61912"/>
                    <a:gd name="connsiteY0" fmla="*/ 4763 h 76200"/>
                    <a:gd name="connsiteX1" fmla="*/ 4762 w 61912"/>
                    <a:gd name="connsiteY1" fmla="*/ 76200 h 76200"/>
                    <a:gd name="connsiteX2" fmla="*/ 61912 w 61912"/>
                    <a:gd name="connsiteY2" fmla="*/ 0 h 76200"/>
                    <a:gd name="connsiteX3" fmla="*/ 0 w 61912"/>
                    <a:gd name="connsiteY3" fmla="*/ 4763 h 76200"/>
                    <a:gd name="connsiteX0" fmla="*/ 0 w 61912"/>
                    <a:gd name="connsiteY0" fmla="*/ 50015 h 121452"/>
                    <a:gd name="connsiteX1" fmla="*/ 4762 w 61912"/>
                    <a:gd name="connsiteY1" fmla="*/ 121452 h 121452"/>
                    <a:gd name="connsiteX2" fmla="*/ 61912 w 61912"/>
                    <a:gd name="connsiteY2" fmla="*/ 45252 h 121452"/>
                    <a:gd name="connsiteX3" fmla="*/ 7143 w 61912"/>
                    <a:gd name="connsiteY3" fmla="*/ 9 h 121452"/>
                    <a:gd name="connsiteX4" fmla="*/ 0 w 61912"/>
                    <a:gd name="connsiteY4" fmla="*/ 50015 h 121452"/>
                    <a:gd name="connsiteX0" fmla="*/ 30217 w 92129"/>
                    <a:gd name="connsiteY0" fmla="*/ 50015 h 121452"/>
                    <a:gd name="connsiteX1" fmla="*/ 34979 w 92129"/>
                    <a:gd name="connsiteY1" fmla="*/ 121452 h 121452"/>
                    <a:gd name="connsiteX2" fmla="*/ 92129 w 92129"/>
                    <a:gd name="connsiteY2" fmla="*/ 45252 h 121452"/>
                    <a:gd name="connsiteX3" fmla="*/ 37360 w 92129"/>
                    <a:gd name="connsiteY3" fmla="*/ 9 h 121452"/>
                    <a:gd name="connsiteX4" fmla="*/ 30217 w 92129"/>
                    <a:gd name="connsiteY4" fmla="*/ 50015 h 121452"/>
                    <a:gd name="connsiteX0" fmla="*/ 30217 w 92129"/>
                    <a:gd name="connsiteY0" fmla="*/ 50006 h 121443"/>
                    <a:gd name="connsiteX1" fmla="*/ 34979 w 92129"/>
                    <a:gd name="connsiteY1" fmla="*/ 121443 h 121443"/>
                    <a:gd name="connsiteX2" fmla="*/ 92129 w 92129"/>
                    <a:gd name="connsiteY2" fmla="*/ 45243 h 121443"/>
                    <a:gd name="connsiteX3" fmla="*/ 37360 w 92129"/>
                    <a:gd name="connsiteY3" fmla="*/ 0 h 121443"/>
                    <a:gd name="connsiteX4" fmla="*/ 30217 w 92129"/>
                    <a:gd name="connsiteY4" fmla="*/ 50006 h 121443"/>
                    <a:gd name="connsiteX0" fmla="*/ 30217 w 92490"/>
                    <a:gd name="connsiteY0" fmla="*/ 50006 h 121443"/>
                    <a:gd name="connsiteX1" fmla="*/ 34979 w 92490"/>
                    <a:gd name="connsiteY1" fmla="*/ 121443 h 121443"/>
                    <a:gd name="connsiteX2" fmla="*/ 92129 w 92490"/>
                    <a:gd name="connsiteY2" fmla="*/ 45243 h 121443"/>
                    <a:gd name="connsiteX3" fmla="*/ 37360 w 92490"/>
                    <a:gd name="connsiteY3" fmla="*/ 0 h 121443"/>
                    <a:gd name="connsiteX4" fmla="*/ 30217 w 92490"/>
                    <a:gd name="connsiteY4" fmla="*/ 50006 h 121443"/>
                    <a:gd name="connsiteX0" fmla="*/ 30217 w 80781"/>
                    <a:gd name="connsiteY0" fmla="*/ 50006 h 121443"/>
                    <a:gd name="connsiteX1" fmla="*/ 34979 w 80781"/>
                    <a:gd name="connsiteY1" fmla="*/ 121443 h 121443"/>
                    <a:gd name="connsiteX2" fmla="*/ 80222 w 80781"/>
                    <a:gd name="connsiteY2" fmla="*/ 52387 h 121443"/>
                    <a:gd name="connsiteX3" fmla="*/ 37360 w 80781"/>
                    <a:gd name="connsiteY3" fmla="*/ 0 h 121443"/>
                    <a:gd name="connsiteX4" fmla="*/ 30217 w 80781"/>
                    <a:gd name="connsiteY4" fmla="*/ 50006 h 12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81" h="121443">
                      <a:moveTo>
                        <a:pt x="30217" y="50006"/>
                      </a:moveTo>
                      <a:lnTo>
                        <a:pt x="34979" y="121443"/>
                      </a:lnTo>
                      <a:lnTo>
                        <a:pt x="80222" y="52387"/>
                      </a:lnTo>
                      <a:cubicBezTo>
                        <a:pt x="84191" y="29368"/>
                        <a:pt x="66729" y="1588"/>
                        <a:pt x="37360" y="0"/>
                      </a:cubicBezTo>
                      <a:cubicBezTo>
                        <a:pt x="-43602" y="21431"/>
                        <a:pt x="32598" y="33337"/>
                        <a:pt x="30217" y="50006"/>
                      </a:cubicBezTo>
                      <a:close/>
                    </a:path>
                  </a:pathLst>
                </a:custGeom>
                <a:solidFill>
                  <a:srgbClr val="366FA8"/>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900" b="1" i="0" u="none" strike="noStrike" kern="0" cap="none" spc="0" normalizeH="0" baseline="0" noProof="0">
                    <a:ln>
                      <a:noFill/>
                    </a:ln>
                    <a:solidFill>
                      <a:prstClr val="black"/>
                    </a:solidFill>
                    <a:effectLst/>
                    <a:uLnTx/>
                    <a:uFillTx/>
                    <a:latin typeface="Segoe UI Light"/>
                    <a:ea typeface="+mn-ea"/>
                    <a:cs typeface="+mn-cs"/>
                  </a:endParaRPr>
                </a:p>
              </p:txBody>
            </p:sp>
            <p:sp>
              <p:nvSpPr>
                <p:cNvPr id="47" name="Rechthoek: afgeronde hoeken 46">
                  <a:extLst>
                    <a:ext uri="{FF2B5EF4-FFF2-40B4-BE49-F238E27FC236}">
                      <a16:creationId xmlns:a16="http://schemas.microsoft.com/office/drawing/2014/main" id="{E16F8632-6BB3-492D-BF51-5CBF6DBA6DB2}"/>
                    </a:ext>
                  </a:extLst>
                </p:cNvPr>
                <p:cNvSpPr/>
                <p:nvPr userDrawn="1"/>
              </p:nvSpPr>
              <p:spPr>
                <a:xfrm rot="2903873">
                  <a:off x="-887744" y="3085651"/>
                  <a:ext cx="99751" cy="122903"/>
                </a:xfrm>
                <a:prstGeom prst="roundRect">
                  <a:avLst>
                    <a:gd name="adj" fmla="val 2911"/>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nl-NL" sz="7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8" name="Vrije vorm: vorm 47">
                  <a:extLst>
                    <a:ext uri="{FF2B5EF4-FFF2-40B4-BE49-F238E27FC236}">
                      <a16:creationId xmlns:a16="http://schemas.microsoft.com/office/drawing/2014/main" id="{9FA6B002-FB13-43FE-84DE-11371A381028}"/>
                    </a:ext>
                  </a:extLst>
                </p:cNvPr>
                <p:cNvSpPr/>
                <p:nvPr userDrawn="1"/>
              </p:nvSpPr>
              <p:spPr>
                <a:xfrm>
                  <a:off x="-894646" y="3037554"/>
                  <a:ext cx="64753" cy="85767"/>
                </a:xfrm>
                <a:custGeom>
                  <a:avLst/>
                  <a:gdLst>
                    <a:gd name="connsiteX0" fmla="*/ 0 w 52388"/>
                    <a:gd name="connsiteY0" fmla="*/ 76203 h 76203"/>
                    <a:gd name="connsiteX1" fmla="*/ 26194 w 52388"/>
                    <a:gd name="connsiteY1" fmla="*/ 3 h 76203"/>
                    <a:gd name="connsiteX2" fmla="*/ 52388 w 52388"/>
                    <a:gd name="connsiteY2" fmla="*/ 73822 h 76203"/>
                    <a:gd name="connsiteX0" fmla="*/ 0 w 52388"/>
                    <a:gd name="connsiteY0" fmla="*/ 76203 h 76203"/>
                    <a:gd name="connsiteX1" fmla="*/ 26194 w 52388"/>
                    <a:gd name="connsiteY1" fmla="*/ 3 h 76203"/>
                    <a:gd name="connsiteX2" fmla="*/ 52388 w 52388"/>
                    <a:gd name="connsiteY2" fmla="*/ 73822 h 76203"/>
                    <a:gd name="connsiteX0" fmla="*/ 0 w 46443"/>
                    <a:gd name="connsiteY0" fmla="*/ 78387 h 78387"/>
                    <a:gd name="connsiteX1" fmla="*/ 20249 w 46443"/>
                    <a:gd name="connsiteY1" fmla="*/ 11 h 78387"/>
                    <a:gd name="connsiteX2" fmla="*/ 46443 w 46443"/>
                    <a:gd name="connsiteY2" fmla="*/ 73830 h 78387"/>
                    <a:gd name="connsiteX0" fmla="*/ 135 w 46578"/>
                    <a:gd name="connsiteY0" fmla="*/ 78387 h 78387"/>
                    <a:gd name="connsiteX1" fmla="*/ 20384 w 46578"/>
                    <a:gd name="connsiteY1" fmla="*/ 11 h 78387"/>
                    <a:gd name="connsiteX2" fmla="*/ 46578 w 46578"/>
                    <a:gd name="connsiteY2" fmla="*/ 73830 h 78387"/>
                    <a:gd name="connsiteX0" fmla="*/ 295 w 46738"/>
                    <a:gd name="connsiteY0" fmla="*/ 78387 h 78387"/>
                    <a:gd name="connsiteX1" fmla="*/ 20544 w 46738"/>
                    <a:gd name="connsiteY1" fmla="*/ 11 h 78387"/>
                    <a:gd name="connsiteX2" fmla="*/ 46738 w 46738"/>
                    <a:gd name="connsiteY2" fmla="*/ 73830 h 78387"/>
                    <a:gd name="connsiteX0" fmla="*/ 127 w 39137"/>
                    <a:gd name="connsiteY0" fmla="*/ 78452 h 78452"/>
                    <a:gd name="connsiteX1" fmla="*/ 20376 w 39137"/>
                    <a:gd name="connsiteY1" fmla="*/ 76 h 78452"/>
                    <a:gd name="connsiteX2" fmla="*/ 39137 w 39137"/>
                    <a:gd name="connsiteY2" fmla="*/ 67366 h 78452"/>
                    <a:gd name="connsiteX0" fmla="*/ 127 w 39933"/>
                    <a:gd name="connsiteY0" fmla="*/ 78470 h 78470"/>
                    <a:gd name="connsiteX1" fmla="*/ 20376 w 39933"/>
                    <a:gd name="connsiteY1" fmla="*/ 94 h 78470"/>
                    <a:gd name="connsiteX2" fmla="*/ 39137 w 39933"/>
                    <a:gd name="connsiteY2" fmla="*/ 67384 h 78470"/>
                    <a:gd name="connsiteX0" fmla="*/ 219 w 40422"/>
                    <a:gd name="connsiteY0" fmla="*/ 78381 h 78381"/>
                    <a:gd name="connsiteX1" fmla="*/ 20468 w 40422"/>
                    <a:gd name="connsiteY1" fmla="*/ 5 h 78381"/>
                    <a:gd name="connsiteX2" fmla="*/ 39229 w 40422"/>
                    <a:gd name="connsiteY2" fmla="*/ 67295 h 78381"/>
                  </a:gdLst>
                  <a:ahLst/>
                  <a:cxnLst>
                    <a:cxn ang="0">
                      <a:pos x="connsiteX0" y="connsiteY0"/>
                    </a:cxn>
                    <a:cxn ang="0">
                      <a:pos x="connsiteX1" y="connsiteY1"/>
                    </a:cxn>
                    <a:cxn ang="0">
                      <a:pos x="connsiteX2" y="connsiteY2"/>
                    </a:cxn>
                  </a:cxnLst>
                  <a:rect l="l" t="t" r="r" b="b"/>
                  <a:pathLst>
                    <a:path w="40422" h="78381">
                      <a:moveTo>
                        <a:pt x="219" y="78381"/>
                      </a:moveTo>
                      <a:cubicBezTo>
                        <a:pt x="-1454" y="18717"/>
                        <a:pt x="6534" y="-324"/>
                        <a:pt x="20468" y="5"/>
                      </a:cubicBezTo>
                      <a:cubicBezTo>
                        <a:pt x="34402" y="334"/>
                        <a:pt x="43874" y="23658"/>
                        <a:pt x="39229" y="67295"/>
                      </a:cubicBezTo>
                    </a:path>
                  </a:pathLst>
                </a:custGeom>
                <a:no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nl-NL" sz="7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45" name="Gelijkbenige driehoek 44">
                <a:extLst>
                  <a:ext uri="{FF2B5EF4-FFF2-40B4-BE49-F238E27FC236}">
                    <a16:creationId xmlns:a16="http://schemas.microsoft.com/office/drawing/2014/main" id="{A5C448DE-88D2-4858-8844-C0C37C22D52F}"/>
                  </a:ext>
                </a:extLst>
              </p:cNvPr>
              <p:cNvSpPr/>
              <p:nvPr userDrawn="1"/>
            </p:nvSpPr>
            <p:spPr>
              <a:xfrm rot="10800000">
                <a:off x="-2162266" y="3519194"/>
                <a:ext cx="94890" cy="50291"/>
              </a:xfrm>
              <a:prstGeom prst="triangle">
                <a:avLst/>
              </a:prstGeom>
              <a:solidFill>
                <a:sysClr val="windowText" lastClr="000000"/>
              </a:solidFill>
              <a:ln w="12700" cap="flat" cmpd="sng" algn="ctr">
                <a:no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grpSp>
      </p:grpSp>
    </p:spTree>
    <p:extLst>
      <p:ext uri="{BB962C8B-B14F-4D97-AF65-F5344CB8AC3E}">
        <p14:creationId xmlns:p14="http://schemas.microsoft.com/office/powerpoint/2010/main" val="642294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en Tekst x10">
    <p:spTree>
      <p:nvGrpSpPr>
        <p:cNvPr id="1" name=""/>
        <p:cNvGrpSpPr/>
        <p:nvPr/>
      </p:nvGrpSpPr>
      <p:grpSpPr>
        <a:xfrm>
          <a:off x="0" y="0"/>
          <a:ext cx="0" cy="0"/>
          <a:chOff x="0" y="0"/>
          <a:chExt cx="0" cy="0"/>
        </a:xfrm>
      </p:grpSpPr>
      <p:sp>
        <p:nvSpPr>
          <p:cNvPr id="6" name="Graphic 31">
            <a:extLst>
              <a:ext uri="{FF2B5EF4-FFF2-40B4-BE49-F238E27FC236}">
                <a16:creationId xmlns:a16="http://schemas.microsoft.com/office/drawing/2014/main" id="{BCEC8A5B-C8C7-47AA-B49F-07DDDC492905}"/>
              </a:ext>
            </a:extLst>
          </p:cNvPr>
          <p:cNvSpPr>
            <a:spLocks noChangeAspect="1"/>
          </p:cNvSpPr>
          <p:nvPr userDrawn="1"/>
        </p:nvSpPr>
        <p:spPr>
          <a:xfrm rot="5400000" flipH="1">
            <a:off x="3176034" y="-3176034"/>
            <a:ext cx="5860789" cy="12212857"/>
          </a:xfrm>
          <a:custGeom>
            <a:avLst/>
            <a:gdLst>
              <a:gd name="connsiteX0" fmla="*/ 892481 w 5315644"/>
              <a:gd name="connsiteY0" fmla="*/ 0 h 7563811"/>
              <a:gd name="connsiteX1" fmla="*/ 5816 w 5315644"/>
              <a:gd name="connsiteY1" fmla="*/ 3571624 h 7563811"/>
              <a:gd name="connsiteX2" fmla="*/ 747667 w 5315644"/>
              <a:gd name="connsiteY2" fmla="*/ 7563812 h 7563811"/>
              <a:gd name="connsiteX3" fmla="*/ 5315644 w 5315644"/>
              <a:gd name="connsiteY3" fmla="*/ 7563812 h 7563811"/>
              <a:gd name="connsiteX4" fmla="*/ 5315644 w 5315644"/>
              <a:gd name="connsiteY4" fmla="*/ 0 h 7563811"/>
              <a:gd name="connsiteX5" fmla="*/ 892481 w 5315644"/>
              <a:gd name="connsiteY5" fmla="*/ 0 h 7563811"/>
              <a:gd name="connsiteX0" fmla="*/ 892481 w 5315644"/>
              <a:gd name="connsiteY0" fmla="*/ 0 h 7563813"/>
              <a:gd name="connsiteX1" fmla="*/ 5816 w 5315644"/>
              <a:gd name="connsiteY1" fmla="*/ 3571624 h 7563813"/>
              <a:gd name="connsiteX2" fmla="*/ 747667 w 5315644"/>
              <a:gd name="connsiteY2" fmla="*/ 7563812 h 7563813"/>
              <a:gd name="connsiteX3" fmla="*/ 4552322 w 5315644"/>
              <a:gd name="connsiteY3" fmla="*/ 7563813 h 7563813"/>
              <a:gd name="connsiteX4" fmla="*/ 5315644 w 5315644"/>
              <a:gd name="connsiteY4" fmla="*/ 0 h 7563813"/>
              <a:gd name="connsiteX5" fmla="*/ 892481 w 5315644"/>
              <a:gd name="connsiteY5" fmla="*/ 0 h 7563813"/>
              <a:gd name="connsiteX0" fmla="*/ 892481 w 5315644"/>
              <a:gd name="connsiteY0" fmla="*/ 0 h 7563813"/>
              <a:gd name="connsiteX1" fmla="*/ 5816 w 5315644"/>
              <a:gd name="connsiteY1" fmla="*/ 3571624 h 7563813"/>
              <a:gd name="connsiteX2" fmla="*/ 747667 w 5315644"/>
              <a:gd name="connsiteY2" fmla="*/ 7563812 h 7563813"/>
              <a:gd name="connsiteX3" fmla="*/ 4901639 w 5315644"/>
              <a:gd name="connsiteY3" fmla="*/ 7563813 h 7563813"/>
              <a:gd name="connsiteX4" fmla="*/ 5315644 w 5315644"/>
              <a:gd name="connsiteY4" fmla="*/ 0 h 7563813"/>
              <a:gd name="connsiteX5" fmla="*/ 892481 w 5315644"/>
              <a:gd name="connsiteY5" fmla="*/ 0 h 7563813"/>
              <a:gd name="connsiteX0" fmla="*/ 892481 w 4901639"/>
              <a:gd name="connsiteY0" fmla="*/ 0 h 7563813"/>
              <a:gd name="connsiteX1" fmla="*/ 5816 w 4901639"/>
              <a:gd name="connsiteY1" fmla="*/ 3571624 h 7563813"/>
              <a:gd name="connsiteX2" fmla="*/ 747667 w 4901639"/>
              <a:gd name="connsiteY2" fmla="*/ 7563812 h 7563813"/>
              <a:gd name="connsiteX3" fmla="*/ 4901639 w 4901639"/>
              <a:gd name="connsiteY3" fmla="*/ 7563813 h 7563813"/>
              <a:gd name="connsiteX4" fmla="*/ 4565260 w 4901639"/>
              <a:gd name="connsiteY4" fmla="*/ 0 h 7563813"/>
              <a:gd name="connsiteX5" fmla="*/ 892481 w 4901639"/>
              <a:gd name="connsiteY5" fmla="*/ 0 h 7563813"/>
              <a:gd name="connsiteX0" fmla="*/ 892481 w 4901639"/>
              <a:gd name="connsiteY0" fmla="*/ 12938 h 7576751"/>
              <a:gd name="connsiteX1" fmla="*/ 5816 w 4901639"/>
              <a:gd name="connsiteY1" fmla="*/ 3584562 h 7576751"/>
              <a:gd name="connsiteX2" fmla="*/ 747667 w 4901639"/>
              <a:gd name="connsiteY2" fmla="*/ 7576750 h 7576751"/>
              <a:gd name="connsiteX3" fmla="*/ 4901639 w 4901639"/>
              <a:gd name="connsiteY3" fmla="*/ 7576751 h 7576751"/>
              <a:gd name="connsiteX4" fmla="*/ 4901639 w 4901639"/>
              <a:gd name="connsiteY4" fmla="*/ 0 h 7576751"/>
              <a:gd name="connsiteX5" fmla="*/ 892481 w 4901639"/>
              <a:gd name="connsiteY5" fmla="*/ 12938 h 757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1639" h="7576751">
                <a:moveTo>
                  <a:pt x="892481" y="12938"/>
                </a:moveTo>
                <a:cubicBezTo>
                  <a:pt x="1110972" y="1879432"/>
                  <a:pt x="88385" y="2184373"/>
                  <a:pt x="5816" y="3584562"/>
                </a:cubicBezTo>
                <a:cubicBezTo>
                  <a:pt x="-81834" y="5062256"/>
                  <a:pt x="851832" y="6160044"/>
                  <a:pt x="747667" y="7576750"/>
                </a:cubicBezTo>
                <a:lnTo>
                  <a:pt x="4901639" y="7576751"/>
                </a:lnTo>
                <a:lnTo>
                  <a:pt x="4901639" y="0"/>
                </a:lnTo>
                <a:lnTo>
                  <a:pt x="892481" y="12938"/>
                </a:lnTo>
                <a:close/>
              </a:path>
            </a:pathLst>
          </a:custGeom>
          <a:solidFill>
            <a:srgbClr val="E5DDE8"/>
          </a:solidFill>
          <a:ln w="12692" cap="flat">
            <a:noFill/>
            <a:prstDash val="solid"/>
            <a:miter/>
          </a:ln>
        </p:spPr>
        <p:txBody>
          <a:bodyPr rtlCol="0" anchor="ctr"/>
          <a:lstStyle/>
          <a:p>
            <a:endParaRPr lang="nl-NL" sz="1633"/>
          </a:p>
        </p:txBody>
      </p:sp>
      <p:sp>
        <p:nvSpPr>
          <p:cNvPr id="5" name="Tekstvak 4"/>
          <p:cNvSpPr txBox="1"/>
          <p:nvPr userDrawn="1"/>
        </p:nvSpPr>
        <p:spPr>
          <a:xfrm>
            <a:off x="0" y="-662299"/>
            <a:ext cx="12192000" cy="461665"/>
          </a:xfrm>
          <a:prstGeom prst="rect">
            <a:avLst/>
          </a:prstGeom>
          <a:noFill/>
        </p:spPr>
        <p:txBody>
          <a:bodyPr wrap="square" rtlCol="0">
            <a:spAutoFit/>
          </a:bodyPr>
          <a:lstStyle/>
          <a:p>
            <a:pPr algn="ctr"/>
            <a:r>
              <a:rPr lang="nl-NL" sz="2400" b="0" spc="50" baseline="0">
                <a:solidFill>
                  <a:schemeClr val="accent2"/>
                </a:solidFill>
                <a:latin typeface="+mj-lt"/>
                <a:cs typeface="Calibri" panose="020F0502020204030204" pitchFamily="34" charset="0"/>
              </a:rPr>
              <a:t>Titel en Tekst</a:t>
            </a:r>
          </a:p>
        </p:txBody>
      </p:sp>
      <p:sp>
        <p:nvSpPr>
          <p:cNvPr id="3" name="Titel 2">
            <a:extLst>
              <a:ext uri="{FF2B5EF4-FFF2-40B4-BE49-F238E27FC236}">
                <a16:creationId xmlns:a16="http://schemas.microsoft.com/office/drawing/2014/main" id="{9C75EC70-7F42-4BDA-A7A4-1B42B53FCE8E}"/>
              </a:ext>
            </a:extLst>
          </p:cNvPr>
          <p:cNvSpPr>
            <a:spLocks noGrp="1"/>
          </p:cNvSpPr>
          <p:nvPr>
            <p:ph type="title" hasCustomPrompt="1"/>
          </p:nvPr>
        </p:nvSpPr>
        <p:spPr>
          <a:xfrm>
            <a:off x="789750" y="283901"/>
            <a:ext cx="6798095" cy="552906"/>
          </a:xfrm>
        </p:spPr>
        <p:txBody>
          <a:bodyPr/>
          <a:lstStyle>
            <a:lvl1pPr>
              <a:defRPr/>
            </a:lvl1pPr>
          </a:lstStyle>
          <a:p>
            <a:r>
              <a:rPr lang="nl-NL"/>
              <a:t>Plaats hier een titel</a:t>
            </a:r>
          </a:p>
        </p:txBody>
      </p:sp>
      <p:sp>
        <p:nvSpPr>
          <p:cNvPr id="12" name="Tijdelijke aanduiding voor verticale tekst 2">
            <a:extLst>
              <a:ext uri="{FF2B5EF4-FFF2-40B4-BE49-F238E27FC236}">
                <a16:creationId xmlns:a16="http://schemas.microsoft.com/office/drawing/2014/main" id="{EF7AF3FF-C1B3-47AD-9EAA-88B850FFEB71}"/>
              </a:ext>
            </a:extLst>
          </p:cNvPr>
          <p:cNvSpPr>
            <a:spLocks noGrp="1"/>
          </p:cNvSpPr>
          <p:nvPr>
            <p:ph type="body" orient="vert" idx="1" hasCustomPrompt="1"/>
          </p:nvPr>
        </p:nvSpPr>
        <p:spPr>
          <a:xfrm>
            <a:off x="881287" y="1417850"/>
            <a:ext cx="1810730" cy="1301192"/>
          </a:xfrm>
        </p:spPr>
        <p:txBody>
          <a:bodyPr vert="horz" lIns="0" tIns="0" rIns="0" bIns="0"/>
          <a:lstStyle>
            <a:lvl1pPr>
              <a:defRPr/>
            </a:lvl1pPr>
            <a:lvl2pPr>
              <a:defRPr/>
            </a:lvl2pPr>
            <a:lvl3pPr>
              <a:defRPr/>
            </a:lvl3pPr>
            <a:lvl4pPr>
              <a:defRPr/>
            </a:lvl4pPr>
            <a:lvl5pPr marL="0" indent="0">
              <a:buNone/>
              <a:defRPr/>
            </a:lvl5pPr>
            <a:lvl6pPr>
              <a:defRPr/>
            </a:lvl6pPr>
            <a:lvl7pPr>
              <a:defRPr/>
            </a:lvl7pPr>
            <a:lvl8pPr>
              <a:defRPr/>
            </a:lvl8pPr>
            <a:lvl9pPr>
              <a:defRPr/>
            </a:lvl9pPr>
          </a:lstStyle>
          <a:p>
            <a:pPr lvl="0"/>
            <a:r>
              <a:rPr lang="nl-NL"/>
              <a:t>Informatie</a:t>
            </a:r>
          </a:p>
        </p:txBody>
      </p:sp>
      <p:sp>
        <p:nvSpPr>
          <p:cNvPr id="13" name="Tijdelijke aanduiding voor verticale tekst 2">
            <a:extLst>
              <a:ext uri="{FF2B5EF4-FFF2-40B4-BE49-F238E27FC236}">
                <a16:creationId xmlns:a16="http://schemas.microsoft.com/office/drawing/2014/main" id="{6BD8F974-554A-443F-97C9-B902344D858B}"/>
              </a:ext>
            </a:extLst>
          </p:cNvPr>
          <p:cNvSpPr>
            <a:spLocks noGrp="1"/>
          </p:cNvSpPr>
          <p:nvPr>
            <p:ph type="body" orient="vert" idx="30" hasCustomPrompt="1"/>
          </p:nvPr>
        </p:nvSpPr>
        <p:spPr>
          <a:xfrm>
            <a:off x="881287" y="1149381"/>
            <a:ext cx="1810730" cy="268469"/>
          </a:xfrm>
        </p:spPr>
        <p:txBody>
          <a:bodyPr vert="horz" lIns="0" tIns="0" rIns="0" bIns="0"/>
          <a:lstStyle>
            <a:lvl1pPr marL="0" indent="0">
              <a:buNone/>
              <a:defRPr b="1"/>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sp>
        <p:nvSpPr>
          <p:cNvPr id="31" name="Tijdelijke aanduiding voor verticale tekst 2">
            <a:extLst>
              <a:ext uri="{FF2B5EF4-FFF2-40B4-BE49-F238E27FC236}">
                <a16:creationId xmlns:a16="http://schemas.microsoft.com/office/drawing/2014/main" id="{4AB4E0FB-23CD-46FB-A150-478448E2F71B}"/>
              </a:ext>
            </a:extLst>
          </p:cNvPr>
          <p:cNvSpPr>
            <a:spLocks noGrp="1"/>
          </p:cNvSpPr>
          <p:nvPr>
            <p:ph type="body" orient="vert" idx="31" hasCustomPrompt="1"/>
          </p:nvPr>
        </p:nvSpPr>
        <p:spPr>
          <a:xfrm>
            <a:off x="811835" y="858860"/>
            <a:ext cx="3694611" cy="268467"/>
          </a:xfrm>
        </p:spPr>
        <p:txBody>
          <a:bodyPr vert="horz" lIns="0" tIns="0" rIns="0" bIns="0"/>
          <a:lstStyle>
            <a:lvl1pPr marL="0" indent="0">
              <a:buNone/>
              <a:defRPr sz="1600" b="0"/>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sp>
        <p:nvSpPr>
          <p:cNvPr id="34" name="Tijdelijke aanduiding voor verticale tekst 2">
            <a:extLst>
              <a:ext uri="{FF2B5EF4-FFF2-40B4-BE49-F238E27FC236}">
                <a16:creationId xmlns:a16="http://schemas.microsoft.com/office/drawing/2014/main" id="{1564CBB9-C6B3-42D6-AB97-D30AD6AA5577}"/>
              </a:ext>
            </a:extLst>
          </p:cNvPr>
          <p:cNvSpPr>
            <a:spLocks noGrp="1"/>
          </p:cNvSpPr>
          <p:nvPr>
            <p:ph type="body" orient="vert" idx="33" hasCustomPrompt="1"/>
          </p:nvPr>
        </p:nvSpPr>
        <p:spPr>
          <a:xfrm>
            <a:off x="3091710" y="1417850"/>
            <a:ext cx="1810730" cy="1301192"/>
          </a:xfrm>
        </p:spPr>
        <p:txBody>
          <a:bodyPr vert="horz" lIns="0" tIns="0" rIns="0" bIns="0"/>
          <a:lstStyle>
            <a:lvl1pPr>
              <a:defRPr/>
            </a:lvl1pPr>
            <a:lvl2pPr>
              <a:defRPr/>
            </a:lvl2pPr>
            <a:lvl3pPr>
              <a:defRPr/>
            </a:lvl3pPr>
            <a:lvl4pPr>
              <a:defRPr/>
            </a:lvl4pPr>
            <a:lvl5pPr marL="0" indent="0">
              <a:buNone/>
              <a:defRPr/>
            </a:lvl5pPr>
            <a:lvl6pPr>
              <a:defRPr/>
            </a:lvl6pPr>
            <a:lvl7pPr>
              <a:defRPr/>
            </a:lvl7pPr>
            <a:lvl8pPr>
              <a:defRPr/>
            </a:lvl8pPr>
            <a:lvl9pPr>
              <a:defRPr/>
            </a:lvl9pPr>
          </a:lstStyle>
          <a:p>
            <a:pPr lvl="0"/>
            <a:r>
              <a:rPr lang="nl-NL"/>
              <a:t>Informatie</a:t>
            </a:r>
          </a:p>
        </p:txBody>
      </p:sp>
      <p:sp>
        <p:nvSpPr>
          <p:cNvPr id="35" name="Tijdelijke aanduiding voor verticale tekst 2">
            <a:extLst>
              <a:ext uri="{FF2B5EF4-FFF2-40B4-BE49-F238E27FC236}">
                <a16:creationId xmlns:a16="http://schemas.microsoft.com/office/drawing/2014/main" id="{9C5B7778-87CE-4003-9CD1-3E6165C22A2B}"/>
              </a:ext>
            </a:extLst>
          </p:cNvPr>
          <p:cNvSpPr>
            <a:spLocks noGrp="1"/>
          </p:cNvSpPr>
          <p:nvPr>
            <p:ph type="body" orient="vert" idx="34" hasCustomPrompt="1"/>
          </p:nvPr>
        </p:nvSpPr>
        <p:spPr>
          <a:xfrm>
            <a:off x="3091710" y="1149381"/>
            <a:ext cx="1810730" cy="268469"/>
          </a:xfrm>
        </p:spPr>
        <p:txBody>
          <a:bodyPr vert="horz" lIns="0" tIns="0" rIns="0" bIns="0"/>
          <a:lstStyle>
            <a:lvl1pPr marL="0" indent="0">
              <a:buNone/>
              <a:defRPr b="1"/>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sp>
        <p:nvSpPr>
          <p:cNvPr id="36" name="Tijdelijke aanduiding voor verticale tekst 2">
            <a:extLst>
              <a:ext uri="{FF2B5EF4-FFF2-40B4-BE49-F238E27FC236}">
                <a16:creationId xmlns:a16="http://schemas.microsoft.com/office/drawing/2014/main" id="{9F5A3ECC-63DE-45E6-B1AB-B965843BCB5F}"/>
              </a:ext>
            </a:extLst>
          </p:cNvPr>
          <p:cNvSpPr>
            <a:spLocks noGrp="1"/>
          </p:cNvSpPr>
          <p:nvPr>
            <p:ph type="body" orient="vert" idx="35" hasCustomPrompt="1"/>
          </p:nvPr>
        </p:nvSpPr>
        <p:spPr>
          <a:xfrm>
            <a:off x="5302133" y="1417850"/>
            <a:ext cx="1810730" cy="1301192"/>
          </a:xfrm>
        </p:spPr>
        <p:txBody>
          <a:bodyPr vert="horz" lIns="0" tIns="0" rIns="0" bIns="0"/>
          <a:lstStyle>
            <a:lvl1pPr>
              <a:defRPr/>
            </a:lvl1pPr>
            <a:lvl2pPr>
              <a:defRPr/>
            </a:lvl2pPr>
            <a:lvl3pPr>
              <a:defRPr/>
            </a:lvl3pPr>
            <a:lvl4pPr>
              <a:defRPr/>
            </a:lvl4pPr>
            <a:lvl5pPr marL="0" indent="0">
              <a:buNone/>
              <a:defRPr/>
            </a:lvl5pPr>
            <a:lvl6pPr>
              <a:defRPr/>
            </a:lvl6pPr>
            <a:lvl7pPr>
              <a:defRPr/>
            </a:lvl7pPr>
            <a:lvl8pPr>
              <a:defRPr/>
            </a:lvl8pPr>
            <a:lvl9pPr>
              <a:defRPr/>
            </a:lvl9pPr>
          </a:lstStyle>
          <a:p>
            <a:pPr lvl="0"/>
            <a:r>
              <a:rPr lang="nl-NL"/>
              <a:t>Informatie</a:t>
            </a:r>
          </a:p>
        </p:txBody>
      </p:sp>
      <p:sp>
        <p:nvSpPr>
          <p:cNvPr id="37" name="Tijdelijke aanduiding voor verticale tekst 2">
            <a:extLst>
              <a:ext uri="{FF2B5EF4-FFF2-40B4-BE49-F238E27FC236}">
                <a16:creationId xmlns:a16="http://schemas.microsoft.com/office/drawing/2014/main" id="{3B982D3A-E29A-4174-BC34-ED7BF7884C77}"/>
              </a:ext>
            </a:extLst>
          </p:cNvPr>
          <p:cNvSpPr>
            <a:spLocks noGrp="1"/>
          </p:cNvSpPr>
          <p:nvPr>
            <p:ph type="body" orient="vert" idx="36" hasCustomPrompt="1"/>
          </p:nvPr>
        </p:nvSpPr>
        <p:spPr>
          <a:xfrm>
            <a:off x="5302133" y="1149381"/>
            <a:ext cx="1810730" cy="268469"/>
          </a:xfrm>
        </p:spPr>
        <p:txBody>
          <a:bodyPr vert="horz" lIns="0" tIns="0" rIns="0" bIns="0"/>
          <a:lstStyle>
            <a:lvl1pPr marL="0" indent="0">
              <a:buNone/>
              <a:defRPr b="1"/>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sp>
        <p:nvSpPr>
          <p:cNvPr id="38" name="Tijdelijke aanduiding voor verticale tekst 2">
            <a:extLst>
              <a:ext uri="{FF2B5EF4-FFF2-40B4-BE49-F238E27FC236}">
                <a16:creationId xmlns:a16="http://schemas.microsoft.com/office/drawing/2014/main" id="{0446144A-FC0D-48CD-AF91-405C54568958}"/>
              </a:ext>
            </a:extLst>
          </p:cNvPr>
          <p:cNvSpPr>
            <a:spLocks noGrp="1"/>
          </p:cNvSpPr>
          <p:nvPr>
            <p:ph type="body" orient="vert" idx="37" hasCustomPrompt="1"/>
          </p:nvPr>
        </p:nvSpPr>
        <p:spPr>
          <a:xfrm>
            <a:off x="7512556" y="1417850"/>
            <a:ext cx="1810730" cy="1301192"/>
          </a:xfrm>
        </p:spPr>
        <p:txBody>
          <a:bodyPr vert="horz" lIns="0" tIns="0" rIns="0" bIns="0"/>
          <a:lstStyle>
            <a:lvl1pPr>
              <a:defRPr/>
            </a:lvl1pPr>
            <a:lvl2pPr>
              <a:defRPr/>
            </a:lvl2pPr>
            <a:lvl3pPr>
              <a:defRPr/>
            </a:lvl3pPr>
            <a:lvl4pPr>
              <a:defRPr/>
            </a:lvl4pPr>
            <a:lvl5pPr marL="0" indent="0">
              <a:buNone/>
              <a:defRPr/>
            </a:lvl5pPr>
            <a:lvl6pPr>
              <a:defRPr/>
            </a:lvl6pPr>
            <a:lvl7pPr>
              <a:defRPr/>
            </a:lvl7pPr>
            <a:lvl8pPr>
              <a:defRPr/>
            </a:lvl8pPr>
            <a:lvl9pPr>
              <a:defRPr/>
            </a:lvl9pPr>
          </a:lstStyle>
          <a:p>
            <a:pPr lvl="0"/>
            <a:r>
              <a:rPr lang="nl-NL"/>
              <a:t>Informatie</a:t>
            </a:r>
          </a:p>
        </p:txBody>
      </p:sp>
      <p:sp>
        <p:nvSpPr>
          <p:cNvPr id="39" name="Tijdelijke aanduiding voor verticale tekst 2">
            <a:extLst>
              <a:ext uri="{FF2B5EF4-FFF2-40B4-BE49-F238E27FC236}">
                <a16:creationId xmlns:a16="http://schemas.microsoft.com/office/drawing/2014/main" id="{F3BE9B0A-A754-47F3-A849-8A1C0D1D5628}"/>
              </a:ext>
            </a:extLst>
          </p:cNvPr>
          <p:cNvSpPr>
            <a:spLocks noGrp="1"/>
          </p:cNvSpPr>
          <p:nvPr>
            <p:ph type="body" orient="vert" idx="38" hasCustomPrompt="1"/>
          </p:nvPr>
        </p:nvSpPr>
        <p:spPr>
          <a:xfrm>
            <a:off x="7512556" y="1149381"/>
            <a:ext cx="1810730" cy="268469"/>
          </a:xfrm>
        </p:spPr>
        <p:txBody>
          <a:bodyPr vert="horz" lIns="0" tIns="0" rIns="0" bIns="0"/>
          <a:lstStyle>
            <a:lvl1pPr marL="0" indent="0">
              <a:buNone/>
              <a:defRPr b="1"/>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sp>
        <p:nvSpPr>
          <p:cNvPr id="40" name="Tijdelijke aanduiding voor verticale tekst 2">
            <a:extLst>
              <a:ext uri="{FF2B5EF4-FFF2-40B4-BE49-F238E27FC236}">
                <a16:creationId xmlns:a16="http://schemas.microsoft.com/office/drawing/2014/main" id="{A3847542-984E-4E85-AD47-F62C503A10A9}"/>
              </a:ext>
            </a:extLst>
          </p:cNvPr>
          <p:cNvSpPr>
            <a:spLocks noGrp="1"/>
          </p:cNvSpPr>
          <p:nvPr>
            <p:ph type="body" orient="vert" idx="39" hasCustomPrompt="1"/>
          </p:nvPr>
        </p:nvSpPr>
        <p:spPr>
          <a:xfrm>
            <a:off x="9722979" y="1417850"/>
            <a:ext cx="1810730" cy="1301192"/>
          </a:xfrm>
        </p:spPr>
        <p:txBody>
          <a:bodyPr vert="horz" lIns="0" tIns="0" rIns="0" bIns="0"/>
          <a:lstStyle>
            <a:lvl1pPr>
              <a:defRPr/>
            </a:lvl1pPr>
            <a:lvl2pPr>
              <a:defRPr/>
            </a:lvl2pPr>
            <a:lvl3pPr>
              <a:defRPr/>
            </a:lvl3pPr>
            <a:lvl4pPr>
              <a:defRPr/>
            </a:lvl4pPr>
            <a:lvl5pPr marL="0" indent="0">
              <a:buNone/>
              <a:defRPr/>
            </a:lvl5pPr>
            <a:lvl6pPr>
              <a:defRPr/>
            </a:lvl6pPr>
            <a:lvl7pPr>
              <a:defRPr/>
            </a:lvl7pPr>
            <a:lvl8pPr>
              <a:defRPr/>
            </a:lvl8pPr>
            <a:lvl9pPr>
              <a:defRPr/>
            </a:lvl9pPr>
          </a:lstStyle>
          <a:p>
            <a:pPr lvl="0"/>
            <a:r>
              <a:rPr lang="nl-NL"/>
              <a:t>Informatie</a:t>
            </a:r>
          </a:p>
        </p:txBody>
      </p:sp>
      <p:sp>
        <p:nvSpPr>
          <p:cNvPr id="41" name="Tijdelijke aanduiding voor verticale tekst 2">
            <a:extLst>
              <a:ext uri="{FF2B5EF4-FFF2-40B4-BE49-F238E27FC236}">
                <a16:creationId xmlns:a16="http://schemas.microsoft.com/office/drawing/2014/main" id="{01745C7D-0424-4A92-B2C9-AF969EBC4017}"/>
              </a:ext>
            </a:extLst>
          </p:cNvPr>
          <p:cNvSpPr>
            <a:spLocks noGrp="1"/>
          </p:cNvSpPr>
          <p:nvPr>
            <p:ph type="body" orient="vert" idx="40" hasCustomPrompt="1"/>
          </p:nvPr>
        </p:nvSpPr>
        <p:spPr>
          <a:xfrm>
            <a:off x="9722979" y="1149381"/>
            <a:ext cx="1810730" cy="268469"/>
          </a:xfrm>
        </p:spPr>
        <p:txBody>
          <a:bodyPr vert="horz" lIns="0" tIns="0" rIns="0" bIns="0"/>
          <a:lstStyle>
            <a:lvl1pPr marL="0" indent="0">
              <a:buNone/>
              <a:defRPr b="1"/>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sp>
        <p:nvSpPr>
          <p:cNvPr id="58" name="Tijdelijke aanduiding voor verticale tekst 2">
            <a:extLst>
              <a:ext uri="{FF2B5EF4-FFF2-40B4-BE49-F238E27FC236}">
                <a16:creationId xmlns:a16="http://schemas.microsoft.com/office/drawing/2014/main" id="{2A5AA1DC-BE64-4900-93E1-324287208AE4}"/>
              </a:ext>
            </a:extLst>
          </p:cNvPr>
          <p:cNvSpPr>
            <a:spLocks noGrp="1"/>
          </p:cNvSpPr>
          <p:nvPr>
            <p:ph type="body" orient="vert" idx="41" hasCustomPrompt="1"/>
          </p:nvPr>
        </p:nvSpPr>
        <p:spPr>
          <a:xfrm>
            <a:off x="881287" y="3429000"/>
            <a:ext cx="1810730" cy="1301192"/>
          </a:xfrm>
        </p:spPr>
        <p:txBody>
          <a:bodyPr vert="horz" lIns="0" tIns="0" rIns="0" bIns="0"/>
          <a:lstStyle>
            <a:lvl1pPr>
              <a:defRPr/>
            </a:lvl1pPr>
            <a:lvl2pPr>
              <a:defRPr/>
            </a:lvl2pPr>
            <a:lvl3pPr>
              <a:defRPr/>
            </a:lvl3pPr>
            <a:lvl4pPr>
              <a:defRPr/>
            </a:lvl4pPr>
            <a:lvl5pPr marL="0" indent="0">
              <a:buNone/>
              <a:defRPr/>
            </a:lvl5pPr>
            <a:lvl6pPr>
              <a:defRPr/>
            </a:lvl6pPr>
            <a:lvl7pPr>
              <a:defRPr/>
            </a:lvl7pPr>
            <a:lvl8pPr>
              <a:defRPr/>
            </a:lvl8pPr>
            <a:lvl9pPr>
              <a:defRPr/>
            </a:lvl9pPr>
          </a:lstStyle>
          <a:p>
            <a:pPr lvl="0"/>
            <a:r>
              <a:rPr lang="nl-NL"/>
              <a:t>Informatie</a:t>
            </a:r>
          </a:p>
        </p:txBody>
      </p:sp>
      <p:sp>
        <p:nvSpPr>
          <p:cNvPr id="59" name="Tijdelijke aanduiding voor verticale tekst 2">
            <a:extLst>
              <a:ext uri="{FF2B5EF4-FFF2-40B4-BE49-F238E27FC236}">
                <a16:creationId xmlns:a16="http://schemas.microsoft.com/office/drawing/2014/main" id="{D0305FB1-E0B6-4744-A139-C6B1CAF533A6}"/>
              </a:ext>
            </a:extLst>
          </p:cNvPr>
          <p:cNvSpPr>
            <a:spLocks noGrp="1"/>
          </p:cNvSpPr>
          <p:nvPr>
            <p:ph type="body" orient="vert" idx="42" hasCustomPrompt="1"/>
          </p:nvPr>
        </p:nvSpPr>
        <p:spPr>
          <a:xfrm>
            <a:off x="881287" y="3160531"/>
            <a:ext cx="1810730" cy="268469"/>
          </a:xfrm>
        </p:spPr>
        <p:txBody>
          <a:bodyPr vert="horz" lIns="0" tIns="0" rIns="0" bIns="0"/>
          <a:lstStyle>
            <a:lvl1pPr marL="0" indent="0">
              <a:buNone/>
              <a:defRPr b="1"/>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sp>
        <p:nvSpPr>
          <p:cNvPr id="65" name="Tijdelijke aanduiding voor verticale tekst 2">
            <a:extLst>
              <a:ext uri="{FF2B5EF4-FFF2-40B4-BE49-F238E27FC236}">
                <a16:creationId xmlns:a16="http://schemas.microsoft.com/office/drawing/2014/main" id="{F470C83E-E3CD-49A9-AC4F-6C14B1563598}"/>
              </a:ext>
            </a:extLst>
          </p:cNvPr>
          <p:cNvSpPr>
            <a:spLocks noGrp="1"/>
          </p:cNvSpPr>
          <p:nvPr>
            <p:ph type="body" orient="vert" idx="43" hasCustomPrompt="1"/>
          </p:nvPr>
        </p:nvSpPr>
        <p:spPr>
          <a:xfrm>
            <a:off x="787771" y="2870010"/>
            <a:ext cx="3694611" cy="268467"/>
          </a:xfrm>
        </p:spPr>
        <p:txBody>
          <a:bodyPr vert="horz" lIns="0" tIns="0" rIns="0" bIns="0"/>
          <a:lstStyle>
            <a:lvl1pPr marL="0" indent="0">
              <a:buNone/>
              <a:defRPr sz="1600" b="0"/>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sp>
        <p:nvSpPr>
          <p:cNvPr id="66" name="Tijdelijke aanduiding voor verticale tekst 2">
            <a:extLst>
              <a:ext uri="{FF2B5EF4-FFF2-40B4-BE49-F238E27FC236}">
                <a16:creationId xmlns:a16="http://schemas.microsoft.com/office/drawing/2014/main" id="{45D1BA74-1327-44DC-A126-2E8D7FDA0D76}"/>
              </a:ext>
            </a:extLst>
          </p:cNvPr>
          <p:cNvSpPr>
            <a:spLocks noGrp="1"/>
          </p:cNvSpPr>
          <p:nvPr>
            <p:ph type="body" orient="vert" idx="44" hasCustomPrompt="1"/>
          </p:nvPr>
        </p:nvSpPr>
        <p:spPr>
          <a:xfrm>
            <a:off x="3091710" y="3429000"/>
            <a:ext cx="1810730" cy="1301192"/>
          </a:xfrm>
        </p:spPr>
        <p:txBody>
          <a:bodyPr vert="horz" lIns="0" tIns="0" rIns="0" bIns="0"/>
          <a:lstStyle>
            <a:lvl1pPr>
              <a:defRPr/>
            </a:lvl1pPr>
            <a:lvl2pPr>
              <a:defRPr/>
            </a:lvl2pPr>
            <a:lvl3pPr>
              <a:defRPr/>
            </a:lvl3pPr>
            <a:lvl4pPr>
              <a:defRPr/>
            </a:lvl4pPr>
            <a:lvl5pPr marL="0" indent="0">
              <a:buNone/>
              <a:defRPr/>
            </a:lvl5pPr>
            <a:lvl6pPr>
              <a:defRPr/>
            </a:lvl6pPr>
            <a:lvl7pPr>
              <a:defRPr/>
            </a:lvl7pPr>
            <a:lvl8pPr>
              <a:defRPr/>
            </a:lvl8pPr>
            <a:lvl9pPr>
              <a:defRPr/>
            </a:lvl9pPr>
          </a:lstStyle>
          <a:p>
            <a:pPr lvl="0"/>
            <a:r>
              <a:rPr lang="nl-NL"/>
              <a:t>Informatie</a:t>
            </a:r>
          </a:p>
        </p:txBody>
      </p:sp>
      <p:sp>
        <p:nvSpPr>
          <p:cNvPr id="67" name="Tijdelijke aanduiding voor verticale tekst 2">
            <a:extLst>
              <a:ext uri="{FF2B5EF4-FFF2-40B4-BE49-F238E27FC236}">
                <a16:creationId xmlns:a16="http://schemas.microsoft.com/office/drawing/2014/main" id="{4D25CFD4-7426-41A2-AE61-CB42D1C7A416}"/>
              </a:ext>
            </a:extLst>
          </p:cNvPr>
          <p:cNvSpPr>
            <a:spLocks noGrp="1"/>
          </p:cNvSpPr>
          <p:nvPr>
            <p:ph type="body" orient="vert" idx="45" hasCustomPrompt="1"/>
          </p:nvPr>
        </p:nvSpPr>
        <p:spPr>
          <a:xfrm>
            <a:off x="3091710" y="3160531"/>
            <a:ext cx="1810730" cy="268469"/>
          </a:xfrm>
        </p:spPr>
        <p:txBody>
          <a:bodyPr vert="horz" lIns="0" tIns="0" rIns="0" bIns="0"/>
          <a:lstStyle>
            <a:lvl1pPr marL="0" indent="0">
              <a:buNone/>
              <a:defRPr b="1"/>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sp>
        <p:nvSpPr>
          <p:cNvPr id="68" name="Tijdelijke aanduiding voor verticale tekst 2">
            <a:extLst>
              <a:ext uri="{FF2B5EF4-FFF2-40B4-BE49-F238E27FC236}">
                <a16:creationId xmlns:a16="http://schemas.microsoft.com/office/drawing/2014/main" id="{3B7880A4-6E72-45FF-AF82-CC1E84178C8C}"/>
              </a:ext>
            </a:extLst>
          </p:cNvPr>
          <p:cNvSpPr>
            <a:spLocks noGrp="1"/>
          </p:cNvSpPr>
          <p:nvPr>
            <p:ph type="body" orient="vert" idx="46" hasCustomPrompt="1"/>
          </p:nvPr>
        </p:nvSpPr>
        <p:spPr>
          <a:xfrm>
            <a:off x="5302133" y="3429000"/>
            <a:ext cx="1810730" cy="1301192"/>
          </a:xfrm>
        </p:spPr>
        <p:txBody>
          <a:bodyPr vert="horz" lIns="0" tIns="0" rIns="0" bIns="0"/>
          <a:lstStyle>
            <a:lvl1pPr>
              <a:defRPr/>
            </a:lvl1pPr>
            <a:lvl2pPr>
              <a:defRPr/>
            </a:lvl2pPr>
            <a:lvl3pPr>
              <a:defRPr/>
            </a:lvl3pPr>
            <a:lvl4pPr>
              <a:defRPr/>
            </a:lvl4pPr>
            <a:lvl5pPr marL="0" indent="0">
              <a:buNone/>
              <a:defRPr/>
            </a:lvl5pPr>
            <a:lvl6pPr>
              <a:defRPr/>
            </a:lvl6pPr>
            <a:lvl7pPr>
              <a:defRPr/>
            </a:lvl7pPr>
            <a:lvl8pPr>
              <a:defRPr/>
            </a:lvl8pPr>
            <a:lvl9pPr>
              <a:defRPr/>
            </a:lvl9pPr>
          </a:lstStyle>
          <a:p>
            <a:pPr lvl="0"/>
            <a:r>
              <a:rPr lang="nl-NL"/>
              <a:t>Informatie</a:t>
            </a:r>
          </a:p>
        </p:txBody>
      </p:sp>
      <p:sp>
        <p:nvSpPr>
          <p:cNvPr id="69" name="Tijdelijke aanduiding voor verticale tekst 2">
            <a:extLst>
              <a:ext uri="{FF2B5EF4-FFF2-40B4-BE49-F238E27FC236}">
                <a16:creationId xmlns:a16="http://schemas.microsoft.com/office/drawing/2014/main" id="{3CB304D9-1E47-4B97-A383-80482AEE49D2}"/>
              </a:ext>
            </a:extLst>
          </p:cNvPr>
          <p:cNvSpPr>
            <a:spLocks noGrp="1"/>
          </p:cNvSpPr>
          <p:nvPr>
            <p:ph type="body" orient="vert" idx="47" hasCustomPrompt="1"/>
          </p:nvPr>
        </p:nvSpPr>
        <p:spPr>
          <a:xfrm>
            <a:off x="5302133" y="3160531"/>
            <a:ext cx="1810730" cy="268469"/>
          </a:xfrm>
        </p:spPr>
        <p:txBody>
          <a:bodyPr vert="horz" lIns="0" tIns="0" rIns="0" bIns="0"/>
          <a:lstStyle>
            <a:lvl1pPr marL="0" indent="0">
              <a:buNone/>
              <a:defRPr b="1"/>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sp>
        <p:nvSpPr>
          <p:cNvPr id="70" name="Tijdelijke aanduiding voor verticale tekst 2">
            <a:extLst>
              <a:ext uri="{FF2B5EF4-FFF2-40B4-BE49-F238E27FC236}">
                <a16:creationId xmlns:a16="http://schemas.microsoft.com/office/drawing/2014/main" id="{A3164667-E006-405D-961E-4E10652EEB36}"/>
              </a:ext>
            </a:extLst>
          </p:cNvPr>
          <p:cNvSpPr>
            <a:spLocks noGrp="1"/>
          </p:cNvSpPr>
          <p:nvPr>
            <p:ph type="body" orient="vert" idx="48" hasCustomPrompt="1"/>
          </p:nvPr>
        </p:nvSpPr>
        <p:spPr>
          <a:xfrm>
            <a:off x="7512556" y="3429000"/>
            <a:ext cx="1810730" cy="1301192"/>
          </a:xfrm>
        </p:spPr>
        <p:txBody>
          <a:bodyPr vert="horz" lIns="0" tIns="0" rIns="0" bIns="0"/>
          <a:lstStyle>
            <a:lvl1pPr>
              <a:defRPr/>
            </a:lvl1pPr>
            <a:lvl2pPr>
              <a:defRPr/>
            </a:lvl2pPr>
            <a:lvl3pPr>
              <a:defRPr/>
            </a:lvl3pPr>
            <a:lvl4pPr>
              <a:defRPr/>
            </a:lvl4pPr>
            <a:lvl5pPr marL="0" indent="0">
              <a:buNone/>
              <a:defRPr/>
            </a:lvl5pPr>
            <a:lvl6pPr>
              <a:defRPr/>
            </a:lvl6pPr>
            <a:lvl7pPr>
              <a:defRPr/>
            </a:lvl7pPr>
            <a:lvl8pPr>
              <a:defRPr/>
            </a:lvl8pPr>
            <a:lvl9pPr>
              <a:defRPr/>
            </a:lvl9pPr>
          </a:lstStyle>
          <a:p>
            <a:pPr lvl="0"/>
            <a:r>
              <a:rPr lang="nl-NL"/>
              <a:t>Informatie</a:t>
            </a:r>
          </a:p>
        </p:txBody>
      </p:sp>
      <p:sp>
        <p:nvSpPr>
          <p:cNvPr id="71" name="Tijdelijke aanduiding voor verticale tekst 2">
            <a:extLst>
              <a:ext uri="{FF2B5EF4-FFF2-40B4-BE49-F238E27FC236}">
                <a16:creationId xmlns:a16="http://schemas.microsoft.com/office/drawing/2014/main" id="{7EC3CF2C-1A4C-4840-BFD1-55CEF827628C}"/>
              </a:ext>
            </a:extLst>
          </p:cNvPr>
          <p:cNvSpPr>
            <a:spLocks noGrp="1"/>
          </p:cNvSpPr>
          <p:nvPr>
            <p:ph type="body" orient="vert" idx="49" hasCustomPrompt="1"/>
          </p:nvPr>
        </p:nvSpPr>
        <p:spPr>
          <a:xfrm>
            <a:off x="7512556" y="3160531"/>
            <a:ext cx="1810730" cy="268469"/>
          </a:xfrm>
        </p:spPr>
        <p:txBody>
          <a:bodyPr vert="horz" lIns="0" tIns="0" rIns="0" bIns="0"/>
          <a:lstStyle>
            <a:lvl1pPr marL="0" indent="0">
              <a:buNone/>
              <a:defRPr b="1"/>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sp>
        <p:nvSpPr>
          <p:cNvPr id="72" name="Tijdelijke aanduiding voor verticale tekst 2">
            <a:extLst>
              <a:ext uri="{FF2B5EF4-FFF2-40B4-BE49-F238E27FC236}">
                <a16:creationId xmlns:a16="http://schemas.microsoft.com/office/drawing/2014/main" id="{7BF4F914-A1AB-408D-BBC3-F985085978D8}"/>
              </a:ext>
            </a:extLst>
          </p:cNvPr>
          <p:cNvSpPr>
            <a:spLocks noGrp="1"/>
          </p:cNvSpPr>
          <p:nvPr>
            <p:ph type="body" orient="vert" idx="50" hasCustomPrompt="1"/>
          </p:nvPr>
        </p:nvSpPr>
        <p:spPr>
          <a:xfrm>
            <a:off x="9722979" y="3429000"/>
            <a:ext cx="1810730" cy="1301192"/>
          </a:xfrm>
        </p:spPr>
        <p:txBody>
          <a:bodyPr vert="horz" lIns="0" tIns="0" rIns="0" bIns="0"/>
          <a:lstStyle>
            <a:lvl1pPr>
              <a:defRPr/>
            </a:lvl1pPr>
            <a:lvl2pPr>
              <a:defRPr/>
            </a:lvl2pPr>
            <a:lvl3pPr>
              <a:defRPr/>
            </a:lvl3pPr>
            <a:lvl4pPr>
              <a:defRPr/>
            </a:lvl4pPr>
            <a:lvl5pPr marL="0" indent="0">
              <a:buNone/>
              <a:defRPr/>
            </a:lvl5pPr>
            <a:lvl6pPr>
              <a:defRPr/>
            </a:lvl6pPr>
            <a:lvl7pPr>
              <a:defRPr/>
            </a:lvl7pPr>
            <a:lvl8pPr>
              <a:defRPr/>
            </a:lvl8pPr>
            <a:lvl9pPr>
              <a:defRPr/>
            </a:lvl9pPr>
          </a:lstStyle>
          <a:p>
            <a:pPr lvl="0"/>
            <a:r>
              <a:rPr lang="nl-NL"/>
              <a:t>Informatie</a:t>
            </a:r>
          </a:p>
        </p:txBody>
      </p:sp>
      <p:sp>
        <p:nvSpPr>
          <p:cNvPr id="73" name="Tijdelijke aanduiding voor verticale tekst 2">
            <a:extLst>
              <a:ext uri="{FF2B5EF4-FFF2-40B4-BE49-F238E27FC236}">
                <a16:creationId xmlns:a16="http://schemas.microsoft.com/office/drawing/2014/main" id="{FBD99BFE-5B79-4DF5-AC29-B92D3CFDCA1C}"/>
              </a:ext>
            </a:extLst>
          </p:cNvPr>
          <p:cNvSpPr>
            <a:spLocks noGrp="1"/>
          </p:cNvSpPr>
          <p:nvPr>
            <p:ph type="body" orient="vert" idx="51" hasCustomPrompt="1"/>
          </p:nvPr>
        </p:nvSpPr>
        <p:spPr>
          <a:xfrm>
            <a:off x="9722979" y="3160531"/>
            <a:ext cx="1810730" cy="268469"/>
          </a:xfrm>
        </p:spPr>
        <p:txBody>
          <a:bodyPr vert="horz" lIns="0" tIns="0" rIns="0" bIns="0"/>
          <a:lstStyle>
            <a:lvl1pPr marL="0" indent="0">
              <a:buNone/>
              <a:defRPr b="1"/>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sp>
        <p:nvSpPr>
          <p:cNvPr id="75" name="Tijdelijke aanduiding voor verticale tekst 2">
            <a:extLst>
              <a:ext uri="{FF2B5EF4-FFF2-40B4-BE49-F238E27FC236}">
                <a16:creationId xmlns:a16="http://schemas.microsoft.com/office/drawing/2014/main" id="{CED68B8F-0156-498C-8181-AD8EB48B0661}"/>
              </a:ext>
            </a:extLst>
          </p:cNvPr>
          <p:cNvSpPr>
            <a:spLocks noGrp="1"/>
          </p:cNvSpPr>
          <p:nvPr>
            <p:ph type="body" orient="vert" idx="52" hasCustomPrompt="1"/>
          </p:nvPr>
        </p:nvSpPr>
        <p:spPr>
          <a:xfrm>
            <a:off x="722653" y="6011757"/>
            <a:ext cx="10652422" cy="562342"/>
          </a:xfrm>
        </p:spPr>
        <p:txBody>
          <a:bodyPr vert="horz" lIns="0" tIns="0" rIns="0" bIns="0"/>
          <a:lstStyle>
            <a:lvl1pPr marL="0" indent="0">
              <a:buNone/>
              <a:defRPr/>
            </a:lvl1pPr>
            <a:lvl2pPr>
              <a:defRPr/>
            </a:lvl2pPr>
            <a:lvl3pPr>
              <a:defRPr/>
            </a:lvl3pPr>
            <a:lvl4pPr>
              <a:defRPr/>
            </a:lvl4pPr>
            <a:lvl5pPr marL="0" indent="0">
              <a:buNone/>
              <a:defRPr/>
            </a:lvl5pPr>
            <a:lvl6pPr>
              <a:defRPr/>
            </a:lvl6pPr>
            <a:lvl7pPr>
              <a:defRPr/>
            </a:lvl7pPr>
            <a:lvl8pPr>
              <a:defRPr/>
            </a:lvl8pPr>
            <a:lvl9pPr>
              <a:defRPr/>
            </a:lvl9pPr>
          </a:lstStyle>
          <a:p>
            <a:pPr lvl="0"/>
            <a:r>
              <a:rPr lang="nl-NL"/>
              <a:t>Informatie</a:t>
            </a:r>
          </a:p>
        </p:txBody>
      </p:sp>
      <p:grpSp>
        <p:nvGrpSpPr>
          <p:cNvPr id="76" name="INSTRUCTIE">
            <a:extLst>
              <a:ext uri="{FF2B5EF4-FFF2-40B4-BE49-F238E27FC236}">
                <a16:creationId xmlns:a16="http://schemas.microsoft.com/office/drawing/2014/main" id="{BEA82AAC-0501-4DF9-B89D-086E784141CD}"/>
              </a:ext>
            </a:extLst>
          </p:cNvPr>
          <p:cNvGrpSpPr/>
          <p:nvPr userDrawn="1"/>
        </p:nvGrpSpPr>
        <p:grpSpPr>
          <a:xfrm>
            <a:off x="-3786437" y="0"/>
            <a:ext cx="3693386" cy="5359349"/>
            <a:chOff x="-3786437" y="0"/>
            <a:chExt cx="3693386" cy="5359349"/>
          </a:xfrm>
        </p:grpSpPr>
        <p:sp>
          <p:nvSpPr>
            <p:cNvPr id="77" name="Rechthoek 76">
              <a:extLst>
                <a:ext uri="{FF2B5EF4-FFF2-40B4-BE49-F238E27FC236}">
                  <a16:creationId xmlns:a16="http://schemas.microsoft.com/office/drawing/2014/main" id="{ABEE9BDA-45D4-4A02-A24A-D81FB745995D}"/>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78" name="Ovaal 77">
              <a:extLst>
                <a:ext uri="{FF2B5EF4-FFF2-40B4-BE49-F238E27FC236}">
                  <a16:creationId xmlns:a16="http://schemas.microsoft.com/office/drawing/2014/main" id="{CCE4990E-7A97-47FD-AF67-61659C9B300D}"/>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79" name="Rechthoek 78">
              <a:extLst>
                <a:ext uri="{FF2B5EF4-FFF2-40B4-BE49-F238E27FC236}">
                  <a16:creationId xmlns:a16="http://schemas.microsoft.com/office/drawing/2014/main" id="{01DB689B-E9CE-4C6E-9BBB-77A24CA203E4}"/>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Bullet</a:t>
              </a:r>
            </a:p>
          </p:txBody>
        </p:sp>
        <p:sp>
          <p:nvSpPr>
            <p:cNvPr id="80" name="Ovaal 79">
              <a:extLst>
                <a:ext uri="{FF2B5EF4-FFF2-40B4-BE49-F238E27FC236}">
                  <a16:creationId xmlns:a16="http://schemas.microsoft.com/office/drawing/2014/main" id="{725D3AC3-9AE9-4607-A01B-C0E8308E6DDD}"/>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1" name="Rechthoek 80">
              <a:extLst>
                <a:ext uri="{FF2B5EF4-FFF2-40B4-BE49-F238E27FC236}">
                  <a16:creationId xmlns:a16="http://schemas.microsoft.com/office/drawing/2014/main" id="{A9408D3D-C4D2-465D-AF85-461606A8886C}"/>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82" name="Rechthoek 81">
              <a:extLst>
                <a:ext uri="{FF2B5EF4-FFF2-40B4-BE49-F238E27FC236}">
                  <a16:creationId xmlns:a16="http://schemas.microsoft.com/office/drawing/2014/main" id="{B5BC7418-469C-49A5-BFA2-D853851D8810}"/>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Sub-bullet #1</a:t>
              </a:r>
            </a:p>
          </p:txBody>
        </p:sp>
        <p:sp>
          <p:nvSpPr>
            <p:cNvPr id="83" name="Ovaal 82">
              <a:extLst>
                <a:ext uri="{FF2B5EF4-FFF2-40B4-BE49-F238E27FC236}">
                  <a16:creationId xmlns:a16="http://schemas.microsoft.com/office/drawing/2014/main" id="{C668A641-7BC9-49EA-BCD8-289F8BA05C25}"/>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84" name="Ovaal 83">
              <a:extLst>
                <a:ext uri="{FF2B5EF4-FFF2-40B4-BE49-F238E27FC236}">
                  <a16:creationId xmlns:a16="http://schemas.microsoft.com/office/drawing/2014/main" id="{1AC4B376-F1CA-4A90-B932-375AB3E929C3}"/>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85" name="Rechthoek 84">
              <a:extLst>
                <a:ext uri="{FF2B5EF4-FFF2-40B4-BE49-F238E27FC236}">
                  <a16:creationId xmlns:a16="http://schemas.microsoft.com/office/drawing/2014/main" id="{E78A6182-86C7-4560-92D8-8EA159644343}"/>
                </a:ext>
              </a:extLst>
            </p:cNvPr>
            <p:cNvSpPr/>
            <p:nvPr userDrawn="1"/>
          </p:nvSpPr>
          <p:spPr>
            <a:xfrm>
              <a:off x="-3319415" y="24311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Leestekst</a:t>
              </a:r>
            </a:p>
          </p:txBody>
        </p:sp>
        <p:sp>
          <p:nvSpPr>
            <p:cNvPr id="86" name="Ovaal 85">
              <a:extLst>
                <a:ext uri="{FF2B5EF4-FFF2-40B4-BE49-F238E27FC236}">
                  <a16:creationId xmlns:a16="http://schemas.microsoft.com/office/drawing/2014/main" id="{C52A3932-83B0-4557-A6AA-6BF099B1F9E5}"/>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87" name="Rechthoek 86">
              <a:extLst>
                <a:ext uri="{FF2B5EF4-FFF2-40B4-BE49-F238E27FC236}">
                  <a16:creationId xmlns:a16="http://schemas.microsoft.com/office/drawing/2014/main" id="{A7BAC2AD-2A83-4DB1-A2D3-6D25E528FDA9}"/>
                </a:ext>
              </a:extLst>
            </p:cNvPr>
            <p:cNvSpPr/>
            <p:nvPr userDrawn="1"/>
          </p:nvSpPr>
          <p:spPr>
            <a:xfrm>
              <a:off x="-3319415" y="2722518"/>
              <a:ext cx="2949220" cy="180000"/>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accent2"/>
                  </a:solidFill>
                  <a:effectLst/>
                  <a:uLnTx/>
                  <a:uFillTx/>
                  <a:latin typeface="+mj-lt"/>
                  <a:ea typeface="+mn-ea"/>
                  <a:cs typeface="Calibri" panose="020F0502020204030204" pitchFamily="34" charset="0"/>
                </a:rPr>
                <a:t>Subtitel</a:t>
              </a:r>
            </a:p>
          </p:txBody>
        </p:sp>
        <p:sp>
          <p:nvSpPr>
            <p:cNvPr id="88" name="Ovaal 87">
              <a:extLst>
                <a:ext uri="{FF2B5EF4-FFF2-40B4-BE49-F238E27FC236}">
                  <a16:creationId xmlns:a16="http://schemas.microsoft.com/office/drawing/2014/main" id="{5AD5E95E-C03F-4504-9AAB-949647656DF5}"/>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89" name="Rechthoek 88">
              <a:extLst>
                <a:ext uri="{FF2B5EF4-FFF2-40B4-BE49-F238E27FC236}">
                  <a16:creationId xmlns:a16="http://schemas.microsoft.com/office/drawing/2014/main" id="{EF02C877-960D-4DE3-AFDF-7C4B03D2535C}"/>
                </a:ext>
              </a:extLst>
            </p:cNvPr>
            <p:cNvSpPr/>
            <p:nvPr userDrawn="1"/>
          </p:nvSpPr>
          <p:spPr>
            <a:xfrm>
              <a:off x="-3319415" y="299712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Numerieke bullet</a:t>
              </a:r>
            </a:p>
          </p:txBody>
        </p:sp>
        <p:sp>
          <p:nvSpPr>
            <p:cNvPr id="90" name="Ovaal 89">
              <a:extLst>
                <a:ext uri="{FF2B5EF4-FFF2-40B4-BE49-F238E27FC236}">
                  <a16:creationId xmlns:a16="http://schemas.microsoft.com/office/drawing/2014/main" id="{F4DE12DA-4652-445A-9753-F8241099D194}"/>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91" name="Rechthoek 90">
              <a:extLst>
                <a:ext uri="{FF2B5EF4-FFF2-40B4-BE49-F238E27FC236}">
                  <a16:creationId xmlns:a16="http://schemas.microsoft.com/office/drawing/2014/main" id="{7D2DE44C-BCE8-4C8B-947A-FB2FCAD5ABA6}"/>
                </a:ext>
              </a:extLst>
            </p:cNvPr>
            <p:cNvSpPr/>
            <p:nvPr userDrawn="1"/>
          </p:nvSpPr>
          <p:spPr>
            <a:xfrm>
              <a:off x="-3325830" y="3288516"/>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5"/>
                </a:buClr>
                <a:buSzTx/>
                <a:buFont typeface="+mj-lt"/>
                <a:buAutoNum type="alphaLcPeriod"/>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Alfabetische bullet</a:t>
              </a:r>
            </a:p>
          </p:txBody>
        </p:sp>
        <p:sp>
          <p:nvSpPr>
            <p:cNvPr id="92" name="Ovaal 91">
              <a:extLst>
                <a:ext uri="{FF2B5EF4-FFF2-40B4-BE49-F238E27FC236}">
                  <a16:creationId xmlns:a16="http://schemas.microsoft.com/office/drawing/2014/main" id="{A0BA9242-E12A-4B4C-B08E-1CFB700288AE}"/>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93" name="Rechthoek 92">
              <a:extLst>
                <a:ext uri="{FF2B5EF4-FFF2-40B4-BE49-F238E27FC236}">
                  <a16:creationId xmlns:a16="http://schemas.microsoft.com/office/drawing/2014/main" id="{4A8C37DC-421A-4033-8D9F-8BACA75B1F0A}"/>
                </a:ext>
              </a:extLst>
            </p:cNvPr>
            <p:cNvSpPr/>
            <p:nvPr userDrawn="1"/>
          </p:nvSpPr>
          <p:spPr>
            <a:xfrm>
              <a:off x="-3319415" y="3579903"/>
              <a:ext cx="2949220" cy="180000"/>
            </a:xfrm>
            <a:prstGeom prst="rect">
              <a:avLst/>
            </a:prstGeom>
            <a:noFill/>
            <a:ln w="25400" cap="flat" cmpd="sng" algn="ctr">
              <a:noFill/>
              <a:prstDash val="solid"/>
            </a:ln>
            <a:effectLst/>
          </p:spPr>
          <p:txBody>
            <a:bodyPr lIns="0" tIns="0" rIns="0" bIns="0" rtlCol="0" anchor="ctr"/>
            <a:lstStyle/>
            <a:p>
              <a:pPr marL="450850" marR="0" lvl="0" indent="-18415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Bullet</a:t>
              </a:r>
            </a:p>
          </p:txBody>
        </p:sp>
        <p:sp>
          <p:nvSpPr>
            <p:cNvPr id="94" name="Ovaal 93">
              <a:extLst>
                <a:ext uri="{FF2B5EF4-FFF2-40B4-BE49-F238E27FC236}">
                  <a16:creationId xmlns:a16="http://schemas.microsoft.com/office/drawing/2014/main" id="{E1507869-E760-4F79-BF07-640B878E1446}"/>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95" name="Rechthoek 94">
              <a:extLst>
                <a:ext uri="{FF2B5EF4-FFF2-40B4-BE49-F238E27FC236}">
                  <a16:creationId xmlns:a16="http://schemas.microsoft.com/office/drawing/2014/main" id="{3F314293-2C16-4AED-B310-EA89577D9AC1}"/>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96" name="ICOON_info">
              <a:extLst>
                <a:ext uri="{FF2B5EF4-FFF2-40B4-BE49-F238E27FC236}">
                  <a16:creationId xmlns:a16="http://schemas.microsoft.com/office/drawing/2014/main" id="{30670523-4EA1-4C24-AA50-C5317345AC23}"/>
                </a:ext>
              </a:extLst>
            </p:cNvPr>
            <p:cNvGrpSpPr/>
            <p:nvPr userDrawn="1"/>
          </p:nvGrpSpPr>
          <p:grpSpPr>
            <a:xfrm>
              <a:off x="-376736" y="4400186"/>
              <a:ext cx="283685" cy="283685"/>
              <a:chOff x="-510741" y="5913713"/>
              <a:chExt cx="267555" cy="267555"/>
            </a:xfrm>
          </p:grpSpPr>
          <p:sp>
            <p:nvSpPr>
              <p:cNvPr id="140" name="Ovaal 139">
                <a:extLst>
                  <a:ext uri="{FF2B5EF4-FFF2-40B4-BE49-F238E27FC236}">
                    <a16:creationId xmlns:a16="http://schemas.microsoft.com/office/drawing/2014/main" id="{C78C7748-74F6-43B9-BF32-61034AE87487}"/>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141" name="Graphic 163" descr="Informatie">
                <a:extLst>
                  <a:ext uri="{FF2B5EF4-FFF2-40B4-BE49-F238E27FC236}">
                    <a16:creationId xmlns:a16="http://schemas.microsoft.com/office/drawing/2014/main" id="{6B9D0864-4909-46AE-B9D0-DFEB05F97D2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97" name="VOORBEELD">
              <a:extLst>
                <a:ext uri="{FF2B5EF4-FFF2-40B4-BE49-F238E27FC236}">
                  <a16:creationId xmlns:a16="http://schemas.microsoft.com/office/drawing/2014/main" id="{FFCC3572-C9D2-4EB4-846B-C6906C903A47}"/>
                </a:ext>
              </a:extLst>
            </p:cNvPr>
            <p:cNvGrpSpPr/>
            <p:nvPr userDrawn="1"/>
          </p:nvGrpSpPr>
          <p:grpSpPr>
            <a:xfrm>
              <a:off x="-3605171" y="458674"/>
              <a:ext cx="3234311" cy="558875"/>
              <a:chOff x="-3605171" y="458674"/>
              <a:chExt cx="3234311" cy="558875"/>
            </a:xfrm>
          </p:grpSpPr>
          <p:sp>
            <p:nvSpPr>
              <p:cNvPr id="100" name="Rechthoek 99">
                <a:extLst>
                  <a:ext uri="{FF2B5EF4-FFF2-40B4-BE49-F238E27FC236}">
                    <a16:creationId xmlns:a16="http://schemas.microsoft.com/office/drawing/2014/main" id="{D375344D-B133-4C0F-A693-32668E045C26}"/>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101" name="Rechthoek 100">
                <a:extLst>
                  <a:ext uri="{FF2B5EF4-FFF2-40B4-BE49-F238E27FC236}">
                    <a16:creationId xmlns:a16="http://schemas.microsoft.com/office/drawing/2014/main" id="{7BCFDF82-DE65-4B21-9A7E-07D733A31833}"/>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102" name="Groep 101">
                <a:extLst>
                  <a:ext uri="{FF2B5EF4-FFF2-40B4-BE49-F238E27FC236}">
                    <a16:creationId xmlns:a16="http://schemas.microsoft.com/office/drawing/2014/main" id="{C337A01E-0605-4A61-9076-A849B23F6A36}"/>
                  </a:ext>
                </a:extLst>
              </p:cNvPr>
              <p:cNvGrpSpPr/>
              <p:nvPr userDrawn="1"/>
            </p:nvGrpSpPr>
            <p:grpSpPr>
              <a:xfrm>
                <a:off x="-3386247" y="830871"/>
                <a:ext cx="139423" cy="109566"/>
                <a:chOff x="-2866744" y="827071"/>
                <a:chExt cx="168701" cy="132575"/>
              </a:xfrm>
            </p:grpSpPr>
            <p:grpSp>
              <p:nvGrpSpPr>
                <p:cNvPr id="133" name="Groep 132">
                  <a:extLst>
                    <a:ext uri="{FF2B5EF4-FFF2-40B4-BE49-F238E27FC236}">
                      <a16:creationId xmlns:a16="http://schemas.microsoft.com/office/drawing/2014/main" id="{C6ADFB3B-AA13-4A8B-BFB7-A2952B7CFC92}"/>
                    </a:ext>
                  </a:extLst>
                </p:cNvPr>
                <p:cNvGrpSpPr/>
                <p:nvPr userDrawn="1"/>
              </p:nvGrpSpPr>
              <p:grpSpPr>
                <a:xfrm>
                  <a:off x="-2866744" y="827071"/>
                  <a:ext cx="168701" cy="132575"/>
                  <a:chOff x="-2866744" y="827071"/>
                  <a:chExt cx="168701" cy="132575"/>
                </a:xfrm>
              </p:grpSpPr>
              <p:cxnSp>
                <p:nvCxnSpPr>
                  <p:cNvPr id="135" name="Rechte verbindingslijn 134">
                    <a:extLst>
                      <a:ext uri="{FF2B5EF4-FFF2-40B4-BE49-F238E27FC236}">
                        <a16:creationId xmlns:a16="http://schemas.microsoft.com/office/drawing/2014/main" id="{1EF10AA9-C51B-44DF-A60F-62D24A3236EE}"/>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36" name="Rechte verbindingslijn 135">
                    <a:extLst>
                      <a:ext uri="{FF2B5EF4-FFF2-40B4-BE49-F238E27FC236}">
                        <a16:creationId xmlns:a16="http://schemas.microsoft.com/office/drawing/2014/main" id="{584C3601-F8A2-4163-AE6B-800D390EAE4A}"/>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37" name="Rechte verbindingslijn 136">
                    <a:extLst>
                      <a:ext uri="{FF2B5EF4-FFF2-40B4-BE49-F238E27FC236}">
                        <a16:creationId xmlns:a16="http://schemas.microsoft.com/office/drawing/2014/main" id="{40B0FF60-3232-438A-94CA-5B16DF5C7800}"/>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38" name="Rechte verbindingslijn 137">
                    <a:extLst>
                      <a:ext uri="{FF2B5EF4-FFF2-40B4-BE49-F238E27FC236}">
                        <a16:creationId xmlns:a16="http://schemas.microsoft.com/office/drawing/2014/main" id="{5C94CB80-F43D-40B0-A429-12679706D84D}"/>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39" name="Rechte verbindingslijn 138">
                    <a:extLst>
                      <a:ext uri="{FF2B5EF4-FFF2-40B4-BE49-F238E27FC236}">
                        <a16:creationId xmlns:a16="http://schemas.microsoft.com/office/drawing/2014/main" id="{F9C59A1D-2D95-4BCA-B704-6592D5C0B2B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34" name="Pijl: rechts 133">
                  <a:extLst>
                    <a:ext uri="{FF2B5EF4-FFF2-40B4-BE49-F238E27FC236}">
                      <a16:creationId xmlns:a16="http://schemas.microsoft.com/office/drawing/2014/main" id="{0BA71C38-31ED-4DBB-8124-BA89BD1FB8B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03" name="Groep 102">
                <a:extLst>
                  <a:ext uri="{FF2B5EF4-FFF2-40B4-BE49-F238E27FC236}">
                    <a16:creationId xmlns:a16="http://schemas.microsoft.com/office/drawing/2014/main" id="{5870A50B-2B1F-4302-AD89-3473D16B0978}"/>
                  </a:ext>
                </a:extLst>
              </p:cNvPr>
              <p:cNvGrpSpPr/>
              <p:nvPr userDrawn="1"/>
            </p:nvGrpSpPr>
            <p:grpSpPr>
              <a:xfrm>
                <a:off x="-3605171" y="830871"/>
                <a:ext cx="139423" cy="109566"/>
                <a:chOff x="-2866744" y="518074"/>
                <a:chExt cx="168701" cy="132575"/>
              </a:xfrm>
            </p:grpSpPr>
            <p:grpSp>
              <p:nvGrpSpPr>
                <p:cNvPr id="126" name="Groep 125">
                  <a:extLst>
                    <a:ext uri="{FF2B5EF4-FFF2-40B4-BE49-F238E27FC236}">
                      <a16:creationId xmlns:a16="http://schemas.microsoft.com/office/drawing/2014/main" id="{2C79F8B1-C869-4EE4-B709-0D46DFE0DD46}"/>
                    </a:ext>
                  </a:extLst>
                </p:cNvPr>
                <p:cNvGrpSpPr/>
                <p:nvPr userDrawn="1"/>
              </p:nvGrpSpPr>
              <p:grpSpPr>
                <a:xfrm>
                  <a:off x="-2866744" y="518074"/>
                  <a:ext cx="168701" cy="132575"/>
                  <a:chOff x="-2866744" y="518074"/>
                  <a:chExt cx="168701" cy="132575"/>
                </a:xfrm>
              </p:grpSpPr>
              <p:cxnSp>
                <p:nvCxnSpPr>
                  <p:cNvPr id="128" name="Rechte verbindingslijn 127">
                    <a:extLst>
                      <a:ext uri="{FF2B5EF4-FFF2-40B4-BE49-F238E27FC236}">
                        <a16:creationId xmlns:a16="http://schemas.microsoft.com/office/drawing/2014/main" id="{7EB3F07D-AE37-4142-9B8B-C6E40F04BED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29" name="Rechte verbindingslijn 128">
                    <a:extLst>
                      <a:ext uri="{FF2B5EF4-FFF2-40B4-BE49-F238E27FC236}">
                        <a16:creationId xmlns:a16="http://schemas.microsoft.com/office/drawing/2014/main" id="{EC74BF03-F6B5-4247-B889-A5D2CC3FD3DC}"/>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30" name="Rechte verbindingslijn 129">
                    <a:extLst>
                      <a:ext uri="{FF2B5EF4-FFF2-40B4-BE49-F238E27FC236}">
                        <a16:creationId xmlns:a16="http://schemas.microsoft.com/office/drawing/2014/main" id="{0F1FFF19-3752-4AE1-8BD7-9F1C4689C3A6}"/>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31" name="Rechte verbindingslijn 130">
                    <a:extLst>
                      <a:ext uri="{FF2B5EF4-FFF2-40B4-BE49-F238E27FC236}">
                        <a16:creationId xmlns:a16="http://schemas.microsoft.com/office/drawing/2014/main" id="{974A4764-C737-432D-B371-932F2ACB2DB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32" name="Rechte verbindingslijn 131">
                    <a:extLst>
                      <a:ext uri="{FF2B5EF4-FFF2-40B4-BE49-F238E27FC236}">
                        <a16:creationId xmlns:a16="http://schemas.microsoft.com/office/drawing/2014/main" id="{E60D885D-4A9A-42F6-9E28-E5263CDE2573}"/>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127" name="Pijl: rechts 126">
                  <a:extLst>
                    <a:ext uri="{FF2B5EF4-FFF2-40B4-BE49-F238E27FC236}">
                      <a16:creationId xmlns:a16="http://schemas.microsoft.com/office/drawing/2014/main" id="{D31BE4BE-AA67-4906-BD9A-2A90E87B8B7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104" name="Rechte verbindingslijn 103">
                <a:extLst>
                  <a:ext uri="{FF2B5EF4-FFF2-40B4-BE49-F238E27FC236}">
                    <a16:creationId xmlns:a16="http://schemas.microsoft.com/office/drawing/2014/main" id="{D64CC63D-51A8-4F07-9280-2A1A79529981}"/>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105" name="Rechte verbindingslijn 104">
                <a:extLst>
                  <a:ext uri="{FF2B5EF4-FFF2-40B4-BE49-F238E27FC236}">
                    <a16:creationId xmlns:a16="http://schemas.microsoft.com/office/drawing/2014/main" id="{3DFAAB52-FDDB-4E5C-8FD6-9FB238FC930E}"/>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106" name="Rechthoek 105">
                <a:extLst>
                  <a:ext uri="{FF2B5EF4-FFF2-40B4-BE49-F238E27FC236}">
                    <a16:creationId xmlns:a16="http://schemas.microsoft.com/office/drawing/2014/main" id="{B8F3BC03-B160-4E61-8175-919794A12109}"/>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107" name="Rechthoek 106">
                <a:extLst>
                  <a:ext uri="{FF2B5EF4-FFF2-40B4-BE49-F238E27FC236}">
                    <a16:creationId xmlns:a16="http://schemas.microsoft.com/office/drawing/2014/main" id="{51FEB65A-CACF-4EE4-99F8-19AD2EDF7B91}"/>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108" name="Groep 107">
                <a:extLst>
                  <a:ext uri="{FF2B5EF4-FFF2-40B4-BE49-F238E27FC236}">
                    <a16:creationId xmlns:a16="http://schemas.microsoft.com/office/drawing/2014/main" id="{F1F1897A-B084-42AE-8D83-227A188B04C9}"/>
                  </a:ext>
                </a:extLst>
              </p:cNvPr>
              <p:cNvGrpSpPr/>
              <p:nvPr userDrawn="1"/>
            </p:nvGrpSpPr>
            <p:grpSpPr>
              <a:xfrm>
                <a:off x="-2916763" y="769168"/>
                <a:ext cx="268738" cy="248381"/>
                <a:chOff x="-2916763" y="769168"/>
                <a:chExt cx="268738" cy="248381"/>
              </a:xfrm>
            </p:grpSpPr>
            <p:sp>
              <p:nvSpPr>
                <p:cNvPr id="118" name="Rechthoek 117">
                  <a:extLst>
                    <a:ext uri="{FF2B5EF4-FFF2-40B4-BE49-F238E27FC236}">
                      <a16:creationId xmlns:a16="http://schemas.microsoft.com/office/drawing/2014/main" id="{82B6C94D-0351-47BD-A7E2-7AA9E5EA913F}"/>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119" name="Groep 118">
                  <a:extLst>
                    <a:ext uri="{FF2B5EF4-FFF2-40B4-BE49-F238E27FC236}">
                      <a16:creationId xmlns:a16="http://schemas.microsoft.com/office/drawing/2014/main" id="{1CA763DC-571D-4B85-B59B-51FCB8397B17}"/>
                    </a:ext>
                  </a:extLst>
                </p:cNvPr>
                <p:cNvGrpSpPr/>
                <p:nvPr userDrawn="1"/>
              </p:nvGrpSpPr>
              <p:grpSpPr>
                <a:xfrm>
                  <a:off x="-2866744" y="827071"/>
                  <a:ext cx="168701" cy="132575"/>
                  <a:chOff x="-2866744" y="827071"/>
                  <a:chExt cx="168701" cy="132575"/>
                </a:xfrm>
              </p:grpSpPr>
              <p:cxnSp>
                <p:nvCxnSpPr>
                  <p:cNvPr id="121" name="Rechte verbindingslijn 120">
                    <a:extLst>
                      <a:ext uri="{FF2B5EF4-FFF2-40B4-BE49-F238E27FC236}">
                        <a16:creationId xmlns:a16="http://schemas.microsoft.com/office/drawing/2014/main" id="{99643C03-DD57-4597-A23D-E9499D84482E}"/>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22" name="Rechte verbindingslijn 121">
                    <a:extLst>
                      <a:ext uri="{FF2B5EF4-FFF2-40B4-BE49-F238E27FC236}">
                        <a16:creationId xmlns:a16="http://schemas.microsoft.com/office/drawing/2014/main" id="{157ABB60-65A4-4CFD-A3DD-3A17E18BE393}"/>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23" name="Rechte verbindingslijn 122">
                    <a:extLst>
                      <a:ext uri="{FF2B5EF4-FFF2-40B4-BE49-F238E27FC236}">
                        <a16:creationId xmlns:a16="http://schemas.microsoft.com/office/drawing/2014/main" id="{53E0DD21-2D27-4515-B5FB-86214EBF7F3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24" name="Rechte verbindingslijn 123">
                    <a:extLst>
                      <a:ext uri="{FF2B5EF4-FFF2-40B4-BE49-F238E27FC236}">
                        <a16:creationId xmlns:a16="http://schemas.microsoft.com/office/drawing/2014/main" id="{4FD9026F-8789-4BC8-8BC5-F2514CBFCD5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25" name="Rechte verbindingslijn 124">
                    <a:extLst>
                      <a:ext uri="{FF2B5EF4-FFF2-40B4-BE49-F238E27FC236}">
                        <a16:creationId xmlns:a16="http://schemas.microsoft.com/office/drawing/2014/main" id="{34F60C57-8790-49A6-8A9F-CEC64B9BC2E2}"/>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20" name="Pijl: rechts 119">
                  <a:extLst>
                    <a:ext uri="{FF2B5EF4-FFF2-40B4-BE49-F238E27FC236}">
                      <a16:creationId xmlns:a16="http://schemas.microsoft.com/office/drawing/2014/main" id="{29BC5695-0087-463C-80D9-047A8155FC50}"/>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09" name="Groep 108">
                <a:extLst>
                  <a:ext uri="{FF2B5EF4-FFF2-40B4-BE49-F238E27FC236}">
                    <a16:creationId xmlns:a16="http://schemas.microsoft.com/office/drawing/2014/main" id="{67B2CC70-2FCD-4AAE-A36D-9A9245C7505C}"/>
                  </a:ext>
                </a:extLst>
              </p:cNvPr>
              <p:cNvGrpSpPr/>
              <p:nvPr userDrawn="1"/>
            </p:nvGrpSpPr>
            <p:grpSpPr>
              <a:xfrm>
                <a:off x="-2916763" y="460171"/>
                <a:ext cx="268738" cy="248381"/>
                <a:chOff x="-2916763" y="460171"/>
                <a:chExt cx="268738" cy="248381"/>
              </a:xfrm>
            </p:grpSpPr>
            <p:sp>
              <p:nvSpPr>
                <p:cNvPr id="110" name="Rechthoek 109">
                  <a:extLst>
                    <a:ext uri="{FF2B5EF4-FFF2-40B4-BE49-F238E27FC236}">
                      <a16:creationId xmlns:a16="http://schemas.microsoft.com/office/drawing/2014/main" id="{7F758319-C974-43BA-BAFE-A550BF967E40}"/>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111" name="Groep 110">
                  <a:extLst>
                    <a:ext uri="{FF2B5EF4-FFF2-40B4-BE49-F238E27FC236}">
                      <a16:creationId xmlns:a16="http://schemas.microsoft.com/office/drawing/2014/main" id="{5B8B5C45-F987-4FC9-A46E-A705B17348F0}"/>
                    </a:ext>
                  </a:extLst>
                </p:cNvPr>
                <p:cNvGrpSpPr/>
                <p:nvPr userDrawn="1"/>
              </p:nvGrpSpPr>
              <p:grpSpPr>
                <a:xfrm>
                  <a:off x="-2866744" y="518074"/>
                  <a:ext cx="168701" cy="132575"/>
                  <a:chOff x="-2866744" y="518074"/>
                  <a:chExt cx="168701" cy="132575"/>
                </a:xfrm>
              </p:grpSpPr>
              <p:cxnSp>
                <p:nvCxnSpPr>
                  <p:cNvPr id="113" name="Rechte verbindingslijn 112">
                    <a:extLst>
                      <a:ext uri="{FF2B5EF4-FFF2-40B4-BE49-F238E27FC236}">
                        <a16:creationId xmlns:a16="http://schemas.microsoft.com/office/drawing/2014/main" id="{F3C70429-B8C9-48C9-8AE5-0104F8A8D519}"/>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14" name="Rechte verbindingslijn 113">
                    <a:extLst>
                      <a:ext uri="{FF2B5EF4-FFF2-40B4-BE49-F238E27FC236}">
                        <a16:creationId xmlns:a16="http://schemas.microsoft.com/office/drawing/2014/main" id="{29530145-9DC8-4CFF-954E-B147D6278EF1}"/>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15" name="Rechte verbindingslijn 114">
                    <a:extLst>
                      <a:ext uri="{FF2B5EF4-FFF2-40B4-BE49-F238E27FC236}">
                        <a16:creationId xmlns:a16="http://schemas.microsoft.com/office/drawing/2014/main" id="{BD554C62-C3F0-4FEF-BC21-5C9BF4246E3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16" name="Rechte verbindingslijn 115">
                    <a:extLst>
                      <a:ext uri="{FF2B5EF4-FFF2-40B4-BE49-F238E27FC236}">
                        <a16:creationId xmlns:a16="http://schemas.microsoft.com/office/drawing/2014/main" id="{6A0CF8C8-9E93-4F83-A340-899A53838EF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17" name="Rechte verbindingslijn 116">
                    <a:extLst>
                      <a:ext uri="{FF2B5EF4-FFF2-40B4-BE49-F238E27FC236}">
                        <a16:creationId xmlns:a16="http://schemas.microsoft.com/office/drawing/2014/main" id="{52475CB0-D9F1-449C-B69B-C3CA0567205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112" name="Pijl: rechts 111">
                  <a:extLst>
                    <a:ext uri="{FF2B5EF4-FFF2-40B4-BE49-F238E27FC236}">
                      <a16:creationId xmlns:a16="http://schemas.microsoft.com/office/drawing/2014/main" id="{F0989108-4698-4874-B3D7-2431FDC3E90A}"/>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98" name="Rechthoek 97">
              <a:extLst>
                <a:ext uri="{FF2B5EF4-FFF2-40B4-BE49-F238E27FC236}">
                  <a16:creationId xmlns:a16="http://schemas.microsoft.com/office/drawing/2014/main" id="{194210C0-E14C-4294-9743-87C6CC62370E}"/>
                </a:ext>
              </a:extLst>
            </p:cNvPr>
            <p:cNvSpPr/>
            <p:nvPr userDrawn="1"/>
          </p:nvSpPr>
          <p:spPr>
            <a:xfrm>
              <a:off x="-3319415" y="387792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1" u="none" strike="noStrike" kern="0" cap="none" spc="0" normalizeH="0" baseline="0" noProof="0">
                  <a:ln>
                    <a:noFill/>
                  </a:ln>
                  <a:solidFill>
                    <a:schemeClr val="tx1"/>
                  </a:solidFill>
                  <a:effectLst/>
                  <a:uLnTx/>
                  <a:uFillTx/>
                  <a:latin typeface="Source Sans Pro ExtraLight" panose="020B0303030403020204" pitchFamily="34" charset="0"/>
                  <a:ea typeface="Source Sans Pro ExtraLight" panose="020B0303030403020204" pitchFamily="34" charset="0"/>
                  <a:cs typeface="Calibri" panose="020F0502020204030204" pitchFamily="34" charset="0"/>
                </a:rPr>
                <a:t>Cursief</a:t>
              </a:r>
            </a:p>
          </p:txBody>
        </p:sp>
        <p:sp>
          <p:nvSpPr>
            <p:cNvPr id="99" name="Rechthoek 98">
              <a:extLst>
                <a:ext uri="{FF2B5EF4-FFF2-40B4-BE49-F238E27FC236}">
                  <a16:creationId xmlns:a16="http://schemas.microsoft.com/office/drawing/2014/main" id="{116B6BBF-0E81-4B12-B581-B2F9F6394E44}"/>
                </a:ext>
              </a:extLst>
            </p:cNvPr>
            <p:cNvSpPr/>
            <p:nvPr userDrawn="1"/>
          </p:nvSpPr>
          <p:spPr>
            <a:xfrm>
              <a:off x="-3319415" y="416114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accent1"/>
                  </a:solidFill>
                  <a:effectLst/>
                  <a:uLnTx/>
                  <a:uFillTx/>
                  <a:latin typeface="+mj-lt"/>
                  <a:cs typeface="Calibri" panose="020F0502020204030204" pitchFamily="34" charset="0"/>
                </a:rPr>
                <a:t>Alt. Subtitel</a:t>
              </a:r>
            </a:p>
          </p:txBody>
        </p:sp>
      </p:grpSp>
    </p:spTree>
    <p:extLst>
      <p:ext uri="{BB962C8B-B14F-4D97-AF65-F5344CB8AC3E}">
        <p14:creationId xmlns:p14="http://schemas.microsoft.com/office/powerpoint/2010/main" val="3271586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en Tekst x6">
    <p:spTree>
      <p:nvGrpSpPr>
        <p:cNvPr id="1" name=""/>
        <p:cNvGrpSpPr/>
        <p:nvPr/>
      </p:nvGrpSpPr>
      <p:grpSpPr>
        <a:xfrm>
          <a:off x="0" y="0"/>
          <a:ext cx="0" cy="0"/>
          <a:chOff x="0" y="0"/>
          <a:chExt cx="0" cy="0"/>
        </a:xfrm>
      </p:grpSpPr>
      <p:sp>
        <p:nvSpPr>
          <p:cNvPr id="6" name="Graphic 31">
            <a:extLst>
              <a:ext uri="{FF2B5EF4-FFF2-40B4-BE49-F238E27FC236}">
                <a16:creationId xmlns:a16="http://schemas.microsoft.com/office/drawing/2014/main" id="{BCEC8A5B-C8C7-47AA-B49F-07DDDC492905}"/>
              </a:ext>
            </a:extLst>
          </p:cNvPr>
          <p:cNvSpPr>
            <a:spLocks noChangeAspect="1"/>
          </p:cNvSpPr>
          <p:nvPr userDrawn="1"/>
        </p:nvSpPr>
        <p:spPr>
          <a:xfrm rot="5400000" flipH="1">
            <a:off x="3176034" y="-3176034"/>
            <a:ext cx="5860789" cy="12212857"/>
          </a:xfrm>
          <a:custGeom>
            <a:avLst/>
            <a:gdLst>
              <a:gd name="connsiteX0" fmla="*/ 892481 w 5315644"/>
              <a:gd name="connsiteY0" fmla="*/ 0 h 7563811"/>
              <a:gd name="connsiteX1" fmla="*/ 5816 w 5315644"/>
              <a:gd name="connsiteY1" fmla="*/ 3571624 h 7563811"/>
              <a:gd name="connsiteX2" fmla="*/ 747667 w 5315644"/>
              <a:gd name="connsiteY2" fmla="*/ 7563812 h 7563811"/>
              <a:gd name="connsiteX3" fmla="*/ 5315644 w 5315644"/>
              <a:gd name="connsiteY3" fmla="*/ 7563812 h 7563811"/>
              <a:gd name="connsiteX4" fmla="*/ 5315644 w 5315644"/>
              <a:gd name="connsiteY4" fmla="*/ 0 h 7563811"/>
              <a:gd name="connsiteX5" fmla="*/ 892481 w 5315644"/>
              <a:gd name="connsiteY5" fmla="*/ 0 h 7563811"/>
              <a:gd name="connsiteX0" fmla="*/ 892481 w 5315644"/>
              <a:gd name="connsiteY0" fmla="*/ 0 h 7563813"/>
              <a:gd name="connsiteX1" fmla="*/ 5816 w 5315644"/>
              <a:gd name="connsiteY1" fmla="*/ 3571624 h 7563813"/>
              <a:gd name="connsiteX2" fmla="*/ 747667 w 5315644"/>
              <a:gd name="connsiteY2" fmla="*/ 7563812 h 7563813"/>
              <a:gd name="connsiteX3" fmla="*/ 4552322 w 5315644"/>
              <a:gd name="connsiteY3" fmla="*/ 7563813 h 7563813"/>
              <a:gd name="connsiteX4" fmla="*/ 5315644 w 5315644"/>
              <a:gd name="connsiteY4" fmla="*/ 0 h 7563813"/>
              <a:gd name="connsiteX5" fmla="*/ 892481 w 5315644"/>
              <a:gd name="connsiteY5" fmla="*/ 0 h 7563813"/>
              <a:gd name="connsiteX0" fmla="*/ 892481 w 5315644"/>
              <a:gd name="connsiteY0" fmla="*/ 0 h 7563813"/>
              <a:gd name="connsiteX1" fmla="*/ 5816 w 5315644"/>
              <a:gd name="connsiteY1" fmla="*/ 3571624 h 7563813"/>
              <a:gd name="connsiteX2" fmla="*/ 747667 w 5315644"/>
              <a:gd name="connsiteY2" fmla="*/ 7563812 h 7563813"/>
              <a:gd name="connsiteX3" fmla="*/ 4901639 w 5315644"/>
              <a:gd name="connsiteY3" fmla="*/ 7563813 h 7563813"/>
              <a:gd name="connsiteX4" fmla="*/ 5315644 w 5315644"/>
              <a:gd name="connsiteY4" fmla="*/ 0 h 7563813"/>
              <a:gd name="connsiteX5" fmla="*/ 892481 w 5315644"/>
              <a:gd name="connsiteY5" fmla="*/ 0 h 7563813"/>
              <a:gd name="connsiteX0" fmla="*/ 892481 w 4901639"/>
              <a:gd name="connsiteY0" fmla="*/ 0 h 7563813"/>
              <a:gd name="connsiteX1" fmla="*/ 5816 w 4901639"/>
              <a:gd name="connsiteY1" fmla="*/ 3571624 h 7563813"/>
              <a:gd name="connsiteX2" fmla="*/ 747667 w 4901639"/>
              <a:gd name="connsiteY2" fmla="*/ 7563812 h 7563813"/>
              <a:gd name="connsiteX3" fmla="*/ 4901639 w 4901639"/>
              <a:gd name="connsiteY3" fmla="*/ 7563813 h 7563813"/>
              <a:gd name="connsiteX4" fmla="*/ 4565260 w 4901639"/>
              <a:gd name="connsiteY4" fmla="*/ 0 h 7563813"/>
              <a:gd name="connsiteX5" fmla="*/ 892481 w 4901639"/>
              <a:gd name="connsiteY5" fmla="*/ 0 h 7563813"/>
              <a:gd name="connsiteX0" fmla="*/ 892481 w 4901639"/>
              <a:gd name="connsiteY0" fmla="*/ 12938 h 7576751"/>
              <a:gd name="connsiteX1" fmla="*/ 5816 w 4901639"/>
              <a:gd name="connsiteY1" fmla="*/ 3584562 h 7576751"/>
              <a:gd name="connsiteX2" fmla="*/ 747667 w 4901639"/>
              <a:gd name="connsiteY2" fmla="*/ 7576750 h 7576751"/>
              <a:gd name="connsiteX3" fmla="*/ 4901639 w 4901639"/>
              <a:gd name="connsiteY3" fmla="*/ 7576751 h 7576751"/>
              <a:gd name="connsiteX4" fmla="*/ 4901639 w 4901639"/>
              <a:gd name="connsiteY4" fmla="*/ 0 h 7576751"/>
              <a:gd name="connsiteX5" fmla="*/ 892481 w 4901639"/>
              <a:gd name="connsiteY5" fmla="*/ 12938 h 757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1639" h="7576751">
                <a:moveTo>
                  <a:pt x="892481" y="12938"/>
                </a:moveTo>
                <a:cubicBezTo>
                  <a:pt x="1110972" y="1879432"/>
                  <a:pt x="88385" y="2184373"/>
                  <a:pt x="5816" y="3584562"/>
                </a:cubicBezTo>
                <a:cubicBezTo>
                  <a:pt x="-81834" y="5062256"/>
                  <a:pt x="851832" y="6160044"/>
                  <a:pt x="747667" y="7576750"/>
                </a:cubicBezTo>
                <a:lnTo>
                  <a:pt x="4901639" y="7576751"/>
                </a:lnTo>
                <a:lnTo>
                  <a:pt x="4901639" y="0"/>
                </a:lnTo>
                <a:lnTo>
                  <a:pt x="892481" y="12938"/>
                </a:lnTo>
                <a:close/>
              </a:path>
            </a:pathLst>
          </a:custGeom>
          <a:solidFill>
            <a:srgbClr val="E5DDE8"/>
          </a:solidFill>
          <a:ln w="12692" cap="flat">
            <a:noFill/>
            <a:prstDash val="solid"/>
            <a:miter/>
          </a:ln>
        </p:spPr>
        <p:txBody>
          <a:bodyPr rtlCol="0" anchor="ctr"/>
          <a:lstStyle/>
          <a:p>
            <a:endParaRPr lang="nl-NL" sz="1633"/>
          </a:p>
        </p:txBody>
      </p:sp>
      <p:sp>
        <p:nvSpPr>
          <p:cNvPr id="5" name="Tekstvak 4"/>
          <p:cNvSpPr txBox="1"/>
          <p:nvPr userDrawn="1"/>
        </p:nvSpPr>
        <p:spPr>
          <a:xfrm>
            <a:off x="0" y="-662299"/>
            <a:ext cx="12192000" cy="461665"/>
          </a:xfrm>
          <a:prstGeom prst="rect">
            <a:avLst/>
          </a:prstGeom>
          <a:noFill/>
        </p:spPr>
        <p:txBody>
          <a:bodyPr wrap="square" rtlCol="0">
            <a:spAutoFit/>
          </a:bodyPr>
          <a:lstStyle/>
          <a:p>
            <a:pPr algn="ctr"/>
            <a:r>
              <a:rPr lang="nl-NL" sz="2400" b="0" spc="50" baseline="0">
                <a:solidFill>
                  <a:schemeClr val="accent2"/>
                </a:solidFill>
                <a:latin typeface="+mj-lt"/>
                <a:cs typeface="Calibri" panose="020F0502020204030204" pitchFamily="34" charset="0"/>
              </a:rPr>
              <a:t>Titel en Tekst</a:t>
            </a:r>
          </a:p>
        </p:txBody>
      </p:sp>
      <p:sp>
        <p:nvSpPr>
          <p:cNvPr id="3" name="Titel 2">
            <a:extLst>
              <a:ext uri="{FF2B5EF4-FFF2-40B4-BE49-F238E27FC236}">
                <a16:creationId xmlns:a16="http://schemas.microsoft.com/office/drawing/2014/main" id="{9C75EC70-7F42-4BDA-A7A4-1B42B53FCE8E}"/>
              </a:ext>
            </a:extLst>
          </p:cNvPr>
          <p:cNvSpPr>
            <a:spLocks noGrp="1"/>
          </p:cNvSpPr>
          <p:nvPr>
            <p:ph type="title" hasCustomPrompt="1"/>
          </p:nvPr>
        </p:nvSpPr>
        <p:spPr>
          <a:xfrm>
            <a:off x="790930" y="283901"/>
            <a:ext cx="6798095" cy="552906"/>
          </a:xfrm>
        </p:spPr>
        <p:txBody>
          <a:bodyPr/>
          <a:lstStyle>
            <a:lvl1pPr>
              <a:defRPr/>
            </a:lvl1pPr>
          </a:lstStyle>
          <a:p>
            <a:r>
              <a:rPr lang="nl-NL"/>
              <a:t>Plaats hier een titel</a:t>
            </a:r>
          </a:p>
        </p:txBody>
      </p:sp>
      <p:sp>
        <p:nvSpPr>
          <p:cNvPr id="31" name="Tijdelijke aanduiding voor verticale tekst 2">
            <a:extLst>
              <a:ext uri="{FF2B5EF4-FFF2-40B4-BE49-F238E27FC236}">
                <a16:creationId xmlns:a16="http://schemas.microsoft.com/office/drawing/2014/main" id="{4AB4E0FB-23CD-46FB-A150-478448E2F71B}"/>
              </a:ext>
            </a:extLst>
          </p:cNvPr>
          <p:cNvSpPr>
            <a:spLocks noGrp="1"/>
          </p:cNvSpPr>
          <p:nvPr userDrawn="1">
            <p:ph type="body" orient="vert" idx="31" hasCustomPrompt="1"/>
          </p:nvPr>
        </p:nvSpPr>
        <p:spPr>
          <a:xfrm>
            <a:off x="813014" y="858860"/>
            <a:ext cx="10661695" cy="268467"/>
          </a:xfrm>
        </p:spPr>
        <p:txBody>
          <a:bodyPr vert="horz" lIns="0" tIns="0" rIns="0" bIns="0"/>
          <a:lstStyle>
            <a:lvl1pPr marL="0" indent="0">
              <a:buNone/>
              <a:defRPr sz="1600" b="0"/>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sp>
        <p:nvSpPr>
          <p:cNvPr id="34" name="Tijdelijke aanduiding voor verticale tekst 2">
            <a:extLst>
              <a:ext uri="{FF2B5EF4-FFF2-40B4-BE49-F238E27FC236}">
                <a16:creationId xmlns:a16="http://schemas.microsoft.com/office/drawing/2014/main" id="{1564CBB9-C6B3-42D6-AB97-D30AD6AA5577}"/>
              </a:ext>
            </a:extLst>
          </p:cNvPr>
          <p:cNvSpPr>
            <a:spLocks noGrp="1"/>
          </p:cNvSpPr>
          <p:nvPr userDrawn="1">
            <p:ph type="body" orient="vert" idx="33" hasCustomPrompt="1"/>
          </p:nvPr>
        </p:nvSpPr>
        <p:spPr>
          <a:xfrm>
            <a:off x="4472600" y="1417850"/>
            <a:ext cx="3351835" cy="1301192"/>
          </a:xfrm>
        </p:spPr>
        <p:txBody>
          <a:bodyPr vert="horz" lIns="0" tIns="0" rIns="0" bIns="0"/>
          <a:lstStyle>
            <a:lvl1pPr>
              <a:defRPr/>
            </a:lvl1pPr>
            <a:lvl2pPr>
              <a:defRPr/>
            </a:lvl2pPr>
            <a:lvl3pPr>
              <a:defRPr/>
            </a:lvl3pPr>
            <a:lvl4pPr>
              <a:defRPr/>
            </a:lvl4pPr>
            <a:lvl5pPr marL="0" indent="0">
              <a:buNone/>
              <a:defRPr/>
            </a:lvl5pPr>
            <a:lvl6pPr>
              <a:defRPr/>
            </a:lvl6pPr>
            <a:lvl7pPr>
              <a:defRPr/>
            </a:lvl7pPr>
            <a:lvl8pPr>
              <a:defRPr/>
            </a:lvl8pPr>
            <a:lvl9pPr>
              <a:defRPr/>
            </a:lvl9pPr>
          </a:lstStyle>
          <a:p>
            <a:pPr lvl="0"/>
            <a:r>
              <a:rPr lang="nl-NL"/>
              <a:t>Informatie</a:t>
            </a:r>
          </a:p>
        </p:txBody>
      </p:sp>
      <p:sp>
        <p:nvSpPr>
          <p:cNvPr id="35" name="Tijdelijke aanduiding voor verticale tekst 2">
            <a:extLst>
              <a:ext uri="{FF2B5EF4-FFF2-40B4-BE49-F238E27FC236}">
                <a16:creationId xmlns:a16="http://schemas.microsoft.com/office/drawing/2014/main" id="{9C5B7778-87CE-4003-9CD1-3E6165C22A2B}"/>
              </a:ext>
            </a:extLst>
          </p:cNvPr>
          <p:cNvSpPr>
            <a:spLocks noGrp="1"/>
          </p:cNvSpPr>
          <p:nvPr userDrawn="1">
            <p:ph type="body" orient="vert" idx="34" hasCustomPrompt="1"/>
          </p:nvPr>
        </p:nvSpPr>
        <p:spPr>
          <a:xfrm>
            <a:off x="4472600" y="1149381"/>
            <a:ext cx="3351835" cy="268469"/>
          </a:xfrm>
        </p:spPr>
        <p:txBody>
          <a:bodyPr vert="horz" lIns="0" tIns="0" rIns="0" bIns="0"/>
          <a:lstStyle>
            <a:lvl1pPr marL="0" indent="0">
              <a:buNone/>
              <a:defRPr b="1"/>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sp>
        <p:nvSpPr>
          <p:cNvPr id="36" name="Tijdelijke aanduiding voor verticale tekst 2">
            <a:extLst>
              <a:ext uri="{FF2B5EF4-FFF2-40B4-BE49-F238E27FC236}">
                <a16:creationId xmlns:a16="http://schemas.microsoft.com/office/drawing/2014/main" id="{9F5A3ECC-63DE-45E6-B1AB-B965843BCB5F}"/>
              </a:ext>
            </a:extLst>
          </p:cNvPr>
          <p:cNvSpPr>
            <a:spLocks noGrp="1"/>
          </p:cNvSpPr>
          <p:nvPr userDrawn="1">
            <p:ph type="body" orient="vert" idx="35" hasCustomPrompt="1"/>
          </p:nvPr>
        </p:nvSpPr>
        <p:spPr>
          <a:xfrm>
            <a:off x="8122894" y="1417850"/>
            <a:ext cx="3351835" cy="1301192"/>
          </a:xfrm>
        </p:spPr>
        <p:txBody>
          <a:bodyPr vert="horz" lIns="0" tIns="0" rIns="0" bIns="0"/>
          <a:lstStyle>
            <a:lvl1pPr>
              <a:defRPr/>
            </a:lvl1pPr>
            <a:lvl2pPr>
              <a:defRPr/>
            </a:lvl2pPr>
            <a:lvl3pPr>
              <a:defRPr/>
            </a:lvl3pPr>
            <a:lvl4pPr>
              <a:defRPr/>
            </a:lvl4pPr>
            <a:lvl5pPr marL="0" indent="0">
              <a:buNone/>
              <a:defRPr/>
            </a:lvl5pPr>
            <a:lvl6pPr>
              <a:defRPr/>
            </a:lvl6pPr>
            <a:lvl7pPr>
              <a:defRPr/>
            </a:lvl7pPr>
            <a:lvl8pPr>
              <a:defRPr/>
            </a:lvl8pPr>
            <a:lvl9pPr>
              <a:defRPr/>
            </a:lvl9pPr>
          </a:lstStyle>
          <a:p>
            <a:pPr lvl="0"/>
            <a:r>
              <a:rPr lang="nl-NL"/>
              <a:t>Informatie</a:t>
            </a:r>
          </a:p>
        </p:txBody>
      </p:sp>
      <p:sp>
        <p:nvSpPr>
          <p:cNvPr id="37" name="Tijdelijke aanduiding voor verticale tekst 2">
            <a:extLst>
              <a:ext uri="{FF2B5EF4-FFF2-40B4-BE49-F238E27FC236}">
                <a16:creationId xmlns:a16="http://schemas.microsoft.com/office/drawing/2014/main" id="{3B982D3A-E29A-4174-BC34-ED7BF7884C77}"/>
              </a:ext>
            </a:extLst>
          </p:cNvPr>
          <p:cNvSpPr>
            <a:spLocks noGrp="1"/>
          </p:cNvSpPr>
          <p:nvPr userDrawn="1">
            <p:ph type="body" orient="vert" idx="36" hasCustomPrompt="1"/>
          </p:nvPr>
        </p:nvSpPr>
        <p:spPr>
          <a:xfrm>
            <a:off x="8122894" y="1149381"/>
            <a:ext cx="3351835" cy="268469"/>
          </a:xfrm>
        </p:spPr>
        <p:txBody>
          <a:bodyPr vert="horz" lIns="0" tIns="0" rIns="0" bIns="0"/>
          <a:lstStyle>
            <a:lvl1pPr marL="0" indent="0">
              <a:buNone/>
              <a:defRPr b="1"/>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sp>
        <p:nvSpPr>
          <p:cNvPr id="65" name="Tijdelijke aanduiding voor verticale tekst 2">
            <a:extLst>
              <a:ext uri="{FF2B5EF4-FFF2-40B4-BE49-F238E27FC236}">
                <a16:creationId xmlns:a16="http://schemas.microsoft.com/office/drawing/2014/main" id="{F470C83E-E3CD-49A9-AC4F-6C14B1563598}"/>
              </a:ext>
            </a:extLst>
          </p:cNvPr>
          <p:cNvSpPr>
            <a:spLocks noGrp="1"/>
          </p:cNvSpPr>
          <p:nvPr userDrawn="1">
            <p:ph type="body" orient="vert" idx="43" hasCustomPrompt="1"/>
          </p:nvPr>
        </p:nvSpPr>
        <p:spPr>
          <a:xfrm>
            <a:off x="788950" y="2870010"/>
            <a:ext cx="10661712" cy="268467"/>
          </a:xfrm>
        </p:spPr>
        <p:txBody>
          <a:bodyPr vert="horz" lIns="0" tIns="0" rIns="0" bIns="0"/>
          <a:lstStyle>
            <a:lvl1pPr marL="0" indent="0">
              <a:buNone/>
              <a:defRPr sz="1600" b="0"/>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sp>
        <p:nvSpPr>
          <p:cNvPr id="66" name="Tijdelijke aanduiding voor verticale tekst 2">
            <a:extLst>
              <a:ext uri="{FF2B5EF4-FFF2-40B4-BE49-F238E27FC236}">
                <a16:creationId xmlns:a16="http://schemas.microsoft.com/office/drawing/2014/main" id="{45D1BA74-1327-44DC-A126-2E8D7FDA0D76}"/>
              </a:ext>
            </a:extLst>
          </p:cNvPr>
          <p:cNvSpPr>
            <a:spLocks noGrp="1"/>
          </p:cNvSpPr>
          <p:nvPr userDrawn="1">
            <p:ph type="body" orient="vert" idx="44" hasCustomPrompt="1"/>
          </p:nvPr>
        </p:nvSpPr>
        <p:spPr>
          <a:xfrm>
            <a:off x="4472600" y="3429000"/>
            <a:ext cx="3351835" cy="1301192"/>
          </a:xfrm>
        </p:spPr>
        <p:txBody>
          <a:bodyPr vert="horz" lIns="0" tIns="0" rIns="0" bIns="0"/>
          <a:lstStyle>
            <a:lvl1pPr>
              <a:defRPr/>
            </a:lvl1pPr>
            <a:lvl2pPr>
              <a:defRPr/>
            </a:lvl2pPr>
            <a:lvl3pPr>
              <a:defRPr/>
            </a:lvl3pPr>
            <a:lvl4pPr>
              <a:defRPr/>
            </a:lvl4pPr>
            <a:lvl5pPr marL="0" indent="0">
              <a:buNone/>
              <a:defRPr/>
            </a:lvl5pPr>
            <a:lvl6pPr>
              <a:defRPr/>
            </a:lvl6pPr>
            <a:lvl7pPr>
              <a:defRPr/>
            </a:lvl7pPr>
            <a:lvl8pPr>
              <a:defRPr/>
            </a:lvl8pPr>
            <a:lvl9pPr>
              <a:defRPr/>
            </a:lvl9pPr>
          </a:lstStyle>
          <a:p>
            <a:pPr lvl="0"/>
            <a:r>
              <a:rPr lang="nl-NL"/>
              <a:t>Informatie</a:t>
            </a:r>
          </a:p>
        </p:txBody>
      </p:sp>
      <p:sp>
        <p:nvSpPr>
          <p:cNvPr id="67" name="Tijdelijke aanduiding voor verticale tekst 2">
            <a:extLst>
              <a:ext uri="{FF2B5EF4-FFF2-40B4-BE49-F238E27FC236}">
                <a16:creationId xmlns:a16="http://schemas.microsoft.com/office/drawing/2014/main" id="{4D25CFD4-7426-41A2-AE61-CB42D1C7A416}"/>
              </a:ext>
            </a:extLst>
          </p:cNvPr>
          <p:cNvSpPr>
            <a:spLocks noGrp="1"/>
          </p:cNvSpPr>
          <p:nvPr userDrawn="1">
            <p:ph type="body" orient="vert" idx="45" hasCustomPrompt="1"/>
          </p:nvPr>
        </p:nvSpPr>
        <p:spPr>
          <a:xfrm>
            <a:off x="4472600" y="3160531"/>
            <a:ext cx="3351835" cy="268469"/>
          </a:xfrm>
        </p:spPr>
        <p:txBody>
          <a:bodyPr vert="horz" lIns="0" tIns="0" rIns="0" bIns="0"/>
          <a:lstStyle>
            <a:lvl1pPr marL="0" indent="0">
              <a:buNone/>
              <a:defRPr b="1"/>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sp>
        <p:nvSpPr>
          <p:cNvPr id="68" name="Tijdelijke aanduiding voor verticale tekst 2">
            <a:extLst>
              <a:ext uri="{FF2B5EF4-FFF2-40B4-BE49-F238E27FC236}">
                <a16:creationId xmlns:a16="http://schemas.microsoft.com/office/drawing/2014/main" id="{3B7880A4-6E72-45FF-AF82-CC1E84178C8C}"/>
              </a:ext>
            </a:extLst>
          </p:cNvPr>
          <p:cNvSpPr>
            <a:spLocks noGrp="1"/>
          </p:cNvSpPr>
          <p:nvPr userDrawn="1">
            <p:ph type="body" orient="vert" idx="46" hasCustomPrompt="1"/>
          </p:nvPr>
        </p:nvSpPr>
        <p:spPr>
          <a:xfrm>
            <a:off x="8122894" y="3429000"/>
            <a:ext cx="3351835" cy="1301192"/>
          </a:xfrm>
        </p:spPr>
        <p:txBody>
          <a:bodyPr vert="horz" lIns="0" tIns="0" rIns="0" bIns="0"/>
          <a:lstStyle>
            <a:lvl1pPr>
              <a:defRPr/>
            </a:lvl1pPr>
            <a:lvl2pPr>
              <a:defRPr/>
            </a:lvl2pPr>
            <a:lvl3pPr>
              <a:defRPr/>
            </a:lvl3pPr>
            <a:lvl4pPr>
              <a:defRPr/>
            </a:lvl4pPr>
            <a:lvl5pPr marL="0" indent="0">
              <a:buNone/>
              <a:defRPr/>
            </a:lvl5pPr>
            <a:lvl6pPr>
              <a:defRPr/>
            </a:lvl6pPr>
            <a:lvl7pPr>
              <a:defRPr/>
            </a:lvl7pPr>
            <a:lvl8pPr>
              <a:defRPr/>
            </a:lvl8pPr>
            <a:lvl9pPr>
              <a:defRPr/>
            </a:lvl9pPr>
          </a:lstStyle>
          <a:p>
            <a:pPr lvl="0"/>
            <a:r>
              <a:rPr lang="nl-NL"/>
              <a:t>Informatie</a:t>
            </a:r>
          </a:p>
        </p:txBody>
      </p:sp>
      <p:sp>
        <p:nvSpPr>
          <p:cNvPr id="69" name="Tijdelijke aanduiding voor verticale tekst 2">
            <a:extLst>
              <a:ext uri="{FF2B5EF4-FFF2-40B4-BE49-F238E27FC236}">
                <a16:creationId xmlns:a16="http://schemas.microsoft.com/office/drawing/2014/main" id="{3CB304D9-1E47-4B97-A383-80482AEE49D2}"/>
              </a:ext>
            </a:extLst>
          </p:cNvPr>
          <p:cNvSpPr>
            <a:spLocks noGrp="1"/>
          </p:cNvSpPr>
          <p:nvPr userDrawn="1">
            <p:ph type="body" orient="vert" idx="47" hasCustomPrompt="1"/>
          </p:nvPr>
        </p:nvSpPr>
        <p:spPr>
          <a:xfrm>
            <a:off x="8122894" y="3160531"/>
            <a:ext cx="3351835" cy="268469"/>
          </a:xfrm>
        </p:spPr>
        <p:txBody>
          <a:bodyPr vert="horz" lIns="0" tIns="0" rIns="0" bIns="0"/>
          <a:lstStyle>
            <a:lvl1pPr marL="0" indent="0">
              <a:buNone/>
              <a:defRPr b="1"/>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sp>
        <p:nvSpPr>
          <p:cNvPr id="75" name="Tijdelijke aanduiding voor verticale tekst 2">
            <a:extLst>
              <a:ext uri="{FF2B5EF4-FFF2-40B4-BE49-F238E27FC236}">
                <a16:creationId xmlns:a16="http://schemas.microsoft.com/office/drawing/2014/main" id="{CED68B8F-0156-498C-8181-AD8EB48B0661}"/>
              </a:ext>
            </a:extLst>
          </p:cNvPr>
          <p:cNvSpPr>
            <a:spLocks noGrp="1"/>
          </p:cNvSpPr>
          <p:nvPr userDrawn="1">
            <p:ph type="body" orient="vert" idx="52" hasCustomPrompt="1"/>
          </p:nvPr>
        </p:nvSpPr>
        <p:spPr>
          <a:xfrm>
            <a:off x="722653" y="6011757"/>
            <a:ext cx="10652422" cy="562342"/>
          </a:xfrm>
        </p:spPr>
        <p:txBody>
          <a:bodyPr vert="horz" lIns="0" tIns="0" rIns="0" bIns="0"/>
          <a:lstStyle>
            <a:lvl1pPr marL="0" indent="0">
              <a:buNone/>
              <a:defRPr/>
            </a:lvl1pPr>
            <a:lvl2pPr>
              <a:defRPr/>
            </a:lvl2pPr>
            <a:lvl3pPr>
              <a:defRPr/>
            </a:lvl3pPr>
            <a:lvl4pPr>
              <a:defRPr/>
            </a:lvl4pPr>
            <a:lvl5pPr marL="0" indent="0">
              <a:buNone/>
              <a:defRPr/>
            </a:lvl5pPr>
            <a:lvl6pPr>
              <a:defRPr/>
            </a:lvl6pPr>
            <a:lvl7pPr>
              <a:defRPr/>
            </a:lvl7pPr>
            <a:lvl8pPr>
              <a:defRPr/>
            </a:lvl8pPr>
            <a:lvl9pPr>
              <a:defRPr/>
            </a:lvl9pPr>
          </a:lstStyle>
          <a:p>
            <a:pPr lvl="0"/>
            <a:r>
              <a:rPr lang="nl-NL"/>
              <a:t>Informatie</a:t>
            </a:r>
          </a:p>
        </p:txBody>
      </p:sp>
      <p:grpSp>
        <p:nvGrpSpPr>
          <p:cNvPr id="76" name="INSTRUCTIE">
            <a:extLst>
              <a:ext uri="{FF2B5EF4-FFF2-40B4-BE49-F238E27FC236}">
                <a16:creationId xmlns:a16="http://schemas.microsoft.com/office/drawing/2014/main" id="{BEA82AAC-0501-4DF9-B89D-086E784141CD}"/>
              </a:ext>
            </a:extLst>
          </p:cNvPr>
          <p:cNvGrpSpPr/>
          <p:nvPr userDrawn="1"/>
        </p:nvGrpSpPr>
        <p:grpSpPr>
          <a:xfrm>
            <a:off x="-3786437" y="0"/>
            <a:ext cx="3693386" cy="5359349"/>
            <a:chOff x="-3786437" y="0"/>
            <a:chExt cx="3693386" cy="5359349"/>
          </a:xfrm>
        </p:grpSpPr>
        <p:sp>
          <p:nvSpPr>
            <p:cNvPr id="77" name="Rechthoek 76">
              <a:extLst>
                <a:ext uri="{FF2B5EF4-FFF2-40B4-BE49-F238E27FC236}">
                  <a16:creationId xmlns:a16="http://schemas.microsoft.com/office/drawing/2014/main" id="{ABEE9BDA-45D4-4A02-A24A-D81FB745995D}"/>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78" name="Ovaal 77">
              <a:extLst>
                <a:ext uri="{FF2B5EF4-FFF2-40B4-BE49-F238E27FC236}">
                  <a16:creationId xmlns:a16="http://schemas.microsoft.com/office/drawing/2014/main" id="{CCE4990E-7A97-47FD-AF67-61659C9B300D}"/>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79" name="Rechthoek 78">
              <a:extLst>
                <a:ext uri="{FF2B5EF4-FFF2-40B4-BE49-F238E27FC236}">
                  <a16:creationId xmlns:a16="http://schemas.microsoft.com/office/drawing/2014/main" id="{01DB689B-E9CE-4C6E-9BBB-77A24CA203E4}"/>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Bullet</a:t>
              </a:r>
            </a:p>
          </p:txBody>
        </p:sp>
        <p:sp>
          <p:nvSpPr>
            <p:cNvPr id="80" name="Ovaal 79">
              <a:extLst>
                <a:ext uri="{FF2B5EF4-FFF2-40B4-BE49-F238E27FC236}">
                  <a16:creationId xmlns:a16="http://schemas.microsoft.com/office/drawing/2014/main" id="{725D3AC3-9AE9-4607-A01B-C0E8308E6DDD}"/>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1" name="Rechthoek 80">
              <a:extLst>
                <a:ext uri="{FF2B5EF4-FFF2-40B4-BE49-F238E27FC236}">
                  <a16:creationId xmlns:a16="http://schemas.microsoft.com/office/drawing/2014/main" id="{A9408D3D-C4D2-465D-AF85-461606A8886C}"/>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82" name="Rechthoek 81">
              <a:extLst>
                <a:ext uri="{FF2B5EF4-FFF2-40B4-BE49-F238E27FC236}">
                  <a16:creationId xmlns:a16="http://schemas.microsoft.com/office/drawing/2014/main" id="{B5BC7418-469C-49A5-BFA2-D853851D8810}"/>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Sub-bullet #1</a:t>
              </a:r>
            </a:p>
          </p:txBody>
        </p:sp>
        <p:sp>
          <p:nvSpPr>
            <p:cNvPr id="83" name="Ovaal 82">
              <a:extLst>
                <a:ext uri="{FF2B5EF4-FFF2-40B4-BE49-F238E27FC236}">
                  <a16:creationId xmlns:a16="http://schemas.microsoft.com/office/drawing/2014/main" id="{C668A641-7BC9-49EA-BCD8-289F8BA05C25}"/>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84" name="Ovaal 83">
              <a:extLst>
                <a:ext uri="{FF2B5EF4-FFF2-40B4-BE49-F238E27FC236}">
                  <a16:creationId xmlns:a16="http://schemas.microsoft.com/office/drawing/2014/main" id="{1AC4B376-F1CA-4A90-B932-375AB3E929C3}"/>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85" name="Rechthoek 84">
              <a:extLst>
                <a:ext uri="{FF2B5EF4-FFF2-40B4-BE49-F238E27FC236}">
                  <a16:creationId xmlns:a16="http://schemas.microsoft.com/office/drawing/2014/main" id="{E78A6182-86C7-4560-92D8-8EA159644343}"/>
                </a:ext>
              </a:extLst>
            </p:cNvPr>
            <p:cNvSpPr/>
            <p:nvPr userDrawn="1"/>
          </p:nvSpPr>
          <p:spPr>
            <a:xfrm>
              <a:off x="-3319415" y="24311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Leestekst</a:t>
              </a:r>
            </a:p>
          </p:txBody>
        </p:sp>
        <p:sp>
          <p:nvSpPr>
            <p:cNvPr id="86" name="Ovaal 85">
              <a:extLst>
                <a:ext uri="{FF2B5EF4-FFF2-40B4-BE49-F238E27FC236}">
                  <a16:creationId xmlns:a16="http://schemas.microsoft.com/office/drawing/2014/main" id="{C52A3932-83B0-4557-A6AA-6BF099B1F9E5}"/>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87" name="Rechthoek 86">
              <a:extLst>
                <a:ext uri="{FF2B5EF4-FFF2-40B4-BE49-F238E27FC236}">
                  <a16:creationId xmlns:a16="http://schemas.microsoft.com/office/drawing/2014/main" id="{A7BAC2AD-2A83-4DB1-A2D3-6D25E528FDA9}"/>
                </a:ext>
              </a:extLst>
            </p:cNvPr>
            <p:cNvSpPr/>
            <p:nvPr userDrawn="1"/>
          </p:nvSpPr>
          <p:spPr>
            <a:xfrm>
              <a:off x="-3319415" y="2722518"/>
              <a:ext cx="2949220" cy="180000"/>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accent2"/>
                  </a:solidFill>
                  <a:effectLst/>
                  <a:uLnTx/>
                  <a:uFillTx/>
                  <a:latin typeface="+mj-lt"/>
                  <a:ea typeface="+mn-ea"/>
                  <a:cs typeface="Calibri" panose="020F0502020204030204" pitchFamily="34" charset="0"/>
                </a:rPr>
                <a:t>Subtitel</a:t>
              </a:r>
            </a:p>
          </p:txBody>
        </p:sp>
        <p:sp>
          <p:nvSpPr>
            <p:cNvPr id="88" name="Ovaal 87">
              <a:extLst>
                <a:ext uri="{FF2B5EF4-FFF2-40B4-BE49-F238E27FC236}">
                  <a16:creationId xmlns:a16="http://schemas.microsoft.com/office/drawing/2014/main" id="{5AD5E95E-C03F-4504-9AAB-949647656DF5}"/>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89" name="Rechthoek 88">
              <a:extLst>
                <a:ext uri="{FF2B5EF4-FFF2-40B4-BE49-F238E27FC236}">
                  <a16:creationId xmlns:a16="http://schemas.microsoft.com/office/drawing/2014/main" id="{EF02C877-960D-4DE3-AFDF-7C4B03D2535C}"/>
                </a:ext>
              </a:extLst>
            </p:cNvPr>
            <p:cNvSpPr/>
            <p:nvPr userDrawn="1"/>
          </p:nvSpPr>
          <p:spPr>
            <a:xfrm>
              <a:off x="-3319415" y="299712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Numerieke bullet</a:t>
              </a:r>
            </a:p>
          </p:txBody>
        </p:sp>
        <p:sp>
          <p:nvSpPr>
            <p:cNvPr id="90" name="Ovaal 89">
              <a:extLst>
                <a:ext uri="{FF2B5EF4-FFF2-40B4-BE49-F238E27FC236}">
                  <a16:creationId xmlns:a16="http://schemas.microsoft.com/office/drawing/2014/main" id="{F4DE12DA-4652-445A-9753-F8241099D194}"/>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91" name="Rechthoek 90">
              <a:extLst>
                <a:ext uri="{FF2B5EF4-FFF2-40B4-BE49-F238E27FC236}">
                  <a16:creationId xmlns:a16="http://schemas.microsoft.com/office/drawing/2014/main" id="{7D2DE44C-BCE8-4C8B-947A-FB2FCAD5ABA6}"/>
                </a:ext>
              </a:extLst>
            </p:cNvPr>
            <p:cNvSpPr/>
            <p:nvPr userDrawn="1"/>
          </p:nvSpPr>
          <p:spPr>
            <a:xfrm>
              <a:off x="-3325830" y="3288516"/>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5"/>
                </a:buClr>
                <a:buSzTx/>
                <a:buFont typeface="+mj-lt"/>
                <a:buAutoNum type="alphaLcPeriod"/>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Alfabetische bullet</a:t>
              </a:r>
            </a:p>
          </p:txBody>
        </p:sp>
        <p:sp>
          <p:nvSpPr>
            <p:cNvPr id="92" name="Ovaal 91">
              <a:extLst>
                <a:ext uri="{FF2B5EF4-FFF2-40B4-BE49-F238E27FC236}">
                  <a16:creationId xmlns:a16="http://schemas.microsoft.com/office/drawing/2014/main" id="{A0BA9242-E12A-4B4C-B08E-1CFB700288AE}"/>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93" name="Rechthoek 92">
              <a:extLst>
                <a:ext uri="{FF2B5EF4-FFF2-40B4-BE49-F238E27FC236}">
                  <a16:creationId xmlns:a16="http://schemas.microsoft.com/office/drawing/2014/main" id="{4A8C37DC-421A-4033-8D9F-8BACA75B1F0A}"/>
                </a:ext>
              </a:extLst>
            </p:cNvPr>
            <p:cNvSpPr/>
            <p:nvPr userDrawn="1"/>
          </p:nvSpPr>
          <p:spPr>
            <a:xfrm>
              <a:off x="-3319415" y="3579903"/>
              <a:ext cx="2949220" cy="180000"/>
            </a:xfrm>
            <a:prstGeom prst="rect">
              <a:avLst/>
            </a:prstGeom>
            <a:noFill/>
            <a:ln w="25400" cap="flat" cmpd="sng" algn="ctr">
              <a:noFill/>
              <a:prstDash val="solid"/>
            </a:ln>
            <a:effectLst/>
          </p:spPr>
          <p:txBody>
            <a:bodyPr lIns="0" tIns="0" rIns="0" bIns="0" rtlCol="0" anchor="ctr"/>
            <a:lstStyle/>
            <a:p>
              <a:pPr marL="450850" marR="0" lvl="0" indent="-18415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Bullet</a:t>
              </a:r>
            </a:p>
          </p:txBody>
        </p:sp>
        <p:sp>
          <p:nvSpPr>
            <p:cNvPr id="94" name="Ovaal 93">
              <a:extLst>
                <a:ext uri="{FF2B5EF4-FFF2-40B4-BE49-F238E27FC236}">
                  <a16:creationId xmlns:a16="http://schemas.microsoft.com/office/drawing/2014/main" id="{E1507869-E760-4F79-BF07-640B878E1446}"/>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95" name="Rechthoek 94">
              <a:extLst>
                <a:ext uri="{FF2B5EF4-FFF2-40B4-BE49-F238E27FC236}">
                  <a16:creationId xmlns:a16="http://schemas.microsoft.com/office/drawing/2014/main" id="{3F314293-2C16-4AED-B310-EA89577D9AC1}"/>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96" name="ICOON_info">
              <a:extLst>
                <a:ext uri="{FF2B5EF4-FFF2-40B4-BE49-F238E27FC236}">
                  <a16:creationId xmlns:a16="http://schemas.microsoft.com/office/drawing/2014/main" id="{30670523-4EA1-4C24-AA50-C5317345AC23}"/>
                </a:ext>
              </a:extLst>
            </p:cNvPr>
            <p:cNvGrpSpPr/>
            <p:nvPr userDrawn="1"/>
          </p:nvGrpSpPr>
          <p:grpSpPr>
            <a:xfrm>
              <a:off x="-376736" y="4400186"/>
              <a:ext cx="283685" cy="283685"/>
              <a:chOff x="-510741" y="5913713"/>
              <a:chExt cx="267555" cy="267555"/>
            </a:xfrm>
          </p:grpSpPr>
          <p:sp>
            <p:nvSpPr>
              <p:cNvPr id="140" name="Ovaal 139">
                <a:extLst>
                  <a:ext uri="{FF2B5EF4-FFF2-40B4-BE49-F238E27FC236}">
                    <a16:creationId xmlns:a16="http://schemas.microsoft.com/office/drawing/2014/main" id="{C78C7748-74F6-43B9-BF32-61034AE87487}"/>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141" name="Graphic 163" descr="Informatie">
                <a:extLst>
                  <a:ext uri="{FF2B5EF4-FFF2-40B4-BE49-F238E27FC236}">
                    <a16:creationId xmlns:a16="http://schemas.microsoft.com/office/drawing/2014/main" id="{6B9D0864-4909-46AE-B9D0-DFEB05F97D2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97" name="VOORBEELD">
              <a:extLst>
                <a:ext uri="{FF2B5EF4-FFF2-40B4-BE49-F238E27FC236}">
                  <a16:creationId xmlns:a16="http://schemas.microsoft.com/office/drawing/2014/main" id="{FFCC3572-C9D2-4EB4-846B-C6906C903A47}"/>
                </a:ext>
              </a:extLst>
            </p:cNvPr>
            <p:cNvGrpSpPr/>
            <p:nvPr userDrawn="1"/>
          </p:nvGrpSpPr>
          <p:grpSpPr>
            <a:xfrm>
              <a:off x="-3605171" y="458674"/>
              <a:ext cx="3234311" cy="558875"/>
              <a:chOff x="-3605171" y="458674"/>
              <a:chExt cx="3234311" cy="558875"/>
            </a:xfrm>
          </p:grpSpPr>
          <p:sp>
            <p:nvSpPr>
              <p:cNvPr id="100" name="Rechthoek 99">
                <a:extLst>
                  <a:ext uri="{FF2B5EF4-FFF2-40B4-BE49-F238E27FC236}">
                    <a16:creationId xmlns:a16="http://schemas.microsoft.com/office/drawing/2014/main" id="{D375344D-B133-4C0F-A693-32668E045C26}"/>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101" name="Rechthoek 100">
                <a:extLst>
                  <a:ext uri="{FF2B5EF4-FFF2-40B4-BE49-F238E27FC236}">
                    <a16:creationId xmlns:a16="http://schemas.microsoft.com/office/drawing/2014/main" id="{7BCFDF82-DE65-4B21-9A7E-07D733A31833}"/>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102" name="Groep 101">
                <a:extLst>
                  <a:ext uri="{FF2B5EF4-FFF2-40B4-BE49-F238E27FC236}">
                    <a16:creationId xmlns:a16="http://schemas.microsoft.com/office/drawing/2014/main" id="{C337A01E-0605-4A61-9076-A849B23F6A36}"/>
                  </a:ext>
                </a:extLst>
              </p:cNvPr>
              <p:cNvGrpSpPr/>
              <p:nvPr userDrawn="1"/>
            </p:nvGrpSpPr>
            <p:grpSpPr>
              <a:xfrm>
                <a:off x="-3386247" y="830871"/>
                <a:ext cx="139423" cy="109566"/>
                <a:chOff x="-2866744" y="827071"/>
                <a:chExt cx="168701" cy="132575"/>
              </a:xfrm>
            </p:grpSpPr>
            <p:grpSp>
              <p:nvGrpSpPr>
                <p:cNvPr id="133" name="Groep 132">
                  <a:extLst>
                    <a:ext uri="{FF2B5EF4-FFF2-40B4-BE49-F238E27FC236}">
                      <a16:creationId xmlns:a16="http://schemas.microsoft.com/office/drawing/2014/main" id="{C6ADFB3B-AA13-4A8B-BFB7-A2952B7CFC92}"/>
                    </a:ext>
                  </a:extLst>
                </p:cNvPr>
                <p:cNvGrpSpPr/>
                <p:nvPr userDrawn="1"/>
              </p:nvGrpSpPr>
              <p:grpSpPr>
                <a:xfrm>
                  <a:off x="-2866744" y="827071"/>
                  <a:ext cx="168701" cy="132575"/>
                  <a:chOff x="-2866744" y="827071"/>
                  <a:chExt cx="168701" cy="132575"/>
                </a:xfrm>
              </p:grpSpPr>
              <p:cxnSp>
                <p:nvCxnSpPr>
                  <p:cNvPr id="135" name="Rechte verbindingslijn 134">
                    <a:extLst>
                      <a:ext uri="{FF2B5EF4-FFF2-40B4-BE49-F238E27FC236}">
                        <a16:creationId xmlns:a16="http://schemas.microsoft.com/office/drawing/2014/main" id="{1EF10AA9-C51B-44DF-A60F-62D24A3236EE}"/>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36" name="Rechte verbindingslijn 135">
                    <a:extLst>
                      <a:ext uri="{FF2B5EF4-FFF2-40B4-BE49-F238E27FC236}">
                        <a16:creationId xmlns:a16="http://schemas.microsoft.com/office/drawing/2014/main" id="{584C3601-F8A2-4163-AE6B-800D390EAE4A}"/>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37" name="Rechte verbindingslijn 136">
                    <a:extLst>
                      <a:ext uri="{FF2B5EF4-FFF2-40B4-BE49-F238E27FC236}">
                        <a16:creationId xmlns:a16="http://schemas.microsoft.com/office/drawing/2014/main" id="{40B0FF60-3232-438A-94CA-5B16DF5C7800}"/>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38" name="Rechte verbindingslijn 137">
                    <a:extLst>
                      <a:ext uri="{FF2B5EF4-FFF2-40B4-BE49-F238E27FC236}">
                        <a16:creationId xmlns:a16="http://schemas.microsoft.com/office/drawing/2014/main" id="{5C94CB80-F43D-40B0-A429-12679706D84D}"/>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39" name="Rechte verbindingslijn 138">
                    <a:extLst>
                      <a:ext uri="{FF2B5EF4-FFF2-40B4-BE49-F238E27FC236}">
                        <a16:creationId xmlns:a16="http://schemas.microsoft.com/office/drawing/2014/main" id="{F9C59A1D-2D95-4BCA-B704-6592D5C0B2B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34" name="Pijl: rechts 133">
                  <a:extLst>
                    <a:ext uri="{FF2B5EF4-FFF2-40B4-BE49-F238E27FC236}">
                      <a16:creationId xmlns:a16="http://schemas.microsoft.com/office/drawing/2014/main" id="{0BA71C38-31ED-4DBB-8124-BA89BD1FB8B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03" name="Groep 102">
                <a:extLst>
                  <a:ext uri="{FF2B5EF4-FFF2-40B4-BE49-F238E27FC236}">
                    <a16:creationId xmlns:a16="http://schemas.microsoft.com/office/drawing/2014/main" id="{5870A50B-2B1F-4302-AD89-3473D16B0978}"/>
                  </a:ext>
                </a:extLst>
              </p:cNvPr>
              <p:cNvGrpSpPr/>
              <p:nvPr userDrawn="1"/>
            </p:nvGrpSpPr>
            <p:grpSpPr>
              <a:xfrm>
                <a:off x="-3605171" y="830871"/>
                <a:ext cx="139423" cy="109566"/>
                <a:chOff x="-2866744" y="518074"/>
                <a:chExt cx="168701" cy="132575"/>
              </a:xfrm>
            </p:grpSpPr>
            <p:grpSp>
              <p:nvGrpSpPr>
                <p:cNvPr id="126" name="Groep 125">
                  <a:extLst>
                    <a:ext uri="{FF2B5EF4-FFF2-40B4-BE49-F238E27FC236}">
                      <a16:creationId xmlns:a16="http://schemas.microsoft.com/office/drawing/2014/main" id="{2C79F8B1-C869-4EE4-B709-0D46DFE0DD46}"/>
                    </a:ext>
                  </a:extLst>
                </p:cNvPr>
                <p:cNvGrpSpPr/>
                <p:nvPr userDrawn="1"/>
              </p:nvGrpSpPr>
              <p:grpSpPr>
                <a:xfrm>
                  <a:off x="-2866744" y="518074"/>
                  <a:ext cx="168701" cy="132575"/>
                  <a:chOff x="-2866744" y="518074"/>
                  <a:chExt cx="168701" cy="132575"/>
                </a:xfrm>
              </p:grpSpPr>
              <p:cxnSp>
                <p:nvCxnSpPr>
                  <p:cNvPr id="128" name="Rechte verbindingslijn 127">
                    <a:extLst>
                      <a:ext uri="{FF2B5EF4-FFF2-40B4-BE49-F238E27FC236}">
                        <a16:creationId xmlns:a16="http://schemas.microsoft.com/office/drawing/2014/main" id="{7EB3F07D-AE37-4142-9B8B-C6E40F04BED3}"/>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29" name="Rechte verbindingslijn 128">
                    <a:extLst>
                      <a:ext uri="{FF2B5EF4-FFF2-40B4-BE49-F238E27FC236}">
                        <a16:creationId xmlns:a16="http://schemas.microsoft.com/office/drawing/2014/main" id="{EC74BF03-F6B5-4247-B889-A5D2CC3FD3DC}"/>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30" name="Rechte verbindingslijn 129">
                    <a:extLst>
                      <a:ext uri="{FF2B5EF4-FFF2-40B4-BE49-F238E27FC236}">
                        <a16:creationId xmlns:a16="http://schemas.microsoft.com/office/drawing/2014/main" id="{0F1FFF19-3752-4AE1-8BD7-9F1C4689C3A6}"/>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31" name="Rechte verbindingslijn 130">
                    <a:extLst>
                      <a:ext uri="{FF2B5EF4-FFF2-40B4-BE49-F238E27FC236}">
                        <a16:creationId xmlns:a16="http://schemas.microsoft.com/office/drawing/2014/main" id="{974A4764-C737-432D-B371-932F2ACB2DB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32" name="Rechte verbindingslijn 131">
                    <a:extLst>
                      <a:ext uri="{FF2B5EF4-FFF2-40B4-BE49-F238E27FC236}">
                        <a16:creationId xmlns:a16="http://schemas.microsoft.com/office/drawing/2014/main" id="{E60D885D-4A9A-42F6-9E28-E5263CDE2573}"/>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127" name="Pijl: rechts 126">
                  <a:extLst>
                    <a:ext uri="{FF2B5EF4-FFF2-40B4-BE49-F238E27FC236}">
                      <a16:creationId xmlns:a16="http://schemas.microsoft.com/office/drawing/2014/main" id="{D31BE4BE-AA67-4906-BD9A-2A90E87B8B7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104" name="Rechte verbindingslijn 103">
                <a:extLst>
                  <a:ext uri="{FF2B5EF4-FFF2-40B4-BE49-F238E27FC236}">
                    <a16:creationId xmlns:a16="http://schemas.microsoft.com/office/drawing/2014/main" id="{D64CC63D-51A8-4F07-9280-2A1A79529981}"/>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105" name="Rechte verbindingslijn 104">
                <a:extLst>
                  <a:ext uri="{FF2B5EF4-FFF2-40B4-BE49-F238E27FC236}">
                    <a16:creationId xmlns:a16="http://schemas.microsoft.com/office/drawing/2014/main" id="{3DFAAB52-FDDB-4E5C-8FD6-9FB238FC930E}"/>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106" name="Rechthoek 105">
                <a:extLst>
                  <a:ext uri="{FF2B5EF4-FFF2-40B4-BE49-F238E27FC236}">
                    <a16:creationId xmlns:a16="http://schemas.microsoft.com/office/drawing/2014/main" id="{B8F3BC03-B160-4E61-8175-919794A12109}"/>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107" name="Rechthoek 106">
                <a:extLst>
                  <a:ext uri="{FF2B5EF4-FFF2-40B4-BE49-F238E27FC236}">
                    <a16:creationId xmlns:a16="http://schemas.microsoft.com/office/drawing/2014/main" id="{51FEB65A-CACF-4EE4-99F8-19AD2EDF7B91}"/>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108" name="Groep 107">
                <a:extLst>
                  <a:ext uri="{FF2B5EF4-FFF2-40B4-BE49-F238E27FC236}">
                    <a16:creationId xmlns:a16="http://schemas.microsoft.com/office/drawing/2014/main" id="{F1F1897A-B084-42AE-8D83-227A188B04C9}"/>
                  </a:ext>
                </a:extLst>
              </p:cNvPr>
              <p:cNvGrpSpPr/>
              <p:nvPr userDrawn="1"/>
            </p:nvGrpSpPr>
            <p:grpSpPr>
              <a:xfrm>
                <a:off x="-2916763" y="769168"/>
                <a:ext cx="268738" cy="248381"/>
                <a:chOff x="-2916763" y="769168"/>
                <a:chExt cx="268738" cy="248381"/>
              </a:xfrm>
            </p:grpSpPr>
            <p:sp>
              <p:nvSpPr>
                <p:cNvPr id="118" name="Rechthoek 117">
                  <a:extLst>
                    <a:ext uri="{FF2B5EF4-FFF2-40B4-BE49-F238E27FC236}">
                      <a16:creationId xmlns:a16="http://schemas.microsoft.com/office/drawing/2014/main" id="{82B6C94D-0351-47BD-A7E2-7AA9E5EA913F}"/>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119" name="Groep 118">
                  <a:extLst>
                    <a:ext uri="{FF2B5EF4-FFF2-40B4-BE49-F238E27FC236}">
                      <a16:creationId xmlns:a16="http://schemas.microsoft.com/office/drawing/2014/main" id="{1CA763DC-571D-4B85-B59B-51FCB8397B17}"/>
                    </a:ext>
                  </a:extLst>
                </p:cNvPr>
                <p:cNvGrpSpPr/>
                <p:nvPr userDrawn="1"/>
              </p:nvGrpSpPr>
              <p:grpSpPr>
                <a:xfrm>
                  <a:off x="-2866744" y="827071"/>
                  <a:ext cx="168701" cy="132575"/>
                  <a:chOff x="-2866744" y="827071"/>
                  <a:chExt cx="168701" cy="132575"/>
                </a:xfrm>
              </p:grpSpPr>
              <p:cxnSp>
                <p:nvCxnSpPr>
                  <p:cNvPr id="121" name="Rechte verbindingslijn 120">
                    <a:extLst>
                      <a:ext uri="{FF2B5EF4-FFF2-40B4-BE49-F238E27FC236}">
                        <a16:creationId xmlns:a16="http://schemas.microsoft.com/office/drawing/2014/main" id="{99643C03-DD57-4597-A23D-E9499D84482E}"/>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22" name="Rechte verbindingslijn 121">
                    <a:extLst>
                      <a:ext uri="{FF2B5EF4-FFF2-40B4-BE49-F238E27FC236}">
                        <a16:creationId xmlns:a16="http://schemas.microsoft.com/office/drawing/2014/main" id="{157ABB60-65A4-4CFD-A3DD-3A17E18BE393}"/>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23" name="Rechte verbindingslijn 122">
                    <a:extLst>
                      <a:ext uri="{FF2B5EF4-FFF2-40B4-BE49-F238E27FC236}">
                        <a16:creationId xmlns:a16="http://schemas.microsoft.com/office/drawing/2014/main" id="{53E0DD21-2D27-4515-B5FB-86214EBF7F3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24" name="Rechte verbindingslijn 123">
                    <a:extLst>
                      <a:ext uri="{FF2B5EF4-FFF2-40B4-BE49-F238E27FC236}">
                        <a16:creationId xmlns:a16="http://schemas.microsoft.com/office/drawing/2014/main" id="{4FD9026F-8789-4BC8-8BC5-F2514CBFCD5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25" name="Rechte verbindingslijn 124">
                    <a:extLst>
                      <a:ext uri="{FF2B5EF4-FFF2-40B4-BE49-F238E27FC236}">
                        <a16:creationId xmlns:a16="http://schemas.microsoft.com/office/drawing/2014/main" id="{34F60C57-8790-49A6-8A9F-CEC64B9BC2E2}"/>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20" name="Pijl: rechts 119">
                  <a:extLst>
                    <a:ext uri="{FF2B5EF4-FFF2-40B4-BE49-F238E27FC236}">
                      <a16:creationId xmlns:a16="http://schemas.microsoft.com/office/drawing/2014/main" id="{29BC5695-0087-463C-80D9-047A8155FC50}"/>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09" name="Groep 108">
                <a:extLst>
                  <a:ext uri="{FF2B5EF4-FFF2-40B4-BE49-F238E27FC236}">
                    <a16:creationId xmlns:a16="http://schemas.microsoft.com/office/drawing/2014/main" id="{67B2CC70-2FCD-4AAE-A36D-9A9245C7505C}"/>
                  </a:ext>
                </a:extLst>
              </p:cNvPr>
              <p:cNvGrpSpPr/>
              <p:nvPr userDrawn="1"/>
            </p:nvGrpSpPr>
            <p:grpSpPr>
              <a:xfrm>
                <a:off x="-2916763" y="460171"/>
                <a:ext cx="268738" cy="248381"/>
                <a:chOff x="-2916763" y="460171"/>
                <a:chExt cx="268738" cy="248381"/>
              </a:xfrm>
            </p:grpSpPr>
            <p:sp>
              <p:nvSpPr>
                <p:cNvPr id="110" name="Rechthoek 109">
                  <a:extLst>
                    <a:ext uri="{FF2B5EF4-FFF2-40B4-BE49-F238E27FC236}">
                      <a16:creationId xmlns:a16="http://schemas.microsoft.com/office/drawing/2014/main" id="{7F758319-C974-43BA-BAFE-A550BF967E40}"/>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111" name="Groep 110">
                  <a:extLst>
                    <a:ext uri="{FF2B5EF4-FFF2-40B4-BE49-F238E27FC236}">
                      <a16:creationId xmlns:a16="http://schemas.microsoft.com/office/drawing/2014/main" id="{5B8B5C45-F987-4FC9-A46E-A705B17348F0}"/>
                    </a:ext>
                  </a:extLst>
                </p:cNvPr>
                <p:cNvGrpSpPr/>
                <p:nvPr userDrawn="1"/>
              </p:nvGrpSpPr>
              <p:grpSpPr>
                <a:xfrm>
                  <a:off x="-2866744" y="518074"/>
                  <a:ext cx="168701" cy="132575"/>
                  <a:chOff x="-2866744" y="518074"/>
                  <a:chExt cx="168701" cy="132575"/>
                </a:xfrm>
              </p:grpSpPr>
              <p:cxnSp>
                <p:nvCxnSpPr>
                  <p:cNvPr id="113" name="Rechte verbindingslijn 112">
                    <a:extLst>
                      <a:ext uri="{FF2B5EF4-FFF2-40B4-BE49-F238E27FC236}">
                        <a16:creationId xmlns:a16="http://schemas.microsoft.com/office/drawing/2014/main" id="{F3C70429-B8C9-48C9-8AE5-0104F8A8D519}"/>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14" name="Rechte verbindingslijn 113">
                    <a:extLst>
                      <a:ext uri="{FF2B5EF4-FFF2-40B4-BE49-F238E27FC236}">
                        <a16:creationId xmlns:a16="http://schemas.microsoft.com/office/drawing/2014/main" id="{29530145-9DC8-4CFF-954E-B147D6278EF1}"/>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15" name="Rechte verbindingslijn 114">
                    <a:extLst>
                      <a:ext uri="{FF2B5EF4-FFF2-40B4-BE49-F238E27FC236}">
                        <a16:creationId xmlns:a16="http://schemas.microsoft.com/office/drawing/2014/main" id="{BD554C62-C3F0-4FEF-BC21-5C9BF4246E3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16" name="Rechte verbindingslijn 115">
                    <a:extLst>
                      <a:ext uri="{FF2B5EF4-FFF2-40B4-BE49-F238E27FC236}">
                        <a16:creationId xmlns:a16="http://schemas.microsoft.com/office/drawing/2014/main" id="{6A0CF8C8-9E93-4F83-A340-899A53838EF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17" name="Rechte verbindingslijn 116">
                    <a:extLst>
                      <a:ext uri="{FF2B5EF4-FFF2-40B4-BE49-F238E27FC236}">
                        <a16:creationId xmlns:a16="http://schemas.microsoft.com/office/drawing/2014/main" id="{52475CB0-D9F1-449C-B69B-C3CA0567205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112" name="Pijl: rechts 111">
                  <a:extLst>
                    <a:ext uri="{FF2B5EF4-FFF2-40B4-BE49-F238E27FC236}">
                      <a16:creationId xmlns:a16="http://schemas.microsoft.com/office/drawing/2014/main" id="{F0989108-4698-4874-B3D7-2431FDC3E90A}"/>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98" name="Rechthoek 97">
              <a:extLst>
                <a:ext uri="{FF2B5EF4-FFF2-40B4-BE49-F238E27FC236}">
                  <a16:creationId xmlns:a16="http://schemas.microsoft.com/office/drawing/2014/main" id="{194210C0-E14C-4294-9743-87C6CC62370E}"/>
                </a:ext>
              </a:extLst>
            </p:cNvPr>
            <p:cNvSpPr/>
            <p:nvPr userDrawn="1"/>
          </p:nvSpPr>
          <p:spPr>
            <a:xfrm>
              <a:off x="-3319415" y="387792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1" u="none" strike="noStrike" kern="0" cap="none" spc="0" normalizeH="0" baseline="0" noProof="0">
                  <a:ln>
                    <a:noFill/>
                  </a:ln>
                  <a:solidFill>
                    <a:schemeClr val="tx1"/>
                  </a:solidFill>
                  <a:effectLst/>
                  <a:uLnTx/>
                  <a:uFillTx/>
                  <a:latin typeface="Source Sans Pro ExtraLight" panose="020B0303030403020204" pitchFamily="34" charset="0"/>
                  <a:ea typeface="Source Sans Pro ExtraLight" panose="020B0303030403020204" pitchFamily="34" charset="0"/>
                  <a:cs typeface="Calibri" panose="020F0502020204030204" pitchFamily="34" charset="0"/>
                </a:rPr>
                <a:t>Cursief</a:t>
              </a:r>
            </a:p>
          </p:txBody>
        </p:sp>
        <p:sp>
          <p:nvSpPr>
            <p:cNvPr id="99" name="Rechthoek 98">
              <a:extLst>
                <a:ext uri="{FF2B5EF4-FFF2-40B4-BE49-F238E27FC236}">
                  <a16:creationId xmlns:a16="http://schemas.microsoft.com/office/drawing/2014/main" id="{116B6BBF-0E81-4B12-B581-B2F9F6394E44}"/>
                </a:ext>
              </a:extLst>
            </p:cNvPr>
            <p:cNvSpPr/>
            <p:nvPr userDrawn="1"/>
          </p:nvSpPr>
          <p:spPr>
            <a:xfrm>
              <a:off x="-3319415" y="416114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accent1"/>
                  </a:solidFill>
                  <a:effectLst/>
                  <a:uLnTx/>
                  <a:uFillTx/>
                  <a:latin typeface="+mj-lt"/>
                  <a:cs typeface="Calibri" panose="020F0502020204030204" pitchFamily="34" charset="0"/>
                </a:rPr>
                <a:t>Alt. Subtitel</a:t>
              </a:r>
            </a:p>
          </p:txBody>
        </p:sp>
      </p:grpSp>
      <p:sp>
        <p:nvSpPr>
          <p:cNvPr id="144" name="Tijdelijke aanduiding voor verticale tekst 2">
            <a:extLst>
              <a:ext uri="{FF2B5EF4-FFF2-40B4-BE49-F238E27FC236}">
                <a16:creationId xmlns:a16="http://schemas.microsoft.com/office/drawing/2014/main" id="{AEFFF933-7B83-44F7-8437-181612F05B8A}"/>
              </a:ext>
            </a:extLst>
          </p:cNvPr>
          <p:cNvSpPr>
            <a:spLocks noGrp="1"/>
          </p:cNvSpPr>
          <p:nvPr>
            <p:ph type="body" orient="vert" idx="1" hasCustomPrompt="1"/>
          </p:nvPr>
        </p:nvSpPr>
        <p:spPr>
          <a:xfrm>
            <a:off x="882467" y="1417850"/>
            <a:ext cx="3291674" cy="1301192"/>
          </a:xfrm>
        </p:spPr>
        <p:txBody>
          <a:bodyPr vert="horz" lIns="0" tIns="0" rIns="0" bIns="0"/>
          <a:lstStyle>
            <a:lvl1pPr>
              <a:defRPr/>
            </a:lvl1pPr>
            <a:lvl2pPr>
              <a:defRPr/>
            </a:lvl2pPr>
            <a:lvl3pPr>
              <a:defRPr/>
            </a:lvl3pPr>
            <a:lvl4pPr>
              <a:defRPr/>
            </a:lvl4pPr>
            <a:lvl5pPr marL="0" indent="0">
              <a:buNone/>
              <a:defRPr/>
            </a:lvl5pPr>
            <a:lvl6pPr>
              <a:defRPr/>
            </a:lvl6pPr>
            <a:lvl7pPr>
              <a:defRPr/>
            </a:lvl7pPr>
            <a:lvl8pPr>
              <a:defRPr/>
            </a:lvl8pPr>
            <a:lvl9pPr>
              <a:defRPr/>
            </a:lvl9pPr>
          </a:lstStyle>
          <a:p>
            <a:pPr lvl="0"/>
            <a:r>
              <a:rPr lang="nl-NL"/>
              <a:t>Informatie</a:t>
            </a:r>
          </a:p>
        </p:txBody>
      </p:sp>
      <p:sp>
        <p:nvSpPr>
          <p:cNvPr id="145" name="Tijdelijke aanduiding voor verticale tekst 2">
            <a:extLst>
              <a:ext uri="{FF2B5EF4-FFF2-40B4-BE49-F238E27FC236}">
                <a16:creationId xmlns:a16="http://schemas.microsoft.com/office/drawing/2014/main" id="{52571305-E4B9-4C79-BE53-DFF215B0A0F7}"/>
              </a:ext>
            </a:extLst>
          </p:cNvPr>
          <p:cNvSpPr>
            <a:spLocks noGrp="1"/>
          </p:cNvSpPr>
          <p:nvPr>
            <p:ph type="body" orient="vert" idx="30" hasCustomPrompt="1"/>
          </p:nvPr>
        </p:nvSpPr>
        <p:spPr>
          <a:xfrm>
            <a:off x="882467" y="1149381"/>
            <a:ext cx="3291674" cy="268469"/>
          </a:xfrm>
        </p:spPr>
        <p:txBody>
          <a:bodyPr vert="horz" lIns="0" tIns="0" rIns="0" bIns="0"/>
          <a:lstStyle>
            <a:lvl1pPr marL="0" indent="0">
              <a:buNone/>
              <a:defRPr b="1"/>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sp>
        <p:nvSpPr>
          <p:cNvPr id="146" name="Tijdelijke aanduiding voor verticale tekst 2">
            <a:extLst>
              <a:ext uri="{FF2B5EF4-FFF2-40B4-BE49-F238E27FC236}">
                <a16:creationId xmlns:a16="http://schemas.microsoft.com/office/drawing/2014/main" id="{7E992326-0086-4E2C-B05A-A72C36A5C71D}"/>
              </a:ext>
            </a:extLst>
          </p:cNvPr>
          <p:cNvSpPr>
            <a:spLocks noGrp="1"/>
          </p:cNvSpPr>
          <p:nvPr>
            <p:ph type="body" orient="vert" idx="41" hasCustomPrompt="1"/>
          </p:nvPr>
        </p:nvSpPr>
        <p:spPr>
          <a:xfrm>
            <a:off x="882467" y="3429000"/>
            <a:ext cx="3291674" cy="1301192"/>
          </a:xfrm>
        </p:spPr>
        <p:txBody>
          <a:bodyPr vert="horz" lIns="0" tIns="0" rIns="0" bIns="0"/>
          <a:lstStyle>
            <a:lvl1pPr>
              <a:defRPr/>
            </a:lvl1pPr>
            <a:lvl2pPr>
              <a:defRPr/>
            </a:lvl2pPr>
            <a:lvl3pPr>
              <a:defRPr/>
            </a:lvl3pPr>
            <a:lvl4pPr>
              <a:defRPr/>
            </a:lvl4pPr>
            <a:lvl5pPr marL="0" indent="0">
              <a:buNone/>
              <a:defRPr/>
            </a:lvl5pPr>
            <a:lvl6pPr>
              <a:defRPr/>
            </a:lvl6pPr>
            <a:lvl7pPr>
              <a:defRPr/>
            </a:lvl7pPr>
            <a:lvl8pPr>
              <a:defRPr/>
            </a:lvl8pPr>
            <a:lvl9pPr>
              <a:defRPr/>
            </a:lvl9pPr>
          </a:lstStyle>
          <a:p>
            <a:pPr lvl="0"/>
            <a:r>
              <a:rPr lang="nl-NL"/>
              <a:t>Informatie</a:t>
            </a:r>
          </a:p>
        </p:txBody>
      </p:sp>
      <p:sp>
        <p:nvSpPr>
          <p:cNvPr id="147" name="Tijdelijke aanduiding voor verticale tekst 2">
            <a:extLst>
              <a:ext uri="{FF2B5EF4-FFF2-40B4-BE49-F238E27FC236}">
                <a16:creationId xmlns:a16="http://schemas.microsoft.com/office/drawing/2014/main" id="{1ACDE7B0-85DD-4D08-BCF7-36FCB07DFA69}"/>
              </a:ext>
            </a:extLst>
          </p:cNvPr>
          <p:cNvSpPr>
            <a:spLocks noGrp="1"/>
          </p:cNvSpPr>
          <p:nvPr>
            <p:ph type="body" orient="vert" idx="42" hasCustomPrompt="1"/>
          </p:nvPr>
        </p:nvSpPr>
        <p:spPr>
          <a:xfrm>
            <a:off x="882467" y="3160531"/>
            <a:ext cx="3291674" cy="268469"/>
          </a:xfrm>
        </p:spPr>
        <p:txBody>
          <a:bodyPr vert="horz" lIns="0" tIns="0" rIns="0" bIns="0"/>
          <a:lstStyle>
            <a:lvl1pPr marL="0" indent="0">
              <a:buNone/>
              <a:defRPr b="1"/>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spTree>
    <p:extLst>
      <p:ext uri="{BB962C8B-B14F-4D97-AF65-F5344CB8AC3E}">
        <p14:creationId xmlns:p14="http://schemas.microsoft.com/office/powerpoint/2010/main" val="1600491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Roadmap #1">
    <p:spTree>
      <p:nvGrpSpPr>
        <p:cNvPr id="1" name=""/>
        <p:cNvGrpSpPr/>
        <p:nvPr/>
      </p:nvGrpSpPr>
      <p:grpSpPr>
        <a:xfrm>
          <a:off x="0" y="0"/>
          <a:ext cx="0" cy="0"/>
          <a:chOff x="0" y="0"/>
          <a:chExt cx="0" cy="0"/>
        </a:xfrm>
      </p:grpSpPr>
      <p:sp>
        <p:nvSpPr>
          <p:cNvPr id="6" name="Graphic 31">
            <a:extLst>
              <a:ext uri="{FF2B5EF4-FFF2-40B4-BE49-F238E27FC236}">
                <a16:creationId xmlns:a16="http://schemas.microsoft.com/office/drawing/2014/main" id="{BCEC8A5B-C8C7-47AA-B49F-07DDDC492905}"/>
              </a:ext>
            </a:extLst>
          </p:cNvPr>
          <p:cNvSpPr>
            <a:spLocks noChangeAspect="1"/>
          </p:cNvSpPr>
          <p:nvPr userDrawn="1"/>
        </p:nvSpPr>
        <p:spPr>
          <a:xfrm rot="5400000" flipH="1">
            <a:off x="3176032" y="-3176033"/>
            <a:ext cx="5860789" cy="12212857"/>
          </a:xfrm>
          <a:custGeom>
            <a:avLst/>
            <a:gdLst>
              <a:gd name="connsiteX0" fmla="*/ 892481 w 5315644"/>
              <a:gd name="connsiteY0" fmla="*/ 0 h 7563811"/>
              <a:gd name="connsiteX1" fmla="*/ 5816 w 5315644"/>
              <a:gd name="connsiteY1" fmla="*/ 3571624 h 7563811"/>
              <a:gd name="connsiteX2" fmla="*/ 747667 w 5315644"/>
              <a:gd name="connsiteY2" fmla="*/ 7563812 h 7563811"/>
              <a:gd name="connsiteX3" fmla="*/ 5315644 w 5315644"/>
              <a:gd name="connsiteY3" fmla="*/ 7563812 h 7563811"/>
              <a:gd name="connsiteX4" fmla="*/ 5315644 w 5315644"/>
              <a:gd name="connsiteY4" fmla="*/ 0 h 7563811"/>
              <a:gd name="connsiteX5" fmla="*/ 892481 w 5315644"/>
              <a:gd name="connsiteY5" fmla="*/ 0 h 7563811"/>
              <a:gd name="connsiteX0" fmla="*/ 892481 w 5315644"/>
              <a:gd name="connsiteY0" fmla="*/ 0 h 7563813"/>
              <a:gd name="connsiteX1" fmla="*/ 5816 w 5315644"/>
              <a:gd name="connsiteY1" fmla="*/ 3571624 h 7563813"/>
              <a:gd name="connsiteX2" fmla="*/ 747667 w 5315644"/>
              <a:gd name="connsiteY2" fmla="*/ 7563812 h 7563813"/>
              <a:gd name="connsiteX3" fmla="*/ 4552322 w 5315644"/>
              <a:gd name="connsiteY3" fmla="*/ 7563813 h 7563813"/>
              <a:gd name="connsiteX4" fmla="*/ 5315644 w 5315644"/>
              <a:gd name="connsiteY4" fmla="*/ 0 h 7563813"/>
              <a:gd name="connsiteX5" fmla="*/ 892481 w 5315644"/>
              <a:gd name="connsiteY5" fmla="*/ 0 h 7563813"/>
              <a:gd name="connsiteX0" fmla="*/ 892481 w 5315644"/>
              <a:gd name="connsiteY0" fmla="*/ 0 h 7563813"/>
              <a:gd name="connsiteX1" fmla="*/ 5816 w 5315644"/>
              <a:gd name="connsiteY1" fmla="*/ 3571624 h 7563813"/>
              <a:gd name="connsiteX2" fmla="*/ 747667 w 5315644"/>
              <a:gd name="connsiteY2" fmla="*/ 7563812 h 7563813"/>
              <a:gd name="connsiteX3" fmla="*/ 4901639 w 5315644"/>
              <a:gd name="connsiteY3" fmla="*/ 7563813 h 7563813"/>
              <a:gd name="connsiteX4" fmla="*/ 5315644 w 5315644"/>
              <a:gd name="connsiteY4" fmla="*/ 0 h 7563813"/>
              <a:gd name="connsiteX5" fmla="*/ 892481 w 5315644"/>
              <a:gd name="connsiteY5" fmla="*/ 0 h 7563813"/>
              <a:gd name="connsiteX0" fmla="*/ 892481 w 4901639"/>
              <a:gd name="connsiteY0" fmla="*/ 0 h 7563813"/>
              <a:gd name="connsiteX1" fmla="*/ 5816 w 4901639"/>
              <a:gd name="connsiteY1" fmla="*/ 3571624 h 7563813"/>
              <a:gd name="connsiteX2" fmla="*/ 747667 w 4901639"/>
              <a:gd name="connsiteY2" fmla="*/ 7563812 h 7563813"/>
              <a:gd name="connsiteX3" fmla="*/ 4901639 w 4901639"/>
              <a:gd name="connsiteY3" fmla="*/ 7563813 h 7563813"/>
              <a:gd name="connsiteX4" fmla="*/ 4565260 w 4901639"/>
              <a:gd name="connsiteY4" fmla="*/ 0 h 7563813"/>
              <a:gd name="connsiteX5" fmla="*/ 892481 w 4901639"/>
              <a:gd name="connsiteY5" fmla="*/ 0 h 7563813"/>
              <a:gd name="connsiteX0" fmla="*/ 892481 w 4901639"/>
              <a:gd name="connsiteY0" fmla="*/ 12938 h 7576751"/>
              <a:gd name="connsiteX1" fmla="*/ 5816 w 4901639"/>
              <a:gd name="connsiteY1" fmla="*/ 3584562 h 7576751"/>
              <a:gd name="connsiteX2" fmla="*/ 747667 w 4901639"/>
              <a:gd name="connsiteY2" fmla="*/ 7576750 h 7576751"/>
              <a:gd name="connsiteX3" fmla="*/ 4901639 w 4901639"/>
              <a:gd name="connsiteY3" fmla="*/ 7576751 h 7576751"/>
              <a:gd name="connsiteX4" fmla="*/ 4901639 w 4901639"/>
              <a:gd name="connsiteY4" fmla="*/ 0 h 7576751"/>
              <a:gd name="connsiteX5" fmla="*/ 892481 w 4901639"/>
              <a:gd name="connsiteY5" fmla="*/ 12938 h 757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1639" h="7576751">
                <a:moveTo>
                  <a:pt x="892481" y="12938"/>
                </a:moveTo>
                <a:cubicBezTo>
                  <a:pt x="1110972" y="1879432"/>
                  <a:pt x="88385" y="2184373"/>
                  <a:pt x="5816" y="3584562"/>
                </a:cubicBezTo>
                <a:cubicBezTo>
                  <a:pt x="-81834" y="5062256"/>
                  <a:pt x="851832" y="6160044"/>
                  <a:pt x="747667" y="7576750"/>
                </a:cubicBezTo>
                <a:lnTo>
                  <a:pt x="4901639" y="7576751"/>
                </a:lnTo>
                <a:lnTo>
                  <a:pt x="4901639" y="0"/>
                </a:lnTo>
                <a:lnTo>
                  <a:pt x="892481" y="12938"/>
                </a:lnTo>
                <a:close/>
              </a:path>
            </a:pathLst>
          </a:custGeom>
          <a:solidFill>
            <a:srgbClr val="E5DDE8"/>
          </a:solidFill>
          <a:ln w="12692" cap="flat">
            <a:noFill/>
            <a:prstDash val="solid"/>
            <a:miter/>
          </a:ln>
        </p:spPr>
        <p:txBody>
          <a:bodyPr rtlCol="0" anchor="ctr"/>
          <a:lstStyle/>
          <a:p>
            <a:endParaRPr lang="nl-NL" sz="1633"/>
          </a:p>
        </p:txBody>
      </p:sp>
      <p:sp>
        <p:nvSpPr>
          <p:cNvPr id="5" name="Tekstvak 4"/>
          <p:cNvSpPr txBox="1"/>
          <p:nvPr userDrawn="1"/>
        </p:nvSpPr>
        <p:spPr>
          <a:xfrm>
            <a:off x="-10750" y="-662296"/>
            <a:ext cx="12192000" cy="461665"/>
          </a:xfrm>
          <a:prstGeom prst="rect">
            <a:avLst/>
          </a:prstGeom>
          <a:noFill/>
        </p:spPr>
        <p:txBody>
          <a:bodyPr wrap="square" rtlCol="0">
            <a:spAutoFit/>
          </a:bodyPr>
          <a:lstStyle/>
          <a:p>
            <a:pPr algn="ctr"/>
            <a:r>
              <a:rPr lang="nl-NL" sz="2400" b="0" spc="50" baseline="0">
                <a:solidFill>
                  <a:schemeClr val="accent2"/>
                </a:solidFill>
                <a:latin typeface="+mj-lt"/>
                <a:cs typeface="Calibri" panose="020F0502020204030204" pitchFamily="34" charset="0"/>
              </a:rPr>
              <a:t>Roadmap</a:t>
            </a:r>
          </a:p>
        </p:txBody>
      </p:sp>
      <p:sp>
        <p:nvSpPr>
          <p:cNvPr id="12" name="Tijdelijke aanduiding voor verticale tekst 2">
            <a:extLst>
              <a:ext uri="{FF2B5EF4-FFF2-40B4-BE49-F238E27FC236}">
                <a16:creationId xmlns:a16="http://schemas.microsoft.com/office/drawing/2014/main" id="{EF7AF3FF-C1B3-47AD-9EAA-88B850FFEB71}"/>
              </a:ext>
            </a:extLst>
          </p:cNvPr>
          <p:cNvSpPr>
            <a:spLocks noGrp="1"/>
          </p:cNvSpPr>
          <p:nvPr>
            <p:ph type="body" orient="vert" idx="1" hasCustomPrompt="1"/>
          </p:nvPr>
        </p:nvSpPr>
        <p:spPr>
          <a:xfrm>
            <a:off x="8056249" y="757336"/>
            <a:ext cx="3694611" cy="2856735"/>
          </a:xfrm>
        </p:spPr>
        <p:txBody>
          <a:bodyPr vert="horz" lIns="0" tIns="0" rIns="0" bIns="0"/>
          <a:lstStyle>
            <a:lvl1pPr>
              <a:defRPr/>
            </a:lvl1pPr>
            <a:lvl2pPr>
              <a:defRPr/>
            </a:lvl2pPr>
            <a:lvl3pPr>
              <a:defRPr/>
            </a:lvl3pPr>
            <a:lvl4pPr>
              <a:defRPr/>
            </a:lvl4pPr>
            <a:lvl5pPr marL="0" indent="0">
              <a:buNone/>
              <a:defRPr/>
            </a:lvl5pPr>
            <a:lvl6pPr>
              <a:defRPr/>
            </a:lvl6pPr>
            <a:lvl7pPr>
              <a:defRPr/>
            </a:lvl7pPr>
            <a:lvl8pPr>
              <a:defRPr/>
            </a:lvl8pPr>
            <a:lvl9pPr>
              <a:defRPr/>
            </a:lvl9pPr>
          </a:lstStyle>
          <a:p>
            <a:pPr lvl="0"/>
            <a:r>
              <a:rPr lang="nl-NL"/>
              <a:t>Klik hier om een bullet te plaatsen.</a:t>
            </a:r>
          </a:p>
          <a:p>
            <a:pPr lvl="1"/>
            <a:r>
              <a:rPr lang="nl-NL"/>
              <a:t>Sub-bullets</a:t>
            </a:r>
          </a:p>
          <a:p>
            <a:pPr lvl="2"/>
            <a:r>
              <a:rPr lang="nl-NL"/>
              <a:t>Leestekst</a:t>
            </a:r>
          </a:p>
        </p:txBody>
      </p:sp>
      <p:sp>
        <p:nvSpPr>
          <p:cNvPr id="13" name="Tijdelijke aanduiding voor verticale tekst 2">
            <a:extLst>
              <a:ext uri="{FF2B5EF4-FFF2-40B4-BE49-F238E27FC236}">
                <a16:creationId xmlns:a16="http://schemas.microsoft.com/office/drawing/2014/main" id="{6BD8F974-554A-443F-97C9-B902344D858B}"/>
              </a:ext>
            </a:extLst>
          </p:cNvPr>
          <p:cNvSpPr>
            <a:spLocks noGrp="1"/>
          </p:cNvSpPr>
          <p:nvPr>
            <p:ph type="body" orient="vert" idx="30" hasCustomPrompt="1"/>
          </p:nvPr>
        </p:nvSpPr>
        <p:spPr>
          <a:xfrm>
            <a:off x="8056249" y="488868"/>
            <a:ext cx="3694611" cy="268467"/>
          </a:xfrm>
        </p:spPr>
        <p:txBody>
          <a:bodyPr vert="horz" lIns="0" tIns="0" rIns="0" bIns="0"/>
          <a:lstStyle>
            <a:lvl1pPr marL="0" indent="0">
              <a:buNone/>
              <a:defRPr b="1"/>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pic>
        <p:nvPicPr>
          <p:cNvPr id="14" name="Graphic 13">
            <a:extLst>
              <a:ext uri="{FF2B5EF4-FFF2-40B4-BE49-F238E27FC236}">
                <a16:creationId xmlns:a16="http://schemas.microsoft.com/office/drawing/2014/main" id="{D582EE61-9B0A-4E1B-940D-41E32827A82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33803" y="2016019"/>
            <a:ext cx="7636933" cy="2404533"/>
          </a:xfrm>
          <a:prstGeom prst="rect">
            <a:avLst/>
          </a:prstGeom>
        </p:spPr>
      </p:pic>
      <p:pic>
        <p:nvPicPr>
          <p:cNvPr id="15" name="Graphic 14">
            <a:extLst>
              <a:ext uri="{FF2B5EF4-FFF2-40B4-BE49-F238E27FC236}">
                <a16:creationId xmlns:a16="http://schemas.microsoft.com/office/drawing/2014/main" id="{6575007D-BE34-4429-86D3-87496D9EC68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1143" y="1950115"/>
            <a:ext cx="7636933" cy="2404533"/>
          </a:xfrm>
          <a:prstGeom prst="rect">
            <a:avLst/>
          </a:prstGeom>
        </p:spPr>
      </p:pic>
      <p:sp>
        <p:nvSpPr>
          <p:cNvPr id="21" name="Titel 2">
            <a:extLst>
              <a:ext uri="{FF2B5EF4-FFF2-40B4-BE49-F238E27FC236}">
                <a16:creationId xmlns:a16="http://schemas.microsoft.com/office/drawing/2014/main" id="{881F3947-E509-4EAD-87B9-DC709632180A}"/>
              </a:ext>
            </a:extLst>
          </p:cNvPr>
          <p:cNvSpPr>
            <a:spLocks noGrp="1"/>
          </p:cNvSpPr>
          <p:nvPr>
            <p:ph type="title" hasCustomPrompt="1"/>
          </p:nvPr>
        </p:nvSpPr>
        <p:spPr>
          <a:xfrm>
            <a:off x="804998" y="283901"/>
            <a:ext cx="6798095" cy="552906"/>
          </a:xfrm>
        </p:spPr>
        <p:txBody>
          <a:bodyPr/>
          <a:lstStyle>
            <a:lvl1pPr>
              <a:defRPr/>
            </a:lvl1pPr>
          </a:lstStyle>
          <a:p>
            <a:r>
              <a:rPr lang="nl-NL"/>
              <a:t>Plaats hier een titel</a:t>
            </a:r>
          </a:p>
        </p:txBody>
      </p:sp>
      <p:sp>
        <p:nvSpPr>
          <p:cNvPr id="27" name="Tijdelijke aanduiding voor verticale tekst 2">
            <a:extLst>
              <a:ext uri="{FF2B5EF4-FFF2-40B4-BE49-F238E27FC236}">
                <a16:creationId xmlns:a16="http://schemas.microsoft.com/office/drawing/2014/main" id="{EF05331C-FC15-4006-B79A-C26E665C1B98}"/>
              </a:ext>
            </a:extLst>
          </p:cNvPr>
          <p:cNvSpPr>
            <a:spLocks noGrp="1"/>
          </p:cNvSpPr>
          <p:nvPr>
            <p:ph type="body" orient="vert" idx="31" hasCustomPrompt="1"/>
          </p:nvPr>
        </p:nvSpPr>
        <p:spPr>
          <a:xfrm>
            <a:off x="490387" y="1506244"/>
            <a:ext cx="1433918" cy="1433918"/>
          </a:xfrm>
          <a:prstGeom prst="ellipse">
            <a:avLst/>
          </a:prstGeom>
          <a:solidFill>
            <a:schemeClr val="bg1"/>
          </a:solidFill>
        </p:spPr>
        <p:txBody>
          <a:bodyPr vert="horz" lIns="0" tIns="0" rIns="0" bIns="0" anchor="ctr"/>
          <a:lstStyle>
            <a:lvl1pPr marL="0" indent="0" algn="ctr">
              <a:buNone/>
              <a:defRPr sz="1200" b="0"/>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sp>
        <p:nvSpPr>
          <p:cNvPr id="28" name="Tijdelijke aanduiding voor verticale tekst 2">
            <a:extLst>
              <a:ext uri="{FF2B5EF4-FFF2-40B4-BE49-F238E27FC236}">
                <a16:creationId xmlns:a16="http://schemas.microsoft.com/office/drawing/2014/main" id="{6E432348-1C21-4C9C-ABCA-D082DD8FB661}"/>
              </a:ext>
            </a:extLst>
          </p:cNvPr>
          <p:cNvSpPr>
            <a:spLocks noGrp="1"/>
          </p:cNvSpPr>
          <p:nvPr>
            <p:ph type="body" orient="vert" idx="32" hasCustomPrompt="1"/>
          </p:nvPr>
        </p:nvSpPr>
        <p:spPr>
          <a:xfrm>
            <a:off x="3962937" y="1506244"/>
            <a:ext cx="1433918" cy="1433918"/>
          </a:xfrm>
          <a:prstGeom prst="ellipse">
            <a:avLst/>
          </a:prstGeom>
          <a:solidFill>
            <a:schemeClr val="bg1"/>
          </a:solidFill>
        </p:spPr>
        <p:txBody>
          <a:bodyPr vert="horz" lIns="0" tIns="0" rIns="0" bIns="0" anchor="ctr"/>
          <a:lstStyle>
            <a:lvl1pPr marL="0" indent="0" algn="ctr">
              <a:buNone/>
              <a:defRPr sz="1200" b="0"/>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sp>
        <p:nvSpPr>
          <p:cNvPr id="29" name="Tijdelijke aanduiding voor verticale tekst 2">
            <a:extLst>
              <a:ext uri="{FF2B5EF4-FFF2-40B4-BE49-F238E27FC236}">
                <a16:creationId xmlns:a16="http://schemas.microsoft.com/office/drawing/2014/main" id="{25F99765-ED3C-4143-8A50-9C842F70BD39}"/>
              </a:ext>
            </a:extLst>
          </p:cNvPr>
          <p:cNvSpPr>
            <a:spLocks noGrp="1"/>
          </p:cNvSpPr>
          <p:nvPr>
            <p:ph type="body" orient="vert" idx="33" hasCustomPrompt="1"/>
          </p:nvPr>
        </p:nvSpPr>
        <p:spPr>
          <a:xfrm>
            <a:off x="6165908" y="2524655"/>
            <a:ext cx="1433918" cy="1433918"/>
          </a:xfrm>
          <a:prstGeom prst="ellipse">
            <a:avLst/>
          </a:prstGeom>
          <a:solidFill>
            <a:schemeClr val="bg1"/>
          </a:solidFill>
        </p:spPr>
        <p:txBody>
          <a:bodyPr vert="horz" lIns="0" tIns="0" rIns="0" bIns="0" anchor="ctr"/>
          <a:lstStyle>
            <a:lvl1pPr marL="0" indent="0" algn="ctr">
              <a:buNone/>
              <a:defRPr sz="1200" b="0"/>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sp>
        <p:nvSpPr>
          <p:cNvPr id="30" name="Tijdelijke aanduiding voor verticale tekst 2">
            <a:extLst>
              <a:ext uri="{FF2B5EF4-FFF2-40B4-BE49-F238E27FC236}">
                <a16:creationId xmlns:a16="http://schemas.microsoft.com/office/drawing/2014/main" id="{9CDF32C8-AABB-4ACF-BB91-74D6F39C011D}"/>
              </a:ext>
            </a:extLst>
          </p:cNvPr>
          <p:cNvSpPr>
            <a:spLocks noGrp="1"/>
          </p:cNvSpPr>
          <p:nvPr>
            <p:ph type="body" orient="vert" idx="34" hasCustomPrompt="1"/>
          </p:nvPr>
        </p:nvSpPr>
        <p:spPr>
          <a:xfrm>
            <a:off x="3999979" y="3374071"/>
            <a:ext cx="1433918" cy="1433918"/>
          </a:xfrm>
          <a:prstGeom prst="ellipse">
            <a:avLst/>
          </a:prstGeom>
          <a:solidFill>
            <a:schemeClr val="bg1"/>
          </a:solidFill>
        </p:spPr>
        <p:txBody>
          <a:bodyPr vert="horz" lIns="0" tIns="0" rIns="0" bIns="0" anchor="ctr"/>
          <a:lstStyle>
            <a:lvl1pPr marL="0" indent="0" algn="ctr">
              <a:buNone/>
              <a:defRPr sz="1200" b="0"/>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sp>
        <p:nvSpPr>
          <p:cNvPr id="31" name="Tijdelijke aanduiding voor verticale tekst 2">
            <a:extLst>
              <a:ext uri="{FF2B5EF4-FFF2-40B4-BE49-F238E27FC236}">
                <a16:creationId xmlns:a16="http://schemas.microsoft.com/office/drawing/2014/main" id="{9A9B597C-B850-4483-B069-5F534B37813D}"/>
              </a:ext>
            </a:extLst>
          </p:cNvPr>
          <p:cNvSpPr>
            <a:spLocks noGrp="1"/>
          </p:cNvSpPr>
          <p:nvPr>
            <p:ph type="body" orient="vert" idx="35" hasCustomPrompt="1"/>
          </p:nvPr>
        </p:nvSpPr>
        <p:spPr>
          <a:xfrm>
            <a:off x="1900232" y="3374071"/>
            <a:ext cx="1433918" cy="1433918"/>
          </a:xfrm>
          <a:prstGeom prst="ellipse">
            <a:avLst/>
          </a:prstGeom>
          <a:solidFill>
            <a:schemeClr val="bg1"/>
          </a:solidFill>
        </p:spPr>
        <p:txBody>
          <a:bodyPr vert="horz" lIns="0" tIns="0" rIns="0" bIns="0" anchor="ctr"/>
          <a:lstStyle>
            <a:lvl1pPr marL="0" indent="0" algn="ctr">
              <a:buNone/>
              <a:defRPr sz="1200" b="0"/>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grpSp>
        <p:nvGrpSpPr>
          <p:cNvPr id="32" name="INSTRUCTIE">
            <a:extLst>
              <a:ext uri="{FF2B5EF4-FFF2-40B4-BE49-F238E27FC236}">
                <a16:creationId xmlns:a16="http://schemas.microsoft.com/office/drawing/2014/main" id="{894AB2B0-B623-4ED9-8634-3E8BB29E57AB}"/>
              </a:ext>
            </a:extLst>
          </p:cNvPr>
          <p:cNvGrpSpPr/>
          <p:nvPr userDrawn="1"/>
        </p:nvGrpSpPr>
        <p:grpSpPr>
          <a:xfrm>
            <a:off x="-3786437" y="0"/>
            <a:ext cx="3693386" cy="5359349"/>
            <a:chOff x="-3786437" y="0"/>
            <a:chExt cx="3693386" cy="5359349"/>
          </a:xfrm>
        </p:grpSpPr>
        <p:sp>
          <p:nvSpPr>
            <p:cNvPr id="33" name="Rechthoek 32">
              <a:extLst>
                <a:ext uri="{FF2B5EF4-FFF2-40B4-BE49-F238E27FC236}">
                  <a16:creationId xmlns:a16="http://schemas.microsoft.com/office/drawing/2014/main" id="{00E54860-59EA-4A78-9924-AAE9B0D9F2FF}"/>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34" name="Ovaal 33">
              <a:extLst>
                <a:ext uri="{FF2B5EF4-FFF2-40B4-BE49-F238E27FC236}">
                  <a16:creationId xmlns:a16="http://schemas.microsoft.com/office/drawing/2014/main" id="{467E36A2-AC4F-4A3A-A8C5-6B8AB6579DCC}"/>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5" name="Rechthoek 34">
              <a:extLst>
                <a:ext uri="{FF2B5EF4-FFF2-40B4-BE49-F238E27FC236}">
                  <a16:creationId xmlns:a16="http://schemas.microsoft.com/office/drawing/2014/main" id="{4779EA05-CA47-46B6-968E-E616874873B3}"/>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Bullet</a:t>
              </a:r>
            </a:p>
          </p:txBody>
        </p:sp>
        <p:sp>
          <p:nvSpPr>
            <p:cNvPr id="36" name="Ovaal 35">
              <a:extLst>
                <a:ext uri="{FF2B5EF4-FFF2-40B4-BE49-F238E27FC236}">
                  <a16:creationId xmlns:a16="http://schemas.microsoft.com/office/drawing/2014/main" id="{473434C0-6346-4972-8E94-99CCE3CDC0EA}"/>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7" name="Rechthoek 36">
              <a:extLst>
                <a:ext uri="{FF2B5EF4-FFF2-40B4-BE49-F238E27FC236}">
                  <a16:creationId xmlns:a16="http://schemas.microsoft.com/office/drawing/2014/main" id="{9392C979-94E6-429E-A9B4-6F3C76C1FC22}"/>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38" name="Rechthoek 37">
              <a:extLst>
                <a:ext uri="{FF2B5EF4-FFF2-40B4-BE49-F238E27FC236}">
                  <a16:creationId xmlns:a16="http://schemas.microsoft.com/office/drawing/2014/main" id="{0C133455-8545-440B-BAE0-C9B7879AF275}"/>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Sub-bullet #1</a:t>
              </a:r>
            </a:p>
          </p:txBody>
        </p:sp>
        <p:sp>
          <p:nvSpPr>
            <p:cNvPr id="39" name="Ovaal 38">
              <a:extLst>
                <a:ext uri="{FF2B5EF4-FFF2-40B4-BE49-F238E27FC236}">
                  <a16:creationId xmlns:a16="http://schemas.microsoft.com/office/drawing/2014/main" id="{1B59B912-E2B1-4E47-8D2F-13B4CCD89678}"/>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40" name="Ovaal 39">
              <a:extLst>
                <a:ext uri="{FF2B5EF4-FFF2-40B4-BE49-F238E27FC236}">
                  <a16:creationId xmlns:a16="http://schemas.microsoft.com/office/drawing/2014/main" id="{10597BE5-4817-4B34-94C1-7BD51EF42AC8}"/>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41" name="Rechthoek 40">
              <a:extLst>
                <a:ext uri="{FF2B5EF4-FFF2-40B4-BE49-F238E27FC236}">
                  <a16:creationId xmlns:a16="http://schemas.microsoft.com/office/drawing/2014/main" id="{2BCCE031-C548-4FA4-A0EA-CD41AB8AC91C}"/>
                </a:ext>
              </a:extLst>
            </p:cNvPr>
            <p:cNvSpPr/>
            <p:nvPr userDrawn="1"/>
          </p:nvSpPr>
          <p:spPr>
            <a:xfrm>
              <a:off x="-3319415" y="24311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Leestekst</a:t>
              </a:r>
            </a:p>
          </p:txBody>
        </p:sp>
        <p:sp>
          <p:nvSpPr>
            <p:cNvPr id="42" name="Ovaal 41">
              <a:extLst>
                <a:ext uri="{FF2B5EF4-FFF2-40B4-BE49-F238E27FC236}">
                  <a16:creationId xmlns:a16="http://schemas.microsoft.com/office/drawing/2014/main" id="{FD84E52C-8C8C-4E4A-B66C-00D2AA9C358E}"/>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43" name="Rechthoek 42">
              <a:extLst>
                <a:ext uri="{FF2B5EF4-FFF2-40B4-BE49-F238E27FC236}">
                  <a16:creationId xmlns:a16="http://schemas.microsoft.com/office/drawing/2014/main" id="{D32DBC5F-5139-4DFA-AC2E-7BD451D9AD3A}"/>
                </a:ext>
              </a:extLst>
            </p:cNvPr>
            <p:cNvSpPr/>
            <p:nvPr userDrawn="1"/>
          </p:nvSpPr>
          <p:spPr>
            <a:xfrm>
              <a:off x="-3319415" y="2722518"/>
              <a:ext cx="2949220" cy="180000"/>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accent2"/>
                  </a:solidFill>
                  <a:effectLst/>
                  <a:uLnTx/>
                  <a:uFillTx/>
                  <a:latin typeface="+mj-lt"/>
                  <a:ea typeface="+mn-ea"/>
                  <a:cs typeface="Calibri" panose="020F0502020204030204" pitchFamily="34" charset="0"/>
                </a:rPr>
                <a:t>Subtitel</a:t>
              </a:r>
            </a:p>
          </p:txBody>
        </p:sp>
        <p:sp>
          <p:nvSpPr>
            <p:cNvPr id="44" name="Ovaal 43">
              <a:extLst>
                <a:ext uri="{FF2B5EF4-FFF2-40B4-BE49-F238E27FC236}">
                  <a16:creationId xmlns:a16="http://schemas.microsoft.com/office/drawing/2014/main" id="{746B5261-2426-4367-9410-F77A98520968}"/>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45" name="Rechthoek 44">
              <a:extLst>
                <a:ext uri="{FF2B5EF4-FFF2-40B4-BE49-F238E27FC236}">
                  <a16:creationId xmlns:a16="http://schemas.microsoft.com/office/drawing/2014/main" id="{DC2397AF-79DD-4B3F-9875-519A335F1FAF}"/>
                </a:ext>
              </a:extLst>
            </p:cNvPr>
            <p:cNvSpPr/>
            <p:nvPr userDrawn="1"/>
          </p:nvSpPr>
          <p:spPr>
            <a:xfrm>
              <a:off x="-3319415" y="299712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Numerieke bullet</a:t>
              </a:r>
            </a:p>
          </p:txBody>
        </p:sp>
        <p:sp>
          <p:nvSpPr>
            <p:cNvPr id="46" name="Ovaal 45">
              <a:extLst>
                <a:ext uri="{FF2B5EF4-FFF2-40B4-BE49-F238E27FC236}">
                  <a16:creationId xmlns:a16="http://schemas.microsoft.com/office/drawing/2014/main" id="{59BC65BC-865A-41E6-99C8-DEF35DA3F180}"/>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47" name="Rechthoek 46">
              <a:extLst>
                <a:ext uri="{FF2B5EF4-FFF2-40B4-BE49-F238E27FC236}">
                  <a16:creationId xmlns:a16="http://schemas.microsoft.com/office/drawing/2014/main" id="{E3EE21F5-11B4-42DB-8C3A-FB4831B4329D}"/>
                </a:ext>
              </a:extLst>
            </p:cNvPr>
            <p:cNvSpPr/>
            <p:nvPr userDrawn="1"/>
          </p:nvSpPr>
          <p:spPr>
            <a:xfrm>
              <a:off x="-3325830" y="3288516"/>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5"/>
                </a:buClr>
                <a:buSzTx/>
                <a:buFont typeface="+mj-lt"/>
                <a:buAutoNum type="alphaLcPeriod"/>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Alfabetische bullet</a:t>
              </a:r>
            </a:p>
          </p:txBody>
        </p:sp>
        <p:sp>
          <p:nvSpPr>
            <p:cNvPr id="48" name="Ovaal 47">
              <a:extLst>
                <a:ext uri="{FF2B5EF4-FFF2-40B4-BE49-F238E27FC236}">
                  <a16:creationId xmlns:a16="http://schemas.microsoft.com/office/drawing/2014/main" id="{54A190E7-D0FA-4A72-89E4-EE458622F8A7}"/>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49" name="Rechthoek 48">
              <a:extLst>
                <a:ext uri="{FF2B5EF4-FFF2-40B4-BE49-F238E27FC236}">
                  <a16:creationId xmlns:a16="http://schemas.microsoft.com/office/drawing/2014/main" id="{C68B35C3-6BFD-440F-94FD-4740768DFD6B}"/>
                </a:ext>
              </a:extLst>
            </p:cNvPr>
            <p:cNvSpPr/>
            <p:nvPr userDrawn="1"/>
          </p:nvSpPr>
          <p:spPr>
            <a:xfrm>
              <a:off x="-3319415" y="3579903"/>
              <a:ext cx="2949220" cy="180000"/>
            </a:xfrm>
            <a:prstGeom prst="rect">
              <a:avLst/>
            </a:prstGeom>
            <a:noFill/>
            <a:ln w="25400" cap="flat" cmpd="sng" algn="ctr">
              <a:noFill/>
              <a:prstDash val="solid"/>
            </a:ln>
            <a:effectLst/>
          </p:spPr>
          <p:txBody>
            <a:bodyPr lIns="0" tIns="0" rIns="0" bIns="0" rtlCol="0" anchor="ctr"/>
            <a:lstStyle/>
            <a:p>
              <a:pPr marL="450850" marR="0" lvl="0" indent="-18415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Bullet</a:t>
              </a:r>
            </a:p>
          </p:txBody>
        </p:sp>
        <p:sp>
          <p:nvSpPr>
            <p:cNvPr id="50" name="Ovaal 49">
              <a:extLst>
                <a:ext uri="{FF2B5EF4-FFF2-40B4-BE49-F238E27FC236}">
                  <a16:creationId xmlns:a16="http://schemas.microsoft.com/office/drawing/2014/main" id="{0355BBD6-A3C4-4163-900F-B416A5CAE808}"/>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51" name="Rechthoek 50">
              <a:extLst>
                <a:ext uri="{FF2B5EF4-FFF2-40B4-BE49-F238E27FC236}">
                  <a16:creationId xmlns:a16="http://schemas.microsoft.com/office/drawing/2014/main" id="{ECBB3D1B-C409-404C-9A9D-177AF04AFC10}"/>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52" name="ICOON_info">
              <a:extLst>
                <a:ext uri="{FF2B5EF4-FFF2-40B4-BE49-F238E27FC236}">
                  <a16:creationId xmlns:a16="http://schemas.microsoft.com/office/drawing/2014/main" id="{54D25158-BB44-4956-974A-3AD908977D79}"/>
                </a:ext>
              </a:extLst>
            </p:cNvPr>
            <p:cNvGrpSpPr/>
            <p:nvPr userDrawn="1"/>
          </p:nvGrpSpPr>
          <p:grpSpPr>
            <a:xfrm>
              <a:off x="-376736" y="4400186"/>
              <a:ext cx="283685" cy="283685"/>
              <a:chOff x="-510741" y="5913713"/>
              <a:chExt cx="267555" cy="267555"/>
            </a:xfrm>
          </p:grpSpPr>
          <p:sp>
            <p:nvSpPr>
              <p:cNvPr id="96" name="Ovaal 95">
                <a:extLst>
                  <a:ext uri="{FF2B5EF4-FFF2-40B4-BE49-F238E27FC236}">
                    <a16:creationId xmlns:a16="http://schemas.microsoft.com/office/drawing/2014/main" id="{1895F499-6B77-4F0D-B738-8737EE82D730}"/>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97" name="Graphic 163" descr="Informatie">
                <a:extLst>
                  <a:ext uri="{FF2B5EF4-FFF2-40B4-BE49-F238E27FC236}">
                    <a16:creationId xmlns:a16="http://schemas.microsoft.com/office/drawing/2014/main" id="{EE778422-966A-4F87-B0F5-57B06A94DF18}"/>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53" name="VOORBEELD">
              <a:extLst>
                <a:ext uri="{FF2B5EF4-FFF2-40B4-BE49-F238E27FC236}">
                  <a16:creationId xmlns:a16="http://schemas.microsoft.com/office/drawing/2014/main" id="{70A6580D-EADE-43C9-A1DB-7DDA907EF52F}"/>
                </a:ext>
              </a:extLst>
            </p:cNvPr>
            <p:cNvGrpSpPr/>
            <p:nvPr userDrawn="1"/>
          </p:nvGrpSpPr>
          <p:grpSpPr>
            <a:xfrm>
              <a:off x="-3605171" y="458674"/>
              <a:ext cx="3234311" cy="558875"/>
              <a:chOff x="-3605171" y="458674"/>
              <a:chExt cx="3234311" cy="558875"/>
            </a:xfrm>
          </p:grpSpPr>
          <p:sp>
            <p:nvSpPr>
              <p:cNvPr id="56" name="Rechthoek 55">
                <a:extLst>
                  <a:ext uri="{FF2B5EF4-FFF2-40B4-BE49-F238E27FC236}">
                    <a16:creationId xmlns:a16="http://schemas.microsoft.com/office/drawing/2014/main" id="{A9636082-7DF2-4F5C-9143-87133C0AF4FF}"/>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57" name="Rechthoek 56">
                <a:extLst>
                  <a:ext uri="{FF2B5EF4-FFF2-40B4-BE49-F238E27FC236}">
                    <a16:creationId xmlns:a16="http://schemas.microsoft.com/office/drawing/2014/main" id="{C72EB9D9-13A0-4238-A936-AA83E1CFD93E}"/>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58" name="Groep 57">
                <a:extLst>
                  <a:ext uri="{FF2B5EF4-FFF2-40B4-BE49-F238E27FC236}">
                    <a16:creationId xmlns:a16="http://schemas.microsoft.com/office/drawing/2014/main" id="{BFF500A2-0C04-4573-AE34-BEE980907B3B}"/>
                  </a:ext>
                </a:extLst>
              </p:cNvPr>
              <p:cNvGrpSpPr/>
              <p:nvPr userDrawn="1"/>
            </p:nvGrpSpPr>
            <p:grpSpPr>
              <a:xfrm>
                <a:off x="-3386247" y="830871"/>
                <a:ext cx="139423" cy="109566"/>
                <a:chOff x="-2866744" y="827071"/>
                <a:chExt cx="168701" cy="132575"/>
              </a:xfrm>
            </p:grpSpPr>
            <p:grpSp>
              <p:nvGrpSpPr>
                <p:cNvPr id="89" name="Groep 88">
                  <a:extLst>
                    <a:ext uri="{FF2B5EF4-FFF2-40B4-BE49-F238E27FC236}">
                      <a16:creationId xmlns:a16="http://schemas.microsoft.com/office/drawing/2014/main" id="{C2522588-5B6E-4F99-94B3-DE9D1DD6586C}"/>
                    </a:ext>
                  </a:extLst>
                </p:cNvPr>
                <p:cNvGrpSpPr/>
                <p:nvPr userDrawn="1"/>
              </p:nvGrpSpPr>
              <p:grpSpPr>
                <a:xfrm>
                  <a:off x="-2866744" y="827071"/>
                  <a:ext cx="168701" cy="132575"/>
                  <a:chOff x="-2866744" y="827071"/>
                  <a:chExt cx="168701" cy="132575"/>
                </a:xfrm>
              </p:grpSpPr>
              <p:cxnSp>
                <p:nvCxnSpPr>
                  <p:cNvPr id="91" name="Rechte verbindingslijn 90">
                    <a:extLst>
                      <a:ext uri="{FF2B5EF4-FFF2-40B4-BE49-F238E27FC236}">
                        <a16:creationId xmlns:a16="http://schemas.microsoft.com/office/drawing/2014/main" id="{5E0A6911-2A1E-450C-911D-5B93C437C03D}"/>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92" name="Rechte verbindingslijn 91">
                    <a:extLst>
                      <a:ext uri="{FF2B5EF4-FFF2-40B4-BE49-F238E27FC236}">
                        <a16:creationId xmlns:a16="http://schemas.microsoft.com/office/drawing/2014/main" id="{123E7FD2-8894-4F14-9B25-1191D576B250}"/>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93" name="Rechte verbindingslijn 92">
                    <a:extLst>
                      <a:ext uri="{FF2B5EF4-FFF2-40B4-BE49-F238E27FC236}">
                        <a16:creationId xmlns:a16="http://schemas.microsoft.com/office/drawing/2014/main" id="{C6F152A9-B8C2-413C-AB4C-19AD47340208}"/>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94" name="Rechte verbindingslijn 93">
                    <a:extLst>
                      <a:ext uri="{FF2B5EF4-FFF2-40B4-BE49-F238E27FC236}">
                        <a16:creationId xmlns:a16="http://schemas.microsoft.com/office/drawing/2014/main" id="{BB359279-C01C-412B-8DAB-68B852796189}"/>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95" name="Rechte verbindingslijn 94">
                    <a:extLst>
                      <a:ext uri="{FF2B5EF4-FFF2-40B4-BE49-F238E27FC236}">
                        <a16:creationId xmlns:a16="http://schemas.microsoft.com/office/drawing/2014/main" id="{268BB70E-005D-42F0-8B29-4D1C2379ADC1}"/>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90" name="Pijl: rechts 89">
                  <a:extLst>
                    <a:ext uri="{FF2B5EF4-FFF2-40B4-BE49-F238E27FC236}">
                      <a16:creationId xmlns:a16="http://schemas.microsoft.com/office/drawing/2014/main" id="{E343D0FA-4629-4959-AEB4-2FF789B0D1EC}"/>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59" name="Groep 58">
                <a:extLst>
                  <a:ext uri="{FF2B5EF4-FFF2-40B4-BE49-F238E27FC236}">
                    <a16:creationId xmlns:a16="http://schemas.microsoft.com/office/drawing/2014/main" id="{5E5FD032-7AA6-49E6-AC7E-1F82FF6E3ED7}"/>
                  </a:ext>
                </a:extLst>
              </p:cNvPr>
              <p:cNvGrpSpPr/>
              <p:nvPr userDrawn="1"/>
            </p:nvGrpSpPr>
            <p:grpSpPr>
              <a:xfrm>
                <a:off x="-3605171" y="830871"/>
                <a:ext cx="139423" cy="109566"/>
                <a:chOff x="-2866744" y="518074"/>
                <a:chExt cx="168701" cy="132575"/>
              </a:xfrm>
            </p:grpSpPr>
            <p:grpSp>
              <p:nvGrpSpPr>
                <p:cNvPr id="82" name="Groep 81">
                  <a:extLst>
                    <a:ext uri="{FF2B5EF4-FFF2-40B4-BE49-F238E27FC236}">
                      <a16:creationId xmlns:a16="http://schemas.microsoft.com/office/drawing/2014/main" id="{1969D321-F665-4A05-ABBB-DB0B5FB5619E}"/>
                    </a:ext>
                  </a:extLst>
                </p:cNvPr>
                <p:cNvGrpSpPr/>
                <p:nvPr userDrawn="1"/>
              </p:nvGrpSpPr>
              <p:grpSpPr>
                <a:xfrm>
                  <a:off x="-2866744" y="518074"/>
                  <a:ext cx="168701" cy="132575"/>
                  <a:chOff x="-2866744" y="518074"/>
                  <a:chExt cx="168701" cy="132575"/>
                </a:xfrm>
              </p:grpSpPr>
              <p:cxnSp>
                <p:nvCxnSpPr>
                  <p:cNvPr id="84" name="Rechte verbindingslijn 83">
                    <a:extLst>
                      <a:ext uri="{FF2B5EF4-FFF2-40B4-BE49-F238E27FC236}">
                        <a16:creationId xmlns:a16="http://schemas.microsoft.com/office/drawing/2014/main" id="{FEC4BF9D-09C9-401D-B963-F5735B319059}"/>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85" name="Rechte verbindingslijn 84">
                    <a:extLst>
                      <a:ext uri="{FF2B5EF4-FFF2-40B4-BE49-F238E27FC236}">
                        <a16:creationId xmlns:a16="http://schemas.microsoft.com/office/drawing/2014/main" id="{F8A014F8-3326-465B-9CF5-83A2E761725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86" name="Rechte verbindingslijn 85">
                    <a:extLst>
                      <a:ext uri="{FF2B5EF4-FFF2-40B4-BE49-F238E27FC236}">
                        <a16:creationId xmlns:a16="http://schemas.microsoft.com/office/drawing/2014/main" id="{8987F819-B903-4A1D-9EEB-98047620E4EF}"/>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87" name="Rechte verbindingslijn 86">
                    <a:extLst>
                      <a:ext uri="{FF2B5EF4-FFF2-40B4-BE49-F238E27FC236}">
                        <a16:creationId xmlns:a16="http://schemas.microsoft.com/office/drawing/2014/main" id="{8B52F80F-DC37-422F-95F5-D2DB0E73EEE7}"/>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88" name="Rechte verbindingslijn 87">
                    <a:extLst>
                      <a:ext uri="{FF2B5EF4-FFF2-40B4-BE49-F238E27FC236}">
                        <a16:creationId xmlns:a16="http://schemas.microsoft.com/office/drawing/2014/main" id="{20DF97E2-0474-4791-8E01-8C17156CF004}"/>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83" name="Pijl: rechts 82">
                  <a:extLst>
                    <a:ext uri="{FF2B5EF4-FFF2-40B4-BE49-F238E27FC236}">
                      <a16:creationId xmlns:a16="http://schemas.microsoft.com/office/drawing/2014/main" id="{7137D5FD-0557-46B2-AB7B-53DE476B0BB4}"/>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60" name="Rechte verbindingslijn 59">
                <a:extLst>
                  <a:ext uri="{FF2B5EF4-FFF2-40B4-BE49-F238E27FC236}">
                    <a16:creationId xmlns:a16="http://schemas.microsoft.com/office/drawing/2014/main" id="{DE8EE429-EB1D-47D1-A769-FA1578F5E8E8}"/>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61" name="Rechte verbindingslijn 60">
                <a:extLst>
                  <a:ext uri="{FF2B5EF4-FFF2-40B4-BE49-F238E27FC236}">
                    <a16:creationId xmlns:a16="http://schemas.microsoft.com/office/drawing/2014/main" id="{E42E2D33-71CF-4924-AF10-A032171F272D}"/>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62" name="Rechthoek 61">
                <a:extLst>
                  <a:ext uri="{FF2B5EF4-FFF2-40B4-BE49-F238E27FC236}">
                    <a16:creationId xmlns:a16="http://schemas.microsoft.com/office/drawing/2014/main" id="{17DC18FF-DFF3-4F48-ADA7-24C52EC06BC6}"/>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63" name="Rechthoek 62">
                <a:extLst>
                  <a:ext uri="{FF2B5EF4-FFF2-40B4-BE49-F238E27FC236}">
                    <a16:creationId xmlns:a16="http://schemas.microsoft.com/office/drawing/2014/main" id="{CE6DF166-4CF0-4057-AA60-66810E5235F6}"/>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64" name="Groep 63">
                <a:extLst>
                  <a:ext uri="{FF2B5EF4-FFF2-40B4-BE49-F238E27FC236}">
                    <a16:creationId xmlns:a16="http://schemas.microsoft.com/office/drawing/2014/main" id="{AB5A04FD-4DDA-461E-83A2-53EEDF9DC592}"/>
                  </a:ext>
                </a:extLst>
              </p:cNvPr>
              <p:cNvGrpSpPr/>
              <p:nvPr userDrawn="1"/>
            </p:nvGrpSpPr>
            <p:grpSpPr>
              <a:xfrm>
                <a:off x="-2916763" y="769168"/>
                <a:ext cx="268738" cy="248381"/>
                <a:chOff x="-2916763" y="769168"/>
                <a:chExt cx="268738" cy="248381"/>
              </a:xfrm>
            </p:grpSpPr>
            <p:sp>
              <p:nvSpPr>
                <p:cNvPr id="74" name="Rechthoek 73">
                  <a:extLst>
                    <a:ext uri="{FF2B5EF4-FFF2-40B4-BE49-F238E27FC236}">
                      <a16:creationId xmlns:a16="http://schemas.microsoft.com/office/drawing/2014/main" id="{D3E4999F-15ED-4D5F-9C3B-FFC6813417EE}"/>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75" name="Groep 74">
                  <a:extLst>
                    <a:ext uri="{FF2B5EF4-FFF2-40B4-BE49-F238E27FC236}">
                      <a16:creationId xmlns:a16="http://schemas.microsoft.com/office/drawing/2014/main" id="{B5DD538F-417D-4200-A6A4-388096717E74}"/>
                    </a:ext>
                  </a:extLst>
                </p:cNvPr>
                <p:cNvGrpSpPr/>
                <p:nvPr userDrawn="1"/>
              </p:nvGrpSpPr>
              <p:grpSpPr>
                <a:xfrm>
                  <a:off x="-2866744" y="827071"/>
                  <a:ext cx="168701" cy="132575"/>
                  <a:chOff x="-2866744" y="827071"/>
                  <a:chExt cx="168701" cy="132575"/>
                </a:xfrm>
              </p:grpSpPr>
              <p:cxnSp>
                <p:nvCxnSpPr>
                  <p:cNvPr id="77" name="Rechte verbindingslijn 76">
                    <a:extLst>
                      <a:ext uri="{FF2B5EF4-FFF2-40B4-BE49-F238E27FC236}">
                        <a16:creationId xmlns:a16="http://schemas.microsoft.com/office/drawing/2014/main" id="{0BBDB92D-4D77-420E-9E95-DACA85DA8125}"/>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E6E062E1-F9C6-4976-A058-E34027D7F42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9" name="Rechte verbindingslijn 78">
                    <a:extLst>
                      <a:ext uri="{FF2B5EF4-FFF2-40B4-BE49-F238E27FC236}">
                        <a16:creationId xmlns:a16="http://schemas.microsoft.com/office/drawing/2014/main" id="{72613321-50EA-41D2-BDFE-F0649788B68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80" name="Rechte verbindingslijn 79">
                    <a:extLst>
                      <a:ext uri="{FF2B5EF4-FFF2-40B4-BE49-F238E27FC236}">
                        <a16:creationId xmlns:a16="http://schemas.microsoft.com/office/drawing/2014/main" id="{C8D1455F-FE81-43E1-8EC1-20EC3CBF2E3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81" name="Rechte verbindingslijn 80">
                    <a:extLst>
                      <a:ext uri="{FF2B5EF4-FFF2-40B4-BE49-F238E27FC236}">
                        <a16:creationId xmlns:a16="http://schemas.microsoft.com/office/drawing/2014/main" id="{2944FCAC-E523-42EE-AD0F-B4ADFF7FF18F}"/>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6" name="Pijl: rechts 75">
                  <a:extLst>
                    <a:ext uri="{FF2B5EF4-FFF2-40B4-BE49-F238E27FC236}">
                      <a16:creationId xmlns:a16="http://schemas.microsoft.com/office/drawing/2014/main" id="{E6E6E255-F467-4E1F-A39B-D7ED911B0D75}"/>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65" name="Groep 64">
                <a:extLst>
                  <a:ext uri="{FF2B5EF4-FFF2-40B4-BE49-F238E27FC236}">
                    <a16:creationId xmlns:a16="http://schemas.microsoft.com/office/drawing/2014/main" id="{C074ABE4-B8F7-4DCD-8B66-40F14ECBB4A0}"/>
                  </a:ext>
                </a:extLst>
              </p:cNvPr>
              <p:cNvGrpSpPr/>
              <p:nvPr userDrawn="1"/>
            </p:nvGrpSpPr>
            <p:grpSpPr>
              <a:xfrm>
                <a:off x="-2916763" y="460171"/>
                <a:ext cx="268738" cy="248381"/>
                <a:chOff x="-2916763" y="460171"/>
                <a:chExt cx="268738" cy="248381"/>
              </a:xfrm>
            </p:grpSpPr>
            <p:sp>
              <p:nvSpPr>
                <p:cNvPr id="66" name="Rechthoek 65">
                  <a:extLst>
                    <a:ext uri="{FF2B5EF4-FFF2-40B4-BE49-F238E27FC236}">
                      <a16:creationId xmlns:a16="http://schemas.microsoft.com/office/drawing/2014/main" id="{A886D120-9090-421A-8E86-1D9834EBDA33}"/>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67" name="Groep 66">
                  <a:extLst>
                    <a:ext uri="{FF2B5EF4-FFF2-40B4-BE49-F238E27FC236}">
                      <a16:creationId xmlns:a16="http://schemas.microsoft.com/office/drawing/2014/main" id="{14ECAA0D-6F6D-47E6-9B68-54C2577EB7B3}"/>
                    </a:ext>
                  </a:extLst>
                </p:cNvPr>
                <p:cNvGrpSpPr/>
                <p:nvPr userDrawn="1"/>
              </p:nvGrpSpPr>
              <p:grpSpPr>
                <a:xfrm>
                  <a:off x="-2866744" y="518074"/>
                  <a:ext cx="168701" cy="132575"/>
                  <a:chOff x="-2866744" y="518074"/>
                  <a:chExt cx="168701" cy="132575"/>
                </a:xfrm>
              </p:grpSpPr>
              <p:cxnSp>
                <p:nvCxnSpPr>
                  <p:cNvPr id="69" name="Rechte verbindingslijn 68">
                    <a:extLst>
                      <a:ext uri="{FF2B5EF4-FFF2-40B4-BE49-F238E27FC236}">
                        <a16:creationId xmlns:a16="http://schemas.microsoft.com/office/drawing/2014/main" id="{A257861A-6954-42F8-BE08-D214E6FB7CF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E8C4DD26-BC49-475B-945C-DAE8EE510927}"/>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71" name="Rechte verbindingslijn 70">
                    <a:extLst>
                      <a:ext uri="{FF2B5EF4-FFF2-40B4-BE49-F238E27FC236}">
                        <a16:creationId xmlns:a16="http://schemas.microsoft.com/office/drawing/2014/main" id="{1FB1D620-57D1-4B95-B96D-6C27975F3CB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4C51A8A8-F82E-4A89-A780-6B4959C44D7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3" name="Rechte verbindingslijn 72">
                    <a:extLst>
                      <a:ext uri="{FF2B5EF4-FFF2-40B4-BE49-F238E27FC236}">
                        <a16:creationId xmlns:a16="http://schemas.microsoft.com/office/drawing/2014/main" id="{469308AC-368D-40EB-B85D-6FFE8D6DE3BF}"/>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8" name="Pijl: rechts 67">
                  <a:extLst>
                    <a:ext uri="{FF2B5EF4-FFF2-40B4-BE49-F238E27FC236}">
                      <a16:creationId xmlns:a16="http://schemas.microsoft.com/office/drawing/2014/main" id="{2D07BC74-5089-41F7-B015-BCC40E9B27B0}"/>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54" name="Rechthoek 53">
              <a:extLst>
                <a:ext uri="{FF2B5EF4-FFF2-40B4-BE49-F238E27FC236}">
                  <a16:creationId xmlns:a16="http://schemas.microsoft.com/office/drawing/2014/main" id="{63CF2025-3F70-4B99-B5B9-2F5D7713B6CF}"/>
                </a:ext>
              </a:extLst>
            </p:cNvPr>
            <p:cNvSpPr/>
            <p:nvPr userDrawn="1"/>
          </p:nvSpPr>
          <p:spPr>
            <a:xfrm>
              <a:off x="-3319415" y="387792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1" u="none" strike="noStrike" kern="0" cap="none" spc="0" normalizeH="0" baseline="0" noProof="0">
                  <a:ln>
                    <a:noFill/>
                  </a:ln>
                  <a:solidFill>
                    <a:schemeClr val="tx1"/>
                  </a:solidFill>
                  <a:effectLst/>
                  <a:uLnTx/>
                  <a:uFillTx/>
                  <a:latin typeface="Source Sans Pro ExtraLight" panose="020B0303030403020204" pitchFamily="34" charset="0"/>
                  <a:ea typeface="Source Sans Pro ExtraLight" panose="020B0303030403020204" pitchFamily="34" charset="0"/>
                  <a:cs typeface="Calibri" panose="020F0502020204030204" pitchFamily="34" charset="0"/>
                </a:rPr>
                <a:t>Cursief</a:t>
              </a:r>
            </a:p>
          </p:txBody>
        </p:sp>
        <p:sp>
          <p:nvSpPr>
            <p:cNvPr id="55" name="Rechthoek 54">
              <a:extLst>
                <a:ext uri="{FF2B5EF4-FFF2-40B4-BE49-F238E27FC236}">
                  <a16:creationId xmlns:a16="http://schemas.microsoft.com/office/drawing/2014/main" id="{A994286C-19B4-4409-8AF2-540F4793CF95}"/>
                </a:ext>
              </a:extLst>
            </p:cNvPr>
            <p:cNvSpPr/>
            <p:nvPr userDrawn="1"/>
          </p:nvSpPr>
          <p:spPr>
            <a:xfrm>
              <a:off x="-3319415" y="416114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accent1"/>
                  </a:solidFill>
                  <a:effectLst/>
                  <a:uLnTx/>
                  <a:uFillTx/>
                  <a:latin typeface="+mj-lt"/>
                  <a:cs typeface="Calibri" panose="020F0502020204030204" pitchFamily="34" charset="0"/>
                </a:rPr>
                <a:t>Alt. Subtitel</a:t>
              </a:r>
            </a:p>
          </p:txBody>
        </p:sp>
      </p:grpSp>
    </p:spTree>
    <p:extLst>
      <p:ext uri="{BB962C8B-B14F-4D97-AF65-F5344CB8AC3E}">
        <p14:creationId xmlns:p14="http://schemas.microsoft.com/office/powerpoint/2010/main" val="292933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oadmap #2">
    <p:spTree>
      <p:nvGrpSpPr>
        <p:cNvPr id="1" name=""/>
        <p:cNvGrpSpPr/>
        <p:nvPr/>
      </p:nvGrpSpPr>
      <p:grpSpPr>
        <a:xfrm>
          <a:off x="0" y="0"/>
          <a:ext cx="0" cy="0"/>
          <a:chOff x="0" y="0"/>
          <a:chExt cx="0" cy="0"/>
        </a:xfrm>
      </p:grpSpPr>
      <p:sp>
        <p:nvSpPr>
          <p:cNvPr id="6" name="Graphic 31">
            <a:extLst>
              <a:ext uri="{FF2B5EF4-FFF2-40B4-BE49-F238E27FC236}">
                <a16:creationId xmlns:a16="http://schemas.microsoft.com/office/drawing/2014/main" id="{BCEC8A5B-C8C7-47AA-B49F-07DDDC492905}"/>
              </a:ext>
            </a:extLst>
          </p:cNvPr>
          <p:cNvSpPr>
            <a:spLocks noChangeAspect="1"/>
          </p:cNvSpPr>
          <p:nvPr userDrawn="1"/>
        </p:nvSpPr>
        <p:spPr>
          <a:xfrm rot="5400000" flipH="1">
            <a:off x="3176032" y="-3176033"/>
            <a:ext cx="5860789" cy="12212857"/>
          </a:xfrm>
          <a:custGeom>
            <a:avLst/>
            <a:gdLst>
              <a:gd name="connsiteX0" fmla="*/ 892481 w 5315644"/>
              <a:gd name="connsiteY0" fmla="*/ 0 h 7563811"/>
              <a:gd name="connsiteX1" fmla="*/ 5816 w 5315644"/>
              <a:gd name="connsiteY1" fmla="*/ 3571624 h 7563811"/>
              <a:gd name="connsiteX2" fmla="*/ 747667 w 5315644"/>
              <a:gd name="connsiteY2" fmla="*/ 7563812 h 7563811"/>
              <a:gd name="connsiteX3" fmla="*/ 5315644 w 5315644"/>
              <a:gd name="connsiteY3" fmla="*/ 7563812 h 7563811"/>
              <a:gd name="connsiteX4" fmla="*/ 5315644 w 5315644"/>
              <a:gd name="connsiteY4" fmla="*/ 0 h 7563811"/>
              <a:gd name="connsiteX5" fmla="*/ 892481 w 5315644"/>
              <a:gd name="connsiteY5" fmla="*/ 0 h 7563811"/>
              <a:gd name="connsiteX0" fmla="*/ 892481 w 5315644"/>
              <a:gd name="connsiteY0" fmla="*/ 0 h 7563813"/>
              <a:gd name="connsiteX1" fmla="*/ 5816 w 5315644"/>
              <a:gd name="connsiteY1" fmla="*/ 3571624 h 7563813"/>
              <a:gd name="connsiteX2" fmla="*/ 747667 w 5315644"/>
              <a:gd name="connsiteY2" fmla="*/ 7563812 h 7563813"/>
              <a:gd name="connsiteX3" fmla="*/ 4552322 w 5315644"/>
              <a:gd name="connsiteY3" fmla="*/ 7563813 h 7563813"/>
              <a:gd name="connsiteX4" fmla="*/ 5315644 w 5315644"/>
              <a:gd name="connsiteY4" fmla="*/ 0 h 7563813"/>
              <a:gd name="connsiteX5" fmla="*/ 892481 w 5315644"/>
              <a:gd name="connsiteY5" fmla="*/ 0 h 7563813"/>
              <a:gd name="connsiteX0" fmla="*/ 892481 w 5315644"/>
              <a:gd name="connsiteY0" fmla="*/ 0 h 7563813"/>
              <a:gd name="connsiteX1" fmla="*/ 5816 w 5315644"/>
              <a:gd name="connsiteY1" fmla="*/ 3571624 h 7563813"/>
              <a:gd name="connsiteX2" fmla="*/ 747667 w 5315644"/>
              <a:gd name="connsiteY2" fmla="*/ 7563812 h 7563813"/>
              <a:gd name="connsiteX3" fmla="*/ 4901639 w 5315644"/>
              <a:gd name="connsiteY3" fmla="*/ 7563813 h 7563813"/>
              <a:gd name="connsiteX4" fmla="*/ 5315644 w 5315644"/>
              <a:gd name="connsiteY4" fmla="*/ 0 h 7563813"/>
              <a:gd name="connsiteX5" fmla="*/ 892481 w 5315644"/>
              <a:gd name="connsiteY5" fmla="*/ 0 h 7563813"/>
              <a:gd name="connsiteX0" fmla="*/ 892481 w 4901639"/>
              <a:gd name="connsiteY0" fmla="*/ 0 h 7563813"/>
              <a:gd name="connsiteX1" fmla="*/ 5816 w 4901639"/>
              <a:gd name="connsiteY1" fmla="*/ 3571624 h 7563813"/>
              <a:gd name="connsiteX2" fmla="*/ 747667 w 4901639"/>
              <a:gd name="connsiteY2" fmla="*/ 7563812 h 7563813"/>
              <a:gd name="connsiteX3" fmla="*/ 4901639 w 4901639"/>
              <a:gd name="connsiteY3" fmla="*/ 7563813 h 7563813"/>
              <a:gd name="connsiteX4" fmla="*/ 4565260 w 4901639"/>
              <a:gd name="connsiteY4" fmla="*/ 0 h 7563813"/>
              <a:gd name="connsiteX5" fmla="*/ 892481 w 4901639"/>
              <a:gd name="connsiteY5" fmla="*/ 0 h 7563813"/>
              <a:gd name="connsiteX0" fmla="*/ 892481 w 4901639"/>
              <a:gd name="connsiteY0" fmla="*/ 12938 h 7576751"/>
              <a:gd name="connsiteX1" fmla="*/ 5816 w 4901639"/>
              <a:gd name="connsiteY1" fmla="*/ 3584562 h 7576751"/>
              <a:gd name="connsiteX2" fmla="*/ 747667 w 4901639"/>
              <a:gd name="connsiteY2" fmla="*/ 7576750 h 7576751"/>
              <a:gd name="connsiteX3" fmla="*/ 4901639 w 4901639"/>
              <a:gd name="connsiteY3" fmla="*/ 7576751 h 7576751"/>
              <a:gd name="connsiteX4" fmla="*/ 4901639 w 4901639"/>
              <a:gd name="connsiteY4" fmla="*/ 0 h 7576751"/>
              <a:gd name="connsiteX5" fmla="*/ 892481 w 4901639"/>
              <a:gd name="connsiteY5" fmla="*/ 12938 h 757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1639" h="7576751">
                <a:moveTo>
                  <a:pt x="892481" y="12938"/>
                </a:moveTo>
                <a:cubicBezTo>
                  <a:pt x="1110972" y="1879432"/>
                  <a:pt x="88385" y="2184373"/>
                  <a:pt x="5816" y="3584562"/>
                </a:cubicBezTo>
                <a:cubicBezTo>
                  <a:pt x="-81834" y="5062256"/>
                  <a:pt x="851832" y="6160044"/>
                  <a:pt x="747667" y="7576750"/>
                </a:cubicBezTo>
                <a:lnTo>
                  <a:pt x="4901639" y="7576751"/>
                </a:lnTo>
                <a:lnTo>
                  <a:pt x="4901639" y="0"/>
                </a:lnTo>
                <a:lnTo>
                  <a:pt x="892481" y="12938"/>
                </a:lnTo>
                <a:close/>
              </a:path>
            </a:pathLst>
          </a:custGeom>
          <a:solidFill>
            <a:srgbClr val="E5DDE8"/>
          </a:solidFill>
          <a:ln w="12692" cap="flat">
            <a:noFill/>
            <a:prstDash val="solid"/>
            <a:miter/>
          </a:ln>
        </p:spPr>
        <p:txBody>
          <a:bodyPr rtlCol="0" anchor="ctr"/>
          <a:lstStyle/>
          <a:p>
            <a:endParaRPr lang="nl-NL" sz="1633"/>
          </a:p>
        </p:txBody>
      </p:sp>
      <p:sp>
        <p:nvSpPr>
          <p:cNvPr id="5" name="Tekstvak 4"/>
          <p:cNvSpPr txBox="1"/>
          <p:nvPr userDrawn="1"/>
        </p:nvSpPr>
        <p:spPr>
          <a:xfrm>
            <a:off x="-10750" y="-662296"/>
            <a:ext cx="12192000" cy="461665"/>
          </a:xfrm>
          <a:prstGeom prst="rect">
            <a:avLst/>
          </a:prstGeom>
          <a:noFill/>
        </p:spPr>
        <p:txBody>
          <a:bodyPr wrap="square" rtlCol="0">
            <a:spAutoFit/>
          </a:bodyPr>
          <a:lstStyle/>
          <a:p>
            <a:pPr algn="ctr"/>
            <a:r>
              <a:rPr lang="nl-NL" sz="2400" b="0" spc="50" baseline="0">
                <a:solidFill>
                  <a:schemeClr val="accent2"/>
                </a:solidFill>
                <a:latin typeface="+mj-lt"/>
                <a:cs typeface="Calibri" panose="020F0502020204030204" pitchFamily="34" charset="0"/>
              </a:rPr>
              <a:t>Roadmap</a:t>
            </a:r>
          </a:p>
        </p:txBody>
      </p:sp>
      <p:sp>
        <p:nvSpPr>
          <p:cNvPr id="12" name="Tijdelijke aanduiding voor verticale tekst 2">
            <a:extLst>
              <a:ext uri="{FF2B5EF4-FFF2-40B4-BE49-F238E27FC236}">
                <a16:creationId xmlns:a16="http://schemas.microsoft.com/office/drawing/2014/main" id="{EF7AF3FF-C1B3-47AD-9EAA-88B850FFEB71}"/>
              </a:ext>
            </a:extLst>
          </p:cNvPr>
          <p:cNvSpPr>
            <a:spLocks noGrp="1"/>
          </p:cNvSpPr>
          <p:nvPr>
            <p:ph type="body" orient="vert" idx="1" hasCustomPrompt="1"/>
          </p:nvPr>
        </p:nvSpPr>
        <p:spPr>
          <a:xfrm>
            <a:off x="8056249" y="2474927"/>
            <a:ext cx="3694611" cy="1908150"/>
          </a:xfrm>
        </p:spPr>
        <p:txBody>
          <a:bodyPr vert="horz" lIns="0" tIns="0" rIns="0" bIns="0"/>
          <a:lstStyle>
            <a:lvl1pPr>
              <a:defRPr/>
            </a:lvl1pPr>
            <a:lvl2pPr>
              <a:defRPr/>
            </a:lvl2pPr>
            <a:lvl3pPr>
              <a:defRPr/>
            </a:lvl3pPr>
            <a:lvl4pPr>
              <a:defRPr/>
            </a:lvl4pPr>
            <a:lvl5pPr marL="0" indent="0">
              <a:buNone/>
              <a:defRPr/>
            </a:lvl5pPr>
            <a:lvl6pPr>
              <a:defRPr/>
            </a:lvl6pPr>
            <a:lvl7pPr>
              <a:defRPr/>
            </a:lvl7pPr>
            <a:lvl8pPr>
              <a:defRPr/>
            </a:lvl8pPr>
            <a:lvl9pPr>
              <a:defRPr/>
            </a:lvl9pPr>
          </a:lstStyle>
          <a:p>
            <a:pPr lvl="0"/>
            <a:r>
              <a:rPr lang="nl-NL"/>
              <a:t>Klik hier om een bullet te plaatsen.</a:t>
            </a:r>
          </a:p>
          <a:p>
            <a:pPr lvl="1"/>
            <a:r>
              <a:rPr lang="nl-NL"/>
              <a:t>Sub-bullets</a:t>
            </a:r>
          </a:p>
          <a:p>
            <a:pPr lvl="2"/>
            <a:r>
              <a:rPr lang="nl-NL"/>
              <a:t>Leestekst</a:t>
            </a:r>
          </a:p>
        </p:txBody>
      </p:sp>
      <p:sp>
        <p:nvSpPr>
          <p:cNvPr id="13" name="Tijdelijke aanduiding voor verticale tekst 2">
            <a:extLst>
              <a:ext uri="{FF2B5EF4-FFF2-40B4-BE49-F238E27FC236}">
                <a16:creationId xmlns:a16="http://schemas.microsoft.com/office/drawing/2014/main" id="{6BD8F974-554A-443F-97C9-B902344D858B}"/>
              </a:ext>
            </a:extLst>
          </p:cNvPr>
          <p:cNvSpPr>
            <a:spLocks noGrp="1"/>
          </p:cNvSpPr>
          <p:nvPr>
            <p:ph type="body" orient="vert" idx="30" hasCustomPrompt="1"/>
          </p:nvPr>
        </p:nvSpPr>
        <p:spPr>
          <a:xfrm>
            <a:off x="8056249" y="2206458"/>
            <a:ext cx="3694611" cy="268467"/>
          </a:xfrm>
        </p:spPr>
        <p:txBody>
          <a:bodyPr vert="horz" lIns="0" tIns="0" rIns="0" bIns="0"/>
          <a:lstStyle>
            <a:lvl1pPr marL="0" indent="0">
              <a:buNone/>
              <a:defRPr b="1"/>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sp>
        <p:nvSpPr>
          <p:cNvPr id="7" name="Titel 2">
            <a:extLst>
              <a:ext uri="{FF2B5EF4-FFF2-40B4-BE49-F238E27FC236}">
                <a16:creationId xmlns:a16="http://schemas.microsoft.com/office/drawing/2014/main" id="{DC52CE47-E787-40FB-97EF-4E61D0EDF1CA}"/>
              </a:ext>
            </a:extLst>
          </p:cNvPr>
          <p:cNvSpPr>
            <a:spLocks noGrp="1"/>
          </p:cNvSpPr>
          <p:nvPr>
            <p:ph type="title" hasCustomPrompt="1"/>
          </p:nvPr>
        </p:nvSpPr>
        <p:spPr>
          <a:xfrm>
            <a:off x="804998" y="283901"/>
            <a:ext cx="6798095" cy="552906"/>
          </a:xfrm>
        </p:spPr>
        <p:txBody>
          <a:bodyPr/>
          <a:lstStyle>
            <a:lvl1pPr>
              <a:defRPr/>
            </a:lvl1pPr>
          </a:lstStyle>
          <a:p>
            <a:r>
              <a:rPr lang="nl-NL"/>
              <a:t>Plaats hier een titel</a:t>
            </a:r>
          </a:p>
        </p:txBody>
      </p:sp>
      <p:pic>
        <p:nvPicPr>
          <p:cNvPr id="8" name="Graphic 7">
            <a:extLst>
              <a:ext uri="{FF2B5EF4-FFF2-40B4-BE49-F238E27FC236}">
                <a16:creationId xmlns:a16="http://schemas.microsoft.com/office/drawing/2014/main" id="{903108BE-E7E2-45D2-A686-021DBE23D0B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 y="4098725"/>
            <a:ext cx="5462777" cy="487043"/>
          </a:xfrm>
          <a:prstGeom prst="rect">
            <a:avLst/>
          </a:prstGeom>
        </p:spPr>
      </p:pic>
      <p:cxnSp>
        <p:nvCxnSpPr>
          <p:cNvPr id="9" name="Rechte verbindingslijn 8">
            <a:extLst>
              <a:ext uri="{FF2B5EF4-FFF2-40B4-BE49-F238E27FC236}">
                <a16:creationId xmlns:a16="http://schemas.microsoft.com/office/drawing/2014/main" id="{B61656D7-DE81-424C-8DEA-2783457F589B}"/>
              </a:ext>
            </a:extLst>
          </p:cNvPr>
          <p:cNvCxnSpPr>
            <a:cxnSpLocks/>
            <a:stCxn id="8" idx="1"/>
          </p:cNvCxnSpPr>
          <p:nvPr userDrawn="1"/>
        </p:nvCxnSpPr>
        <p:spPr>
          <a:xfrm>
            <a:off x="-5" y="4342247"/>
            <a:ext cx="3167412" cy="0"/>
          </a:xfrm>
          <a:prstGeom prst="line">
            <a:avLst/>
          </a:prstGeom>
          <a:ln w="381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3CD482F0-5B9E-496C-8230-9456805DABE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 y="2065504"/>
            <a:ext cx="7936997" cy="487043"/>
          </a:xfrm>
          <a:prstGeom prst="rect">
            <a:avLst/>
          </a:prstGeom>
        </p:spPr>
      </p:pic>
      <p:cxnSp>
        <p:nvCxnSpPr>
          <p:cNvPr id="11" name="Rechte verbindingslijn 10">
            <a:extLst>
              <a:ext uri="{FF2B5EF4-FFF2-40B4-BE49-F238E27FC236}">
                <a16:creationId xmlns:a16="http://schemas.microsoft.com/office/drawing/2014/main" id="{825E1B70-E2FB-46A4-A1F8-146C4B952FFB}"/>
              </a:ext>
            </a:extLst>
          </p:cNvPr>
          <p:cNvCxnSpPr>
            <a:cxnSpLocks/>
            <a:stCxn id="10" idx="1"/>
          </p:cNvCxnSpPr>
          <p:nvPr userDrawn="1"/>
        </p:nvCxnSpPr>
        <p:spPr>
          <a:xfrm>
            <a:off x="-5" y="2309025"/>
            <a:ext cx="5246829" cy="9131"/>
          </a:xfrm>
          <a:prstGeom prst="line">
            <a:avLst/>
          </a:prstGeom>
          <a:ln w="381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8" name="Tijdelijke aanduiding voor verticale tekst 2">
            <a:extLst>
              <a:ext uri="{FF2B5EF4-FFF2-40B4-BE49-F238E27FC236}">
                <a16:creationId xmlns:a16="http://schemas.microsoft.com/office/drawing/2014/main" id="{895CBDCD-E238-49BB-A52C-A0497A6DB5A8}"/>
              </a:ext>
            </a:extLst>
          </p:cNvPr>
          <p:cNvSpPr>
            <a:spLocks noGrp="1"/>
          </p:cNvSpPr>
          <p:nvPr>
            <p:ph type="body" orient="vert" idx="31" hasCustomPrompt="1"/>
          </p:nvPr>
        </p:nvSpPr>
        <p:spPr>
          <a:xfrm>
            <a:off x="622638" y="1592066"/>
            <a:ext cx="1433918" cy="1433918"/>
          </a:xfrm>
          <a:prstGeom prst="ellipse">
            <a:avLst/>
          </a:prstGeom>
          <a:solidFill>
            <a:schemeClr val="bg1"/>
          </a:solidFill>
        </p:spPr>
        <p:txBody>
          <a:bodyPr vert="horz" lIns="0" tIns="0" rIns="0" bIns="0" anchor="ctr"/>
          <a:lstStyle>
            <a:lvl1pPr marL="0" indent="0" algn="ctr">
              <a:buNone/>
              <a:defRPr sz="1200" b="0"/>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sp>
        <p:nvSpPr>
          <p:cNvPr id="19" name="Tijdelijke aanduiding voor verticale tekst 2">
            <a:extLst>
              <a:ext uri="{FF2B5EF4-FFF2-40B4-BE49-F238E27FC236}">
                <a16:creationId xmlns:a16="http://schemas.microsoft.com/office/drawing/2014/main" id="{645D782C-0486-42D2-8582-54724F2C683F}"/>
              </a:ext>
            </a:extLst>
          </p:cNvPr>
          <p:cNvSpPr>
            <a:spLocks noGrp="1"/>
          </p:cNvSpPr>
          <p:nvPr>
            <p:ph type="body" orient="vert" idx="36" hasCustomPrompt="1"/>
          </p:nvPr>
        </p:nvSpPr>
        <p:spPr>
          <a:xfrm>
            <a:off x="3031833" y="1592066"/>
            <a:ext cx="1433918" cy="1433918"/>
          </a:xfrm>
          <a:prstGeom prst="ellipse">
            <a:avLst/>
          </a:prstGeom>
          <a:solidFill>
            <a:schemeClr val="bg1"/>
          </a:solidFill>
        </p:spPr>
        <p:txBody>
          <a:bodyPr vert="horz" lIns="0" tIns="0" rIns="0" bIns="0" anchor="ctr"/>
          <a:lstStyle>
            <a:lvl1pPr marL="0" indent="0" algn="ctr">
              <a:buNone/>
              <a:defRPr sz="1200" b="0"/>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sp>
        <p:nvSpPr>
          <p:cNvPr id="20" name="Tijdelijke aanduiding voor verticale tekst 2">
            <a:extLst>
              <a:ext uri="{FF2B5EF4-FFF2-40B4-BE49-F238E27FC236}">
                <a16:creationId xmlns:a16="http://schemas.microsoft.com/office/drawing/2014/main" id="{4DB9425C-29AB-4844-A204-6D7117B6CEA1}"/>
              </a:ext>
            </a:extLst>
          </p:cNvPr>
          <p:cNvSpPr>
            <a:spLocks noGrp="1"/>
          </p:cNvSpPr>
          <p:nvPr>
            <p:ph type="body" orient="vert" idx="37" hasCustomPrompt="1"/>
          </p:nvPr>
        </p:nvSpPr>
        <p:spPr>
          <a:xfrm>
            <a:off x="5355673" y="1592066"/>
            <a:ext cx="1433918" cy="1433918"/>
          </a:xfrm>
          <a:prstGeom prst="ellipse">
            <a:avLst/>
          </a:prstGeom>
          <a:solidFill>
            <a:schemeClr val="bg1"/>
          </a:solidFill>
        </p:spPr>
        <p:txBody>
          <a:bodyPr vert="horz" lIns="0" tIns="0" rIns="0" bIns="0" anchor="ctr"/>
          <a:lstStyle>
            <a:lvl1pPr marL="0" indent="0" algn="ctr">
              <a:buNone/>
              <a:defRPr sz="1200" b="0"/>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sp>
        <p:nvSpPr>
          <p:cNvPr id="21" name="Tijdelijke aanduiding voor verticale tekst 2">
            <a:extLst>
              <a:ext uri="{FF2B5EF4-FFF2-40B4-BE49-F238E27FC236}">
                <a16:creationId xmlns:a16="http://schemas.microsoft.com/office/drawing/2014/main" id="{C1E71C41-4AFC-4655-B90C-B49244F5E1FA}"/>
              </a:ext>
            </a:extLst>
          </p:cNvPr>
          <p:cNvSpPr>
            <a:spLocks noGrp="1"/>
          </p:cNvSpPr>
          <p:nvPr>
            <p:ph type="body" orient="vert" idx="38" hasCustomPrompt="1"/>
          </p:nvPr>
        </p:nvSpPr>
        <p:spPr>
          <a:xfrm>
            <a:off x="3031833" y="3631594"/>
            <a:ext cx="1433918" cy="1433918"/>
          </a:xfrm>
          <a:prstGeom prst="ellipse">
            <a:avLst/>
          </a:prstGeom>
          <a:solidFill>
            <a:schemeClr val="bg1"/>
          </a:solidFill>
        </p:spPr>
        <p:txBody>
          <a:bodyPr vert="horz" lIns="0" tIns="0" rIns="0" bIns="0" anchor="ctr"/>
          <a:lstStyle>
            <a:lvl1pPr marL="0" indent="0" algn="ctr">
              <a:buNone/>
              <a:defRPr sz="1200" b="0"/>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grpSp>
        <p:nvGrpSpPr>
          <p:cNvPr id="22" name="INSTRUCTIE">
            <a:extLst>
              <a:ext uri="{FF2B5EF4-FFF2-40B4-BE49-F238E27FC236}">
                <a16:creationId xmlns:a16="http://schemas.microsoft.com/office/drawing/2014/main" id="{FE38FA9C-6E36-4585-9C8D-C7D41D7ECCF0}"/>
              </a:ext>
            </a:extLst>
          </p:cNvPr>
          <p:cNvGrpSpPr/>
          <p:nvPr userDrawn="1"/>
        </p:nvGrpSpPr>
        <p:grpSpPr>
          <a:xfrm>
            <a:off x="-3786437" y="0"/>
            <a:ext cx="3693386" cy="5359349"/>
            <a:chOff x="-3786437" y="0"/>
            <a:chExt cx="3693386" cy="5359349"/>
          </a:xfrm>
        </p:grpSpPr>
        <p:sp>
          <p:nvSpPr>
            <p:cNvPr id="23" name="Rechthoek 22">
              <a:extLst>
                <a:ext uri="{FF2B5EF4-FFF2-40B4-BE49-F238E27FC236}">
                  <a16:creationId xmlns:a16="http://schemas.microsoft.com/office/drawing/2014/main" id="{1DF41D89-43D8-420D-8996-2DD7738F2BAC}"/>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24" name="Ovaal 23">
              <a:extLst>
                <a:ext uri="{FF2B5EF4-FFF2-40B4-BE49-F238E27FC236}">
                  <a16:creationId xmlns:a16="http://schemas.microsoft.com/office/drawing/2014/main" id="{DCD4E078-20EB-479C-B8E8-426B563BB015}"/>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5" name="Rechthoek 24">
              <a:extLst>
                <a:ext uri="{FF2B5EF4-FFF2-40B4-BE49-F238E27FC236}">
                  <a16:creationId xmlns:a16="http://schemas.microsoft.com/office/drawing/2014/main" id="{3990FCFD-8854-45C2-B2F7-ED35C6CF2B05}"/>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Bullet</a:t>
              </a:r>
            </a:p>
          </p:txBody>
        </p:sp>
        <p:sp>
          <p:nvSpPr>
            <p:cNvPr id="26" name="Ovaal 25">
              <a:extLst>
                <a:ext uri="{FF2B5EF4-FFF2-40B4-BE49-F238E27FC236}">
                  <a16:creationId xmlns:a16="http://schemas.microsoft.com/office/drawing/2014/main" id="{7103169B-DEDF-4493-808C-B819F5399FBF}"/>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7" name="Rechthoek 26">
              <a:extLst>
                <a:ext uri="{FF2B5EF4-FFF2-40B4-BE49-F238E27FC236}">
                  <a16:creationId xmlns:a16="http://schemas.microsoft.com/office/drawing/2014/main" id="{BB719EAF-F23A-4C1D-9AB8-85B609F44F87}"/>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28" name="Rechthoek 27">
              <a:extLst>
                <a:ext uri="{FF2B5EF4-FFF2-40B4-BE49-F238E27FC236}">
                  <a16:creationId xmlns:a16="http://schemas.microsoft.com/office/drawing/2014/main" id="{0630B900-A4B3-4246-B077-95AC9697EFFF}"/>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Sub-bullet #1</a:t>
              </a:r>
            </a:p>
          </p:txBody>
        </p:sp>
        <p:sp>
          <p:nvSpPr>
            <p:cNvPr id="29" name="Ovaal 28">
              <a:extLst>
                <a:ext uri="{FF2B5EF4-FFF2-40B4-BE49-F238E27FC236}">
                  <a16:creationId xmlns:a16="http://schemas.microsoft.com/office/drawing/2014/main" id="{987A7CBC-8354-48D7-A29B-6BD371629027}"/>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0" name="Ovaal 29">
              <a:extLst>
                <a:ext uri="{FF2B5EF4-FFF2-40B4-BE49-F238E27FC236}">
                  <a16:creationId xmlns:a16="http://schemas.microsoft.com/office/drawing/2014/main" id="{413FA9DD-15C4-4814-8E6A-EEC3D204E4E3}"/>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1" name="Rechthoek 30">
              <a:extLst>
                <a:ext uri="{FF2B5EF4-FFF2-40B4-BE49-F238E27FC236}">
                  <a16:creationId xmlns:a16="http://schemas.microsoft.com/office/drawing/2014/main" id="{FD01847A-5C6A-47D5-8C40-FCF0BE3F21F7}"/>
                </a:ext>
              </a:extLst>
            </p:cNvPr>
            <p:cNvSpPr/>
            <p:nvPr userDrawn="1"/>
          </p:nvSpPr>
          <p:spPr>
            <a:xfrm>
              <a:off x="-3319415" y="24311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Leestekst</a:t>
              </a:r>
            </a:p>
          </p:txBody>
        </p:sp>
        <p:sp>
          <p:nvSpPr>
            <p:cNvPr id="32" name="Ovaal 31">
              <a:extLst>
                <a:ext uri="{FF2B5EF4-FFF2-40B4-BE49-F238E27FC236}">
                  <a16:creationId xmlns:a16="http://schemas.microsoft.com/office/drawing/2014/main" id="{14AEB2A1-EFD6-4ECC-9DDA-FCD63EFBD1DA}"/>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3" name="Rechthoek 32">
              <a:extLst>
                <a:ext uri="{FF2B5EF4-FFF2-40B4-BE49-F238E27FC236}">
                  <a16:creationId xmlns:a16="http://schemas.microsoft.com/office/drawing/2014/main" id="{30C1D60E-A736-41FA-8E83-6454F94BD2F4}"/>
                </a:ext>
              </a:extLst>
            </p:cNvPr>
            <p:cNvSpPr/>
            <p:nvPr userDrawn="1"/>
          </p:nvSpPr>
          <p:spPr>
            <a:xfrm>
              <a:off x="-3319415" y="2722518"/>
              <a:ext cx="2949220" cy="180000"/>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accent2"/>
                  </a:solidFill>
                  <a:effectLst/>
                  <a:uLnTx/>
                  <a:uFillTx/>
                  <a:latin typeface="+mj-lt"/>
                  <a:ea typeface="+mn-ea"/>
                  <a:cs typeface="Calibri" panose="020F0502020204030204" pitchFamily="34" charset="0"/>
                </a:rPr>
                <a:t>Subtitel</a:t>
              </a:r>
            </a:p>
          </p:txBody>
        </p:sp>
        <p:sp>
          <p:nvSpPr>
            <p:cNvPr id="34" name="Ovaal 33">
              <a:extLst>
                <a:ext uri="{FF2B5EF4-FFF2-40B4-BE49-F238E27FC236}">
                  <a16:creationId xmlns:a16="http://schemas.microsoft.com/office/drawing/2014/main" id="{08AC42B7-5815-4C8A-844B-8F5FF992CCED}"/>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5" name="Rechthoek 34">
              <a:extLst>
                <a:ext uri="{FF2B5EF4-FFF2-40B4-BE49-F238E27FC236}">
                  <a16:creationId xmlns:a16="http://schemas.microsoft.com/office/drawing/2014/main" id="{9755AC6D-6716-419E-9400-DE25F82F2E64}"/>
                </a:ext>
              </a:extLst>
            </p:cNvPr>
            <p:cNvSpPr/>
            <p:nvPr userDrawn="1"/>
          </p:nvSpPr>
          <p:spPr>
            <a:xfrm>
              <a:off x="-3319415" y="299712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Numerieke bullet</a:t>
              </a:r>
            </a:p>
          </p:txBody>
        </p:sp>
        <p:sp>
          <p:nvSpPr>
            <p:cNvPr id="36" name="Ovaal 35">
              <a:extLst>
                <a:ext uri="{FF2B5EF4-FFF2-40B4-BE49-F238E27FC236}">
                  <a16:creationId xmlns:a16="http://schemas.microsoft.com/office/drawing/2014/main" id="{8DF6BB69-DEB5-47CC-9721-F0C0B740C59F}"/>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7" name="Rechthoek 36">
              <a:extLst>
                <a:ext uri="{FF2B5EF4-FFF2-40B4-BE49-F238E27FC236}">
                  <a16:creationId xmlns:a16="http://schemas.microsoft.com/office/drawing/2014/main" id="{D949D2BD-EA5D-43C6-B9E2-C41050023F1B}"/>
                </a:ext>
              </a:extLst>
            </p:cNvPr>
            <p:cNvSpPr/>
            <p:nvPr userDrawn="1"/>
          </p:nvSpPr>
          <p:spPr>
            <a:xfrm>
              <a:off x="-3325830" y="3288516"/>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5"/>
                </a:buClr>
                <a:buSzTx/>
                <a:buFont typeface="+mj-lt"/>
                <a:buAutoNum type="alphaLcPeriod"/>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Alfabetische bullet</a:t>
              </a:r>
            </a:p>
          </p:txBody>
        </p:sp>
        <p:sp>
          <p:nvSpPr>
            <p:cNvPr id="38" name="Ovaal 37">
              <a:extLst>
                <a:ext uri="{FF2B5EF4-FFF2-40B4-BE49-F238E27FC236}">
                  <a16:creationId xmlns:a16="http://schemas.microsoft.com/office/drawing/2014/main" id="{32416C51-A5C1-46D6-8548-73DF13A1EE3B}"/>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9" name="Rechthoek 38">
              <a:extLst>
                <a:ext uri="{FF2B5EF4-FFF2-40B4-BE49-F238E27FC236}">
                  <a16:creationId xmlns:a16="http://schemas.microsoft.com/office/drawing/2014/main" id="{AF407A21-8B72-4493-AD73-9C473245C9B3}"/>
                </a:ext>
              </a:extLst>
            </p:cNvPr>
            <p:cNvSpPr/>
            <p:nvPr userDrawn="1"/>
          </p:nvSpPr>
          <p:spPr>
            <a:xfrm>
              <a:off x="-3319415" y="3579903"/>
              <a:ext cx="2949220" cy="180000"/>
            </a:xfrm>
            <a:prstGeom prst="rect">
              <a:avLst/>
            </a:prstGeom>
            <a:noFill/>
            <a:ln w="25400" cap="flat" cmpd="sng" algn="ctr">
              <a:noFill/>
              <a:prstDash val="solid"/>
            </a:ln>
            <a:effectLst/>
          </p:spPr>
          <p:txBody>
            <a:bodyPr lIns="0" tIns="0" rIns="0" bIns="0" rtlCol="0" anchor="ctr"/>
            <a:lstStyle/>
            <a:p>
              <a:pPr marL="450850" marR="0" lvl="0" indent="-18415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Bullet</a:t>
              </a:r>
            </a:p>
          </p:txBody>
        </p:sp>
        <p:sp>
          <p:nvSpPr>
            <p:cNvPr id="40" name="Ovaal 39">
              <a:extLst>
                <a:ext uri="{FF2B5EF4-FFF2-40B4-BE49-F238E27FC236}">
                  <a16:creationId xmlns:a16="http://schemas.microsoft.com/office/drawing/2014/main" id="{A80F1164-372B-48D0-B65C-F0B9C4151EED}"/>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41" name="Rechthoek 40">
              <a:extLst>
                <a:ext uri="{FF2B5EF4-FFF2-40B4-BE49-F238E27FC236}">
                  <a16:creationId xmlns:a16="http://schemas.microsoft.com/office/drawing/2014/main" id="{BC2E05F5-6D4E-44A4-84B3-D85A9371C0D8}"/>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42" name="ICOON_info">
              <a:extLst>
                <a:ext uri="{FF2B5EF4-FFF2-40B4-BE49-F238E27FC236}">
                  <a16:creationId xmlns:a16="http://schemas.microsoft.com/office/drawing/2014/main" id="{717DF366-0A4B-44E2-9907-B44C843705A0}"/>
                </a:ext>
              </a:extLst>
            </p:cNvPr>
            <p:cNvGrpSpPr/>
            <p:nvPr userDrawn="1"/>
          </p:nvGrpSpPr>
          <p:grpSpPr>
            <a:xfrm>
              <a:off x="-376736" y="4400186"/>
              <a:ext cx="283685" cy="283685"/>
              <a:chOff x="-510741" y="5913713"/>
              <a:chExt cx="267555" cy="267555"/>
            </a:xfrm>
          </p:grpSpPr>
          <p:sp>
            <p:nvSpPr>
              <p:cNvPr id="86" name="Ovaal 85">
                <a:extLst>
                  <a:ext uri="{FF2B5EF4-FFF2-40B4-BE49-F238E27FC236}">
                    <a16:creationId xmlns:a16="http://schemas.microsoft.com/office/drawing/2014/main" id="{C9208475-76B2-4CF9-976E-B5137974F08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87" name="Graphic 163" descr="Informatie">
                <a:extLst>
                  <a:ext uri="{FF2B5EF4-FFF2-40B4-BE49-F238E27FC236}">
                    <a16:creationId xmlns:a16="http://schemas.microsoft.com/office/drawing/2014/main" id="{61E1D14C-A317-40B4-BAF0-A54D77251050}"/>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43" name="VOORBEELD">
              <a:extLst>
                <a:ext uri="{FF2B5EF4-FFF2-40B4-BE49-F238E27FC236}">
                  <a16:creationId xmlns:a16="http://schemas.microsoft.com/office/drawing/2014/main" id="{C4A294AD-B563-4D9C-A5B7-4FFF3BD8D47C}"/>
                </a:ext>
              </a:extLst>
            </p:cNvPr>
            <p:cNvGrpSpPr/>
            <p:nvPr userDrawn="1"/>
          </p:nvGrpSpPr>
          <p:grpSpPr>
            <a:xfrm>
              <a:off x="-3605171" y="458674"/>
              <a:ext cx="3234311" cy="558875"/>
              <a:chOff x="-3605171" y="458674"/>
              <a:chExt cx="3234311" cy="558875"/>
            </a:xfrm>
          </p:grpSpPr>
          <p:sp>
            <p:nvSpPr>
              <p:cNvPr id="46" name="Rechthoek 45">
                <a:extLst>
                  <a:ext uri="{FF2B5EF4-FFF2-40B4-BE49-F238E27FC236}">
                    <a16:creationId xmlns:a16="http://schemas.microsoft.com/office/drawing/2014/main" id="{6CEF80A1-CF9F-4573-94BB-99C17C9CCBFD}"/>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47" name="Rechthoek 46">
                <a:extLst>
                  <a:ext uri="{FF2B5EF4-FFF2-40B4-BE49-F238E27FC236}">
                    <a16:creationId xmlns:a16="http://schemas.microsoft.com/office/drawing/2014/main" id="{54087656-F734-4CA2-8BFA-7C120D71E4FD}"/>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48" name="Groep 47">
                <a:extLst>
                  <a:ext uri="{FF2B5EF4-FFF2-40B4-BE49-F238E27FC236}">
                    <a16:creationId xmlns:a16="http://schemas.microsoft.com/office/drawing/2014/main" id="{59619C8A-C975-4DB6-9119-E0B22EE5E035}"/>
                  </a:ext>
                </a:extLst>
              </p:cNvPr>
              <p:cNvGrpSpPr/>
              <p:nvPr userDrawn="1"/>
            </p:nvGrpSpPr>
            <p:grpSpPr>
              <a:xfrm>
                <a:off x="-3386247" y="830871"/>
                <a:ext cx="139423" cy="109566"/>
                <a:chOff x="-2866744" y="827071"/>
                <a:chExt cx="168701" cy="132575"/>
              </a:xfrm>
            </p:grpSpPr>
            <p:grpSp>
              <p:nvGrpSpPr>
                <p:cNvPr id="79" name="Groep 78">
                  <a:extLst>
                    <a:ext uri="{FF2B5EF4-FFF2-40B4-BE49-F238E27FC236}">
                      <a16:creationId xmlns:a16="http://schemas.microsoft.com/office/drawing/2014/main" id="{C39E52D9-419E-43EF-BBA1-DE47FCF2A83F}"/>
                    </a:ext>
                  </a:extLst>
                </p:cNvPr>
                <p:cNvGrpSpPr/>
                <p:nvPr userDrawn="1"/>
              </p:nvGrpSpPr>
              <p:grpSpPr>
                <a:xfrm>
                  <a:off x="-2866744" y="827071"/>
                  <a:ext cx="168701" cy="132575"/>
                  <a:chOff x="-2866744" y="827071"/>
                  <a:chExt cx="168701" cy="132575"/>
                </a:xfrm>
              </p:grpSpPr>
              <p:cxnSp>
                <p:nvCxnSpPr>
                  <p:cNvPr id="81" name="Rechte verbindingslijn 80">
                    <a:extLst>
                      <a:ext uri="{FF2B5EF4-FFF2-40B4-BE49-F238E27FC236}">
                        <a16:creationId xmlns:a16="http://schemas.microsoft.com/office/drawing/2014/main" id="{A622186E-DE4E-4DA9-AF79-E77E6E3C076A}"/>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82" name="Rechte verbindingslijn 81">
                    <a:extLst>
                      <a:ext uri="{FF2B5EF4-FFF2-40B4-BE49-F238E27FC236}">
                        <a16:creationId xmlns:a16="http://schemas.microsoft.com/office/drawing/2014/main" id="{0E7EFFD7-2DC1-4D76-829E-62861178CA5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83" name="Rechte verbindingslijn 82">
                    <a:extLst>
                      <a:ext uri="{FF2B5EF4-FFF2-40B4-BE49-F238E27FC236}">
                        <a16:creationId xmlns:a16="http://schemas.microsoft.com/office/drawing/2014/main" id="{F2653CE4-97F8-481F-8F67-54F0770F1D66}"/>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84" name="Rechte verbindingslijn 83">
                    <a:extLst>
                      <a:ext uri="{FF2B5EF4-FFF2-40B4-BE49-F238E27FC236}">
                        <a16:creationId xmlns:a16="http://schemas.microsoft.com/office/drawing/2014/main" id="{C5FA92A7-13C0-42D5-81FB-BA463CFCF5F2}"/>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85" name="Rechte verbindingslijn 84">
                    <a:extLst>
                      <a:ext uri="{FF2B5EF4-FFF2-40B4-BE49-F238E27FC236}">
                        <a16:creationId xmlns:a16="http://schemas.microsoft.com/office/drawing/2014/main" id="{208BAE79-AC68-41E4-B8AF-75A12D6D27F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80" name="Pijl: rechts 79">
                  <a:extLst>
                    <a:ext uri="{FF2B5EF4-FFF2-40B4-BE49-F238E27FC236}">
                      <a16:creationId xmlns:a16="http://schemas.microsoft.com/office/drawing/2014/main" id="{512E7359-8EDD-4A6F-A12F-452C0B52CA3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49" name="Groep 48">
                <a:extLst>
                  <a:ext uri="{FF2B5EF4-FFF2-40B4-BE49-F238E27FC236}">
                    <a16:creationId xmlns:a16="http://schemas.microsoft.com/office/drawing/2014/main" id="{D414E7D6-A22A-4D9A-9C7E-DAC088701D6E}"/>
                  </a:ext>
                </a:extLst>
              </p:cNvPr>
              <p:cNvGrpSpPr/>
              <p:nvPr userDrawn="1"/>
            </p:nvGrpSpPr>
            <p:grpSpPr>
              <a:xfrm>
                <a:off x="-3605171" y="830871"/>
                <a:ext cx="139423" cy="109566"/>
                <a:chOff x="-2866744" y="518074"/>
                <a:chExt cx="168701" cy="132575"/>
              </a:xfrm>
            </p:grpSpPr>
            <p:grpSp>
              <p:nvGrpSpPr>
                <p:cNvPr id="72" name="Groep 71">
                  <a:extLst>
                    <a:ext uri="{FF2B5EF4-FFF2-40B4-BE49-F238E27FC236}">
                      <a16:creationId xmlns:a16="http://schemas.microsoft.com/office/drawing/2014/main" id="{900BD502-0D15-420E-AB43-F82C33EA185C}"/>
                    </a:ext>
                  </a:extLst>
                </p:cNvPr>
                <p:cNvGrpSpPr/>
                <p:nvPr userDrawn="1"/>
              </p:nvGrpSpPr>
              <p:grpSpPr>
                <a:xfrm>
                  <a:off x="-2866744" y="518074"/>
                  <a:ext cx="168701" cy="132575"/>
                  <a:chOff x="-2866744" y="518074"/>
                  <a:chExt cx="168701" cy="132575"/>
                </a:xfrm>
              </p:grpSpPr>
              <p:cxnSp>
                <p:nvCxnSpPr>
                  <p:cNvPr id="74" name="Rechte verbindingslijn 73">
                    <a:extLst>
                      <a:ext uri="{FF2B5EF4-FFF2-40B4-BE49-F238E27FC236}">
                        <a16:creationId xmlns:a16="http://schemas.microsoft.com/office/drawing/2014/main" id="{4A8EE797-7D20-4839-A3E1-01EE882AF157}"/>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45ECB9AE-F813-4E0D-8437-134BF9C9FF6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05B5D6C2-3B58-46B3-8F01-A635871BD64E}"/>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D956EBCD-87FD-4FB2-B2A5-F3E93E560B1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35932CEF-ACDE-41F8-917C-3352327D8E27}"/>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73" name="Pijl: rechts 72">
                  <a:extLst>
                    <a:ext uri="{FF2B5EF4-FFF2-40B4-BE49-F238E27FC236}">
                      <a16:creationId xmlns:a16="http://schemas.microsoft.com/office/drawing/2014/main" id="{F6E40C1D-03CE-4107-B0A5-C212F1C652F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50" name="Rechte verbindingslijn 49">
                <a:extLst>
                  <a:ext uri="{FF2B5EF4-FFF2-40B4-BE49-F238E27FC236}">
                    <a16:creationId xmlns:a16="http://schemas.microsoft.com/office/drawing/2014/main" id="{F78ACF7D-9A83-4F62-8B89-2A6C6BD76BF8}"/>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51" name="Rechte verbindingslijn 50">
                <a:extLst>
                  <a:ext uri="{FF2B5EF4-FFF2-40B4-BE49-F238E27FC236}">
                    <a16:creationId xmlns:a16="http://schemas.microsoft.com/office/drawing/2014/main" id="{49FCAFF2-0277-41D2-A925-3B9E19BDECB4}"/>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52" name="Rechthoek 51">
                <a:extLst>
                  <a:ext uri="{FF2B5EF4-FFF2-40B4-BE49-F238E27FC236}">
                    <a16:creationId xmlns:a16="http://schemas.microsoft.com/office/drawing/2014/main" id="{18A7D45A-030F-44D9-BA5D-54D3555EAABF}"/>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53" name="Rechthoek 52">
                <a:extLst>
                  <a:ext uri="{FF2B5EF4-FFF2-40B4-BE49-F238E27FC236}">
                    <a16:creationId xmlns:a16="http://schemas.microsoft.com/office/drawing/2014/main" id="{9ADBC97B-A232-4EE1-BA26-C869EAA1B634}"/>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54" name="Groep 53">
                <a:extLst>
                  <a:ext uri="{FF2B5EF4-FFF2-40B4-BE49-F238E27FC236}">
                    <a16:creationId xmlns:a16="http://schemas.microsoft.com/office/drawing/2014/main" id="{B8687A4A-E4E1-4C8C-8B0D-04CEE8F990F6}"/>
                  </a:ext>
                </a:extLst>
              </p:cNvPr>
              <p:cNvGrpSpPr/>
              <p:nvPr userDrawn="1"/>
            </p:nvGrpSpPr>
            <p:grpSpPr>
              <a:xfrm>
                <a:off x="-2916763" y="769168"/>
                <a:ext cx="268738" cy="248381"/>
                <a:chOff x="-2916763" y="769168"/>
                <a:chExt cx="268738" cy="248381"/>
              </a:xfrm>
            </p:grpSpPr>
            <p:sp>
              <p:nvSpPr>
                <p:cNvPr id="64" name="Rechthoek 63">
                  <a:extLst>
                    <a:ext uri="{FF2B5EF4-FFF2-40B4-BE49-F238E27FC236}">
                      <a16:creationId xmlns:a16="http://schemas.microsoft.com/office/drawing/2014/main" id="{964060B7-2B15-4BAE-861F-68EA11784E0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65" name="Groep 64">
                  <a:extLst>
                    <a:ext uri="{FF2B5EF4-FFF2-40B4-BE49-F238E27FC236}">
                      <a16:creationId xmlns:a16="http://schemas.microsoft.com/office/drawing/2014/main" id="{D83891FC-327D-4F12-884D-4ECFB51F7D4F}"/>
                    </a:ext>
                  </a:extLst>
                </p:cNvPr>
                <p:cNvGrpSpPr/>
                <p:nvPr userDrawn="1"/>
              </p:nvGrpSpPr>
              <p:grpSpPr>
                <a:xfrm>
                  <a:off x="-2866744" y="827071"/>
                  <a:ext cx="168701" cy="132575"/>
                  <a:chOff x="-2866744" y="827071"/>
                  <a:chExt cx="168701" cy="132575"/>
                </a:xfrm>
              </p:grpSpPr>
              <p:cxnSp>
                <p:nvCxnSpPr>
                  <p:cNvPr id="67" name="Rechte verbindingslijn 66">
                    <a:extLst>
                      <a:ext uri="{FF2B5EF4-FFF2-40B4-BE49-F238E27FC236}">
                        <a16:creationId xmlns:a16="http://schemas.microsoft.com/office/drawing/2014/main" id="{912054E0-9866-4218-961C-4FB24871ACD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3D475C04-4488-4E16-B483-BF99440B8375}"/>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522287DF-57CE-4F1D-91AE-F609D3AE09EE}"/>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91E47F76-637A-4757-889D-8F29DF60228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1" name="Rechte verbindingslijn 70">
                    <a:extLst>
                      <a:ext uri="{FF2B5EF4-FFF2-40B4-BE49-F238E27FC236}">
                        <a16:creationId xmlns:a16="http://schemas.microsoft.com/office/drawing/2014/main" id="{68941766-5C2D-4028-9B62-5BA99D7F1712}"/>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66" name="Pijl: rechts 65">
                  <a:extLst>
                    <a:ext uri="{FF2B5EF4-FFF2-40B4-BE49-F238E27FC236}">
                      <a16:creationId xmlns:a16="http://schemas.microsoft.com/office/drawing/2014/main" id="{3EEBED7F-4005-4641-973E-E72B4CE45839}"/>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55" name="Groep 54">
                <a:extLst>
                  <a:ext uri="{FF2B5EF4-FFF2-40B4-BE49-F238E27FC236}">
                    <a16:creationId xmlns:a16="http://schemas.microsoft.com/office/drawing/2014/main" id="{049E5CBA-EEA5-440B-A302-482014038BB5}"/>
                  </a:ext>
                </a:extLst>
              </p:cNvPr>
              <p:cNvGrpSpPr/>
              <p:nvPr userDrawn="1"/>
            </p:nvGrpSpPr>
            <p:grpSpPr>
              <a:xfrm>
                <a:off x="-2916763" y="460171"/>
                <a:ext cx="268738" cy="248381"/>
                <a:chOff x="-2916763" y="460171"/>
                <a:chExt cx="268738" cy="248381"/>
              </a:xfrm>
            </p:grpSpPr>
            <p:sp>
              <p:nvSpPr>
                <p:cNvPr id="56" name="Rechthoek 55">
                  <a:extLst>
                    <a:ext uri="{FF2B5EF4-FFF2-40B4-BE49-F238E27FC236}">
                      <a16:creationId xmlns:a16="http://schemas.microsoft.com/office/drawing/2014/main" id="{632B9045-4552-4D32-85F2-61317EE3831E}"/>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57" name="Groep 56">
                  <a:extLst>
                    <a:ext uri="{FF2B5EF4-FFF2-40B4-BE49-F238E27FC236}">
                      <a16:creationId xmlns:a16="http://schemas.microsoft.com/office/drawing/2014/main" id="{BB63210E-1DEE-419A-A198-1FD2B0B74930}"/>
                    </a:ext>
                  </a:extLst>
                </p:cNvPr>
                <p:cNvGrpSpPr/>
                <p:nvPr userDrawn="1"/>
              </p:nvGrpSpPr>
              <p:grpSpPr>
                <a:xfrm>
                  <a:off x="-2866744" y="518074"/>
                  <a:ext cx="168701" cy="132575"/>
                  <a:chOff x="-2866744" y="518074"/>
                  <a:chExt cx="168701" cy="132575"/>
                </a:xfrm>
              </p:grpSpPr>
              <p:cxnSp>
                <p:nvCxnSpPr>
                  <p:cNvPr id="59" name="Rechte verbindingslijn 58">
                    <a:extLst>
                      <a:ext uri="{FF2B5EF4-FFF2-40B4-BE49-F238E27FC236}">
                        <a16:creationId xmlns:a16="http://schemas.microsoft.com/office/drawing/2014/main" id="{39AF3D44-1BC1-4CE7-9655-39C3F0BFCB0F}"/>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0" name="Rechte verbindingslijn 59">
                    <a:extLst>
                      <a:ext uri="{FF2B5EF4-FFF2-40B4-BE49-F238E27FC236}">
                        <a16:creationId xmlns:a16="http://schemas.microsoft.com/office/drawing/2014/main" id="{2598524B-75D4-4555-B216-6B9F44BF95E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E1889E17-F7BA-4B56-8088-63D9493FD674}"/>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298E561B-B34C-452A-9D20-77F05378F236}"/>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DF411A4A-7459-4965-8902-DE301A294F96}"/>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8" name="Pijl: rechts 57">
                  <a:extLst>
                    <a:ext uri="{FF2B5EF4-FFF2-40B4-BE49-F238E27FC236}">
                      <a16:creationId xmlns:a16="http://schemas.microsoft.com/office/drawing/2014/main" id="{BACB7026-68D4-4F6D-8C43-393854335BED}"/>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44" name="Rechthoek 43">
              <a:extLst>
                <a:ext uri="{FF2B5EF4-FFF2-40B4-BE49-F238E27FC236}">
                  <a16:creationId xmlns:a16="http://schemas.microsoft.com/office/drawing/2014/main" id="{BDF25972-0A48-4DFF-8FCB-13CACA8CF5EE}"/>
                </a:ext>
              </a:extLst>
            </p:cNvPr>
            <p:cNvSpPr/>
            <p:nvPr userDrawn="1"/>
          </p:nvSpPr>
          <p:spPr>
            <a:xfrm>
              <a:off x="-3319415" y="387792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1" u="none" strike="noStrike" kern="0" cap="none" spc="0" normalizeH="0" baseline="0" noProof="0">
                  <a:ln>
                    <a:noFill/>
                  </a:ln>
                  <a:solidFill>
                    <a:schemeClr val="tx1"/>
                  </a:solidFill>
                  <a:effectLst/>
                  <a:uLnTx/>
                  <a:uFillTx/>
                  <a:latin typeface="Source Sans Pro ExtraLight" panose="020B0303030403020204" pitchFamily="34" charset="0"/>
                  <a:ea typeface="Source Sans Pro ExtraLight" panose="020B0303030403020204" pitchFamily="34" charset="0"/>
                  <a:cs typeface="Calibri" panose="020F0502020204030204" pitchFamily="34" charset="0"/>
                </a:rPr>
                <a:t>Cursief</a:t>
              </a:r>
            </a:p>
          </p:txBody>
        </p:sp>
        <p:sp>
          <p:nvSpPr>
            <p:cNvPr id="45" name="Rechthoek 44">
              <a:extLst>
                <a:ext uri="{FF2B5EF4-FFF2-40B4-BE49-F238E27FC236}">
                  <a16:creationId xmlns:a16="http://schemas.microsoft.com/office/drawing/2014/main" id="{0F50A5C5-2187-48E0-8259-6E98EB69BCF2}"/>
                </a:ext>
              </a:extLst>
            </p:cNvPr>
            <p:cNvSpPr/>
            <p:nvPr userDrawn="1"/>
          </p:nvSpPr>
          <p:spPr>
            <a:xfrm>
              <a:off x="-3319415" y="416114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accent1"/>
                  </a:solidFill>
                  <a:effectLst/>
                  <a:uLnTx/>
                  <a:uFillTx/>
                  <a:latin typeface="+mj-lt"/>
                  <a:cs typeface="Calibri" panose="020F0502020204030204" pitchFamily="34" charset="0"/>
                </a:rPr>
                <a:t>Alt. Subtitel</a:t>
              </a:r>
            </a:p>
          </p:txBody>
        </p:sp>
      </p:grpSp>
    </p:spTree>
    <p:extLst>
      <p:ext uri="{BB962C8B-B14F-4D97-AF65-F5344CB8AC3E}">
        <p14:creationId xmlns:p14="http://schemas.microsoft.com/office/powerpoint/2010/main" val="252984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6" name="Graphic 31">
            <a:extLst>
              <a:ext uri="{FF2B5EF4-FFF2-40B4-BE49-F238E27FC236}">
                <a16:creationId xmlns:a16="http://schemas.microsoft.com/office/drawing/2014/main" id="{6F8C2140-0E3B-4526-AC26-07A2A3640BC3}"/>
              </a:ext>
            </a:extLst>
          </p:cNvPr>
          <p:cNvSpPr>
            <a:spLocks noChangeAspect="1"/>
          </p:cNvSpPr>
          <p:nvPr userDrawn="1"/>
        </p:nvSpPr>
        <p:spPr>
          <a:xfrm rot="5400000" flipH="1">
            <a:off x="2656213" y="-2656226"/>
            <a:ext cx="6900415" cy="12212857"/>
          </a:xfrm>
          <a:custGeom>
            <a:avLst/>
            <a:gdLst>
              <a:gd name="connsiteX0" fmla="*/ 892481 w 5315644"/>
              <a:gd name="connsiteY0" fmla="*/ 0 h 7563811"/>
              <a:gd name="connsiteX1" fmla="*/ 5816 w 5315644"/>
              <a:gd name="connsiteY1" fmla="*/ 3571624 h 7563811"/>
              <a:gd name="connsiteX2" fmla="*/ 747667 w 5315644"/>
              <a:gd name="connsiteY2" fmla="*/ 7563812 h 7563811"/>
              <a:gd name="connsiteX3" fmla="*/ 5315644 w 5315644"/>
              <a:gd name="connsiteY3" fmla="*/ 7563812 h 7563811"/>
              <a:gd name="connsiteX4" fmla="*/ 5315644 w 5315644"/>
              <a:gd name="connsiteY4" fmla="*/ 0 h 7563811"/>
              <a:gd name="connsiteX5" fmla="*/ 892481 w 5315644"/>
              <a:gd name="connsiteY5" fmla="*/ 0 h 7563811"/>
              <a:gd name="connsiteX0" fmla="*/ 892481 w 5315644"/>
              <a:gd name="connsiteY0" fmla="*/ 0 h 7563813"/>
              <a:gd name="connsiteX1" fmla="*/ 5816 w 5315644"/>
              <a:gd name="connsiteY1" fmla="*/ 3571624 h 7563813"/>
              <a:gd name="connsiteX2" fmla="*/ 747667 w 5315644"/>
              <a:gd name="connsiteY2" fmla="*/ 7563812 h 7563813"/>
              <a:gd name="connsiteX3" fmla="*/ 4552322 w 5315644"/>
              <a:gd name="connsiteY3" fmla="*/ 7563813 h 7563813"/>
              <a:gd name="connsiteX4" fmla="*/ 5315644 w 5315644"/>
              <a:gd name="connsiteY4" fmla="*/ 0 h 7563813"/>
              <a:gd name="connsiteX5" fmla="*/ 892481 w 5315644"/>
              <a:gd name="connsiteY5" fmla="*/ 0 h 7563813"/>
              <a:gd name="connsiteX0" fmla="*/ 892481 w 5315644"/>
              <a:gd name="connsiteY0" fmla="*/ 0 h 7563813"/>
              <a:gd name="connsiteX1" fmla="*/ 5816 w 5315644"/>
              <a:gd name="connsiteY1" fmla="*/ 3571624 h 7563813"/>
              <a:gd name="connsiteX2" fmla="*/ 747667 w 5315644"/>
              <a:gd name="connsiteY2" fmla="*/ 7563812 h 7563813"/>
              <a:gd name="connsiteX3" fmla="*/ 4901639 w 5315644"/>
              <a:gd name="connsiteY3" fmla="*/ 7563813 h 7563813"/>
              <a:gd name="connsiteX4" fmla="*/ 5315644 w 5315644"/>
              <a:gd name="connsiteY4" fmla="*/ 0 h 7563813"/>
              <a:gd name="connsiteX5" fmla="*/ 892481 w 5315644"/>
              <a:gd name="connsiteY5" fmla="*/ 0 h 7563813"/>
              <a:gd name="connsiteX0" fmla="*/ 892481 w 4901639"/>
              <a:gd name="connsiteY0" fmla="*/ 0 h 7563813"/>
              <a:gd name="connsiteX1" fmla="*/ 5816 w 4901639"/>
              <a:gd name="connsiteY1" fmla="*/ 3571624 h 7563813"/>
              <a:gd name="connsiteX2" fmla="*/ 747667 w 4901639"/>
              <a:gd name="connsiteY2" fmla="*/ 7563812 h 7563813"/>
              <a:gd name="connsiteX3" fmla="*/ 4901639 w 4901639"/>
              <a:gd name="connsiteY3" fmla="*/ 7563813 h 7563813"/>
              <a:gd name="connsiteX4" fmla="*/ 4565260 w 4901639"/>
              <a:gd name="connsiteY4" fmla="*/ 0 h 7563813"/>
              <a:gd name="connsiteX5" fmla="*/ 892481 w 4901639"/>
              <a:gd name="connsiteY5" fmla="*/ 0 h 7563813"/>
              <a:gd name="connsiteX0" fmla="*/ 892481 w 4901639"/>
              <a:gd name="connsiteY0" fmla="*/ 12938 h 7576751"/>
              <a:gd name="connsiteX1" fmla="*/ 5816 w 4901639"/>
              <a:gd name="connsiteY1" fmla="*/ 3584562 h 7576751"/>
              <a:gd name="connsiteX2" fmla="*/ 747667 w 4901639"/>
              <a:gd name="connsiteY2" fmla="*/ 7576750 h 7576751"/>
              <a:gd name="connsiteX3" fmla="*/ 4901639 w 4901639"/>
              <a:gd name="connsiteY3" fmla="*/ 7576751 h 7576751"/>
              <a:gd name="connsiteX4" fmla="*/ 4901639 w 4901639"/>
              <a:gd name="connsiteY4" fmla="*/ 0 h 7576751"/>
              <a:gd name="connsiteX5" fmla="*/ 892481 w 4901639"/>
              <a:gd name="connsiteY5" fmla="*/ 12938 h 7576751"/>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0 w 4906702"/>
              <a:gd name="connsiteY0" fmla="*/ 823283 h 8379532"/>
              <a:gd name="connsiteX1" fmla="*/ 10879 w 4906702"/>
              <a:gd name="connsiteY1" fmla="*/ 4387343 h 8379532"/>
              <a:gd name="connsiteX2" fmla="*/ 752730 w 4906702"/>
              <a:gd name="connsiteY2" fmla="*/ 8379531 h 8379532"/>
              <a:gd name="connsiteX3" fmla="*/ 4906702 w 4906702"/>
              <a:gd name="connsiteY3" fmla="*/ 8379532 h 8379532"/>
              <a:gd name="connsiteX4" fmla="*/ 4906702 w 4906702"/>
              <a:gd name="connsiteY4" fmla="*/ 802781 h 8379532"/>
              <a:gd name="connsiteX5" fmla="*/ 0 w 4906702"/>
              <a:gd name="connsiteY5" fmla="*/ 823283 h 8379532"/>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147214 w 4923206"/>
              <a:gd name="connsiteY0" fmla="*/ 179342 h 7576751"/>
              <a:gd name="connsiteX1" fmla="*/ 27383 w 4923206"/>
              <a:gd name="connsiteY1" fmla="*/ 3584562 h 7576751"/>
              <a:gd name="connsiteX2" fmla="*/ 769234 w 4923206"/>
              <a:gd name="connsiteY2" fmla="*/ 7576750 h 7576751"/>
              <a:gd name="connsiteX3" fmla="*/ 4923206 w 4923206"/>
              <a:gd name="connsiteY3" fmla="*/ 7576751 h 7576751"/>
              <a:gd name="connsiteX4" fmla="*/ 4923206 w 4923206"/>
              <a:gd name="connsiteY4" fmla="*/ 0 h 7576751"/>
              <a:gd name="connsiteX5" fmla="*/ 147214 w 4923206"/>
              <a:gd name="connsiteY5" fmla="*/ 179342 h 7576751"/>
              <a:gd name="connsiteX0" fmla="*/ 42213 w 4957629"/>
              <a:gd name="connsiteY0" fmla="*/ 5373 h 7576751"/>
              <a:gd name="connsiteX1" fmla="*/ 61806 w 4957629"/>
              <a:gd name="connsiteY1" fmla="*/ 3584562 h 7576751"/>
              <a:gd name="connsiteX2" fmla="*/ 803657 w 4957629"/>
              <a:gd name="connsiteY2" fmla="*/ 7576750 h 7576751"/>
              <a:gd name="connsiteX3" fmla="*/ 4957629 w 4957629"/>
              <a:gd name="connsiteY3" fmla="*/ 7576751 h 7576751"/>
              <a:gd name="connsiteX4" fmla="*/ 4957629 w 4957629"/>
              <a:gd name="connsiteY4" fmla="*/ 0 h 7576751"/>
              <a:gd name="connsiteX5" fmla="*/ 42213 w 4957629"/>
              <a:gd name="connsiteY5" fmla="*/ 5373 h 7576751"/>
              <a:gd name="connsiteX0" fmla="*/ 19358 w 4934774"/>
              <a:gd name="connsiteY0" fmla="*/ 5373 h 7576751"/>
              <a:gd name="connsiteX1" fmla="*/ 38951 w 4934774"/>
              <a:gd name="connsiteY1" fmla="*/ 3584562 h 7576751"/>
              <a:gd name="connsiteX2" fmla="*/ 780802 w 4934774"/>
              <a:gd name="connsiteY2" fmla="*/ 7576750 h 7576751"/>
              <a:gd name="connsiteX3" fmla="*/ 4934774 w 4934774"/>
              <a:gd name="connsiteY3" fmla="*/ 7576751 h 7576751"/>
              <a:gd name="connsiteX4" fmla="*/ 4934774 w 4934774"/>
              <a:gd name="connsiteY4" fmla="*/ 0 h 7576751"/>
              <a:gd name="connsiteX5" fmla="*/ 19358 w 4934774"/>
              <a:gd name="connsiteY5" fmla="*/ 5373 h 7576751"/>
              <a:gd name="connsiteX0" fmla="*/ 0 w 4915416"/>
              <a:gd name="connsiteY0" fmla="*/ 5373 h 7576751"/>
              <a:gd name="connsiteX1" fmla="*/ 19593 w 4915416"/>
              <a:gd name="connsiteY1" fmla="*/ 3584562 h 7576751"/>
              <a:gd name="connsiteX2" fmla="*/ 761444 w 4915416"/>
              <a:gd name="connsiteY2" fmla="*/ 7576750 h 7576751"/>
              <a:gd name="connsiteX3" fmla="*/ 4915416 w 4915416"/>
              <a:gd name="connsiteY3" fmla="*/ 7576751 h 7576751"/>
              <a:gd name="connsiteX4" fmla="*/ 4915416 w 4915416"/>
              <a:gd name="connsiteY4" fmla="*/ 0 h 7576751"/>
              <a:gd name="connsiteX5" fmla="*/ 0 w 4915416"/>
              <a:gd name="connsiteY5" fmla="*/ 5373 h 7576751"/>
              <a:gd name="connsiteX0" fmla="*/ 0 w 4915416"/>
              <a:gd name="connsiteY0" fmla="*/ 5373 h 7576751"/>
              <a:gd name="connsiteX1" fmla="*/ 19593 w 4915416"/>
              <a:gd name="connsiteY1" fmla="*/ 3584562 h 7576751"/>
              <a:gd name="connsiteX2" fmla="*/ 761444 w 4915416"/>
              <a:gd name="connsiteY2" fmla="*/ 7576750 h 7576751"/>
              <a:gd name="connsiteX3" fmla="*/ 4915416 w 4915416"/>
              <a:gd name="connsiteY3" fmla="*/ 7576751 h 7576751"/>
              <a:gd name="connsiteX4" fmla="*/ 4915416 w 4915416"/>
              <a:gd name="connsiteY4" fmla="*/ 0 h 7576751"/>
              <a:gd name="connsiteX5" fmla="*/ 0 w 4915416"/>
              <a:gd name="connsiteY5" fmla="*/ 5373 h 7576751"/>
              <a:gd name="connsiteX0" fmla="*/ 369366 w 5284782"/>
              <a:gd name="connsiteY0" fmla="*/ 266522 h 7837900"/>
              <a:gd name="connsiteX1" fmla="*/ 362817 w 5284782"/>
              <a:gd name="connsiteY1" fmla="*/ 3845711 h 7837900"/>
              <a:gd name="connsiteX2" fmla="*/ 1130810 w 5284782"/>
              <a:gd name="connsiteY2" fmla="*/ 7837899 h 7837900"/>
              <a:gd name="connsiteX3" fmla="*/ 5284782 w 5284782"/>
              <a:gd name="connsiteY3" fmla="*/ 7837900 h 7837900"/>
              <a:gd name="connsiteX4" fmla="*/ 5284782 w 5284782"/>
              <a:gd name="connsiteY4" fmla="*/ 261149 h 7837900"/>
              <a:gd name="connsiteX5" fmla="*/ 369366 w 5284782"/>
              <a:gd name="connsiteY5" fmla="*/ 266522 h 7837900"/>
              <a:gd name="connsiteX0" fmla="*/ 16535 w 4931951"/>
              <a:gd name="connsiteY0" fmla="*/ 5373 h 7576751"/>
              <a:gd name="connsiteX1" fmla="*/ 9986 w 4931951"/>
              <a:gd name="connsiteY1" fmla="*/ 3584562 h 7576751"/>
              <a:gd name="connsiteX2" fmla="*/ 777979 w 4931951"/>
              <a:gd name="connsiteY2" fmla="*/ 7576750 h 7576751"/>
              <a:gd name="connsiteX3" fmla="*/ 4931951 w 4931951"/>
              <a:gd name="connsiteY3" fmla="*/ 7576751 h 7576751"/>
              <a:gd name="connsiteX4" fmla="*/ 4931951 w 4931951"/>
              <a:gd name="connsiteY4" fmla="*/ 0 h 7576751"/>
              <a:gd name="connsiteX5" fmla="*/ 16535 w 4931951"/>
              <a:gd name="connsiteY5" fmla="*/ 5373 h 757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1951" h="7576751">
                <a:moveTo>
                  <a:pt x="16535" y="5373"/>
                </a:moveTo>
                <a:cubicBezTo>
                  <a:pt x="-5007" y="4000"/>
                  <a:pt x="-3639" y="2292410"/>
                  <a:pt x="9986" y="3584562"/>
                </a:cubicBezTo>
                <a:cubicBezTo>
                  <a:pt x="23611" y="4876714"/>
                  <a:pt x="882144" y="6160044"/>
                  <a:pt x="777979" y="7576750"/>
                </a:cubicBezTo>
                <a:lnTo>
                  <a:pt x="4931951" y="7576751"/>
                </a:lnTo>
                <a:lnTo>
                  <a:pt x="4931951" y="0"/>
                </a:lnTo>
                <a:lnTo>
                  <a:pt x="16535" y="5373"/>
                </a:lnTo>
                <a:close/>
              </a:path>
            </a:pathLst>
          </a:custGeom>
          <a:solidFill>
            <a:srgbClr val="E5DDE8"/>
          </a:solidFill>
          <a:ln w="12692" cap="flat">
            <a:noFill/>
            <a:prstDash val="solid"/>
            <a:miter/>
          </a:ln>
        </p:spPr>
        <p:txBody>
          <a:bodyPr rtlCol="0" anchor="ctr"/>
          <a:lstStyle/>
          <a:p>
            <a:endParaRPr lang="nl-NL" sz="1633"/>
          </a:p>
        </p:txBody>
      </p:sp>
      <p:sp>
        <p:nvSpPr>
          <p:cNvPr id="5" name="Tekstvak 4"/>
          <p:cNvSpPr txBox="1"/>
          <p:nvPr userDrawn="1"/>
        </p:nvSpPr>
        <p:spPr>
          <a:xfrm>
            <a:off x="-10750" y="-662296"/>
            <a:ext cx="12192000" cy="461665"/>
          </a:xfrm>
          <a:prstGeom prst="rect">
            <a:avLst/>
          </a:prstGeom>
          <a:noFill/>
        </p:spPr>
        <p:txBody>
          <a:bodyPr wrap="square" rtlCol="0">
            <a:spAutoFit/>
          </a:bodyPr>
          <a:lstStyle/>
          <a:p>
            <a:pPr algn="ctr"/>
            <a:r>
              <a:rPr lang="nl-NL" sz="2400" b="0" spc="50" baseline="0">
                <a:solidFill>
                  <a:schemeClr val="accent2"/>
                </a:solidFill>
                <a:latin typeface="+mj-lt"/>
                <a:cs typeface="Calibri" panose="020F0502020204030204" pitchFamily="34" charset="0"/>
              </a:rPr>
              <a:t>Leeg</a:t>
            </a:r>
          </a:p>
        </p:txBody>
      </p:sp>
    </p:spTree>
    <p:extLst>
      <p:ext uri="{BB962C8B-B14F-4D97-AF65-F5344CB8AC3E}">
        <p14:creationId xmlns:p14="http://schemas.microsoft.com/office/powerpoint/2010/main" val="1170314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Roadmap #3">
    <p:spTree>
      <p:nvGrpSpPr>
        <p:cNvPr id="1" name=""/>
        <p:cNvGrpSpPr/>
        <p:nvPr/>
      </p:nvGrpSpPr>
      <p:grpSpPr>
        <a:xfrm>
          <a:off x="0" y="0"/>
          <a:ext cx="0" cy="0"/>
          <a:chOff x="0" y="0"/>
          <a:chExt cx="0" cy="0"/>
        </a:xfrm>
      </p:grpSpPr>
      <p:sp>
        <p:nvSpPr>
          <p:cNvPr id="6" name="Graphic 31">
            <a:extLst>
              <a:ext uri="{FF2B5EF4-FFF2-40B4-BE49-F238E27FC236}">
                <a16:creationId xmlns:a16="http://schemas.microsoft.com/office/drawing/2014/main" id="{BCEC8A5B-C8C7-47AA-B49F-07DDDC492905}"/>
              </a:ext>
            </a:extLst>
          </p:cNvPr>
          <p:cNvSpPr>
            <a:spLocks noChangeAspect="1"/>
          </p:cNvSpPr>
          <p:nvPr userDrawn="1"/>
        </p:nvSpPr>
        <p:spPr>
          <a:xfrm rot="5400000" flipH="1">
            <a:off x="3176032" y="-3176033"/>
            <a:ext cx="5860789" cy="12212857"/>
          </a:xfrm>
          <a:custGeom>
            <a:avLst/>
            <a:gdLst>
              <a:gd name="connsiteX0" fmla="*/ 892481 w 5315644"/>
              <a:gd name="connsiteY0" fmla="*/ 0 h 7563811"/>
              <a:gd name="connsiteX1" fmla="*/ 5816 w 5315644"/>
              <a:gd name="connsiteY1" fmla="*/ 3571624 h 7563811"/>
              <a:gd name="connsiteX2" fmla="*/ 747667 w 5315644"/>
              <a:gd name="connsiteY2" fmla="*/ 7563812 h 7563811"/>
              <a:gd name="connsiteX3" fmla="*/ 5315644 w 5315644"/>
              <a:gd name="connsiteY3" fmla="*/ 7563812 h 7563811"/>
              <a:gd name="connsiteX4" fmla="*/ 5315644 w 5315644"/>
              <a:gd name="connsiteY4" fmla="*/ 0 h 7563811"/>
              <a:gd name="connsiteX5" fmla="*/ 892481 w 5315644"/>
              <a:gd name="connsiteY5" fmla="*/ 0 h 7563811"/>
              <a:gd name="connsiteX0" fmla="*/ 892481 w 5315644"/>
              <a:gd name="connsiteY0" fmla="*/ 0 h 7563813"/>
              <a:gd name="connsiteX1" fmla="*/ 5816 w 5315644"/>
              <a:gd name="connsiteY1" fmla="*/ 3571624 h 7563813"/>
              <a:gd name="connsiteX2" fmla="*/ 747667 w 5315644"/>
              <a:gd name="connsiteY2" fmla="*/ 7563812 h 7563813"/>
              <a:gd name="connsiteX3" fmla="*/ 4552322 w 5315644"/>
              <a:gd name="connsiteY3" fmla="*/ 7563813 h 7563813"/>
              <a:gd name="connsiteX4" fmla="*/ 5315644 w 5315644"/>
              <a:gd name="connsiteY4" fmla="*/ 0 h 7563813"/>
              <a:gd name="connsiteX5" fmla="*/ 892481 w 5315644"/>
              <a:gd name="connsiteY5" fmla="*/ 0 h 7563813"/>
              <a:gd name="connsiteX0" fmla="*/ 892481 w 5315644"/>
              <a:gd name="connsiteY0" fmla="*/ 0 h 7563813"/>
              <a:gd name="connsiteX1" fmla="*/ 5816 w 5315644"/>
              <a:gd name="connsiteY1" fmla="*/ 3571624 h 7563813"/>
              <a:gd name="connsiteX2" fmla="*/ 747667 w 5315644"/>
              <a:gd name="connsiteY2" fmla="*/ 7563812 h 7563813"/>
              <a:gd name="connsiteX3" fmla="*/ 4901639 w 5315644"/>
              <a:gd name="connsiteY3" fmla="*/ 7563813 h 7563813"/>
              <a:gd name="connsiteX4" fmla="*/ 5315644 w 5315644"/>
              <a:gd name="connsiteY4" fmla="*/ 0 h 7563813"/>
              <a:gd name="connsiteX5" fmla="*/ 892481 w 5315644"/>
              <a:gd name="connsiteY5" fmla="*/ 0 h 7563813"/>
              <a:gd name="connsiteX0" fmla="*/ 892481 w 4901639"/>
              <a:gd name="connsiteY0" fmla="*/ 0 h 7563813"/>
              <a:gd name="connsiteX1" fmla="*/ 5816 w 4901639"/>
              <a:gd name="connsiteY1" fmla="*/ 3571624 h 7563813"/>
              <a:gd name="connsiteX2" fmla="*/ 747667 w 4901639"/>
              <a:gd name="connsiteY2" fmla="*/ 7563812 h 7563813"/>
              <a:gd name="connsiteX3" fmla="*/ 4901639 w 4901639"/>
              <a:gd name="connsiteY3" fmla="*/ 7563813 h 7563813"/>
              <a:gd name="connsiteX4" fmla="*/ 4565260 w 4901639"/>
              <a:gd name="connsiteY4" fmla="*/ 0 h 7563813"/>
              <a:gd name="connsiteX5" fmla="*/ 892481 w 4901639"/>
              <a:gd name="connsiteY5" fmla="*/ 0 h 7563813"/>
              <a:gd name="connsiteX0" fmla="*/ 892481 w 4901639"/>
              <a:gd name="connsiteY0" fmla="*/ 12938 h 7576751"/>
              <a:gd name="connsiteX1" fmla="*/ 5816 w 4901639"/>
              <a:gd name="connsiteY1" fmla="*/ 3584562 h 7576751"/>
              <a:gd name="connsiteX2" fmla="*/ 747667 w 4901639"/>
              <a:gd name="connsiteY2" fmla="*/ 7576750 h 7576751"/>
              <a:gd name="connsiteX3" fmla="*/ 4901639 w 4901639"/>
              <a:gd name="connsiteY3" fmla="*/ 7576751 h 7576751"/>
              <a:gd name="connsiteX4" fmla="*/ 4901639 w 4901639"/>
              <a:gd name="connsiteY4" fmla="*/ 0 h 7576751"/>
              <a:gd name="connsiteX5" fmla="*/ 892481 w 4901639"/>
              <a:gd name="connsiteY5" fmla="*/ 12938 h 757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1639" h="7576751">
                <a:moveTo>
                  <a:pt x="892481" y="12938"/>
                </a:moveTo>
                <a:cubicBezTo>
                  <a:pt x="1110972" y="1879432"/>
                  <a:pt x="88385" y="2184373"/>
                  <a:pt x="5816" y="3584562"/>
                </a:cubicBezTo>
                <a:cubicBezTo>
                  <a:pt x="-81834" y="5062256"/>
                  <a:pt x="851832" y="6160044"/>
                  <a:pt x="747667" y="7576750"/>
                </a:cubicBezTo>
                <a:lnTo>
                  <a:pt x="4901639" y="7576751"/>
                </a:lnTo>
                <a:lnTo>
                  <a:pt x="4901639" y="0"/>
                </a:lnTo>
                <a:lnTo>
                  <a:pt x="892481" y="12938"/>
                </a:lnTo>
                <a:close/>
              </a:path>
            </a:pathLst>
          </a:custGeom>
          <a:solidFill>
            <a:srgbClr val="E5DDE8"/>
          </a:solidFill>
          <a:ln w="12692" cap="flat">
            <a:noFill/>
            <a:prstDash val="solid"/>
            <a:miter/>
          </a:ln>
        </p:spPr>
        <p:txBody>
          <a:bodyPr rtlCol="0" anchor="ctr"/>
          <a:lstStyle/>
          <a:p>
            <a:endParaRPr lang="nl-NL" sz="1633"/>
          </a:p>
        </p:txBody>
      </p:sp>
      <p:grpSp>
        <p:nvGrpSpPr>
          <p:cNvPr id="14" name="Groep 13">
            <a:extLst>
              <a:ext uri="{FF2B5EF4-FFF2-40B4-BE49-F238E27FC236}">
                <a16:creationId xmlns:a16="http://schemas.microsoft.com/office/drawing/2014/main" id="{DCA60521-31DA-4BD9-80FD-D32569188F79}"/>
              </a:ext>
            </a:extLst>
          </p:cNvPr>
          <p:cNvGrpSpPr/>
          <p:nvPr userDrawn="1"/>
        </p:nvGrpSpPr>
        <p:grpSpPr>
          <a:xfrm>
            <a:off x="0" y="2633848"/>
            <a:ext cx="11527513" cy="487043"/>
            <a:chOff x="-364551" y="2978529"/>
            <a:chExt cx="11527513" cy="487043"/>
          </a:xfrm>
        </p:grpSpPr>
        <p:pic>
          <p:nvPicPr>
            <p:cNvPr id="10" name="Graphic 9">
              <a:extLst>
                <a:ext uri="{FF2B5EF4-FFF2-40B4-BE49-F238E27FC236}">
                  <a16:creationId xmlns:a16="http://schemas.microsoft.com/office/drawing/2014/main" id="{3CD482F0-5B9E-496C-8230-9456805DABE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225965" y="2978529"/>
              <a:ext cx="7936997" cy="487043"/>
            </a:xfrm>
            <a:prstGeom prst="rect">
              <a:avLst/>
            </a:prstGeom>
          </p:spPr>
        </p:pic>
        <p:sp>
          <p:nvSpPr>
            <p:cNvPr id="3" name="Rechthoek 2">
              <a:extLst>
                <a:ext uri="{FF2B5EF4-FFF2-40B4-BE49-F238E27FC236}">
                  <a16:creationId xmlns:a16="http://schemas.microsoft.com/office/drawing/2014/main" id="{C4DD60D4-0C1D-4935-8544-77975171F54C}"/>
                </a:ext>
              </a:extLst>
            </p:cNvPr>
            <p:cNvSpPr/>
            <p:nvPr userDrawn="1"/>
          </p:nvSpPr>
          <p:spPr>
            <a:xfrm>
              <a:off x="-364551" y="3057966"/>
              <a:ext cx="9318051" cy="325062"/>
            </a:xfrm>
            <a:prstGeom prst="rect">
              <a:avLst/>
            </a:prstGeom>
            <a:solidFill>
              <a:srgbClr val="9D9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5" name="Tekstvak 4"/>
          <p:cNvSpPr txBox="1"/>
          <p:nvPr userDrawn="1"/>
        </p:nvSpPr>
        <p:spPr>
          <a:xfrm>
            <a:off x="-10750" y="-662296"/>
            <a:ext cx="12192000" cy="461665"/>
          </a:xfrm>
          <a:prstGeom prst="rect">
            <a:avLst/>
          </a:prstGeom>
          <a:noFill/>
        </p:spPr>
        <p:txBody>
          <a:bodyPr wrap="square" rtlCol="0">
            <a:spAutoFit/>
          </a:bodyPr>
          <a:lstStyle/>
          <a:p>
            <a:pPr algn="ctr"/>
            <a:r>
              <a:rPr lang="nl-NL" sz="2400" b="0" spc="50" baseline="0">
                <a:solidFill>
                  <a:schemeClr val="accent2"/>
                </a:solidFill>
                <a:latin typeface="+mj-lt"/>
                <a:cs typeface="Calibri" panose="020F0502020204030204" pitchFamily="34" charset="0"/>
              </a:rPr>
              <a:t>Roadmap</a:t>
            </a:r>
          </a:p>
        </p:txBody>
      </p:sp>
      <p:sp>
        <p:nvSpPr>
          <p:cNvPr id="7" name="Titel 2">
            <a:extLst>
              <a:ext uri="{FF2B5EF4-FFF2-40B4-BE49-F238E27FC236}">
                <a16:creationId xmlns:a16="http://schemas.microsoft.com/office/drawing/2014/main" id="{DC52CE47-E787-40FB-97EF-4E61D0EDF1CA}"/>
              </a:ext>
            </a:extLst>
          </p:cNvPr>
          <p:cNvSpPr>
            <a:spLocks noGrp="1"/>
          </p:cNvSpPr>
          <p:nvPr>
            <p:ph type="title" hasCustomPrompt="1"/>
          </p:nvPr>
        </p:nvSpPr>
        <p:spPr>
          <a:xfrm>
            <a:off x="804998" y="283901"/>
            <a:ext cx="6798095" cy="552906"/>
          </a:xfrm>
        </p:spPr>
        <p:txBody>
          <a:bodyPr/>
          <a:lstStyle>
            <a:lvl1pPr>
              <a:defRPr/>
            </a:lvl1pPr>
          </a:lstStyle>
          <a:p>
            <a:r>
              <a:rPr lang="nl-NL"/>
              <a:t>Plaats hier een titel</a:t>
            </a:r>
          </a:p>
        </p:txBody>
      </p:sp>
      <p:cxnSp>
        <p:nvCxnSpPr>
          <p:cNvPr id="11" name="Rechte verbindingslijn 10">
            <a:extLst>
              <a:ext uri="{FF2B5EF4-FFF2-40B4-BE49-F238E27FC236}">
                <a16:creationId xmlns:a16="http://schemas.microsoft.com/office/drawing/2014/main" id="{825E1B70-E2FB-46A4-A1F8-146C4B952FFB}"/>
              </a:ext>
            </a:extLst>
          </p:cNvPr>
          <p:cNvCxnSpPr>
            <a:cxnSpLocks/>
          </p:cNvCxnSpPr>
          <p:nvPr userDrawn="1"/>
        </p:nvCxnSpPr>
        <p:spPr>
          <a:xfrm>
            <a:off x="0" y="2866404"/>
            <a:ext cx="11264202" cy="0"/>
          </a:xfrm>
          <a:prstGeom prst="line">
            <a:avLst/>
          </a:prstGeom>
          <a:ln w="381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8" name="Tijdelijke aanduiding voor verticale tekst 2">
            <a:extLst>
              <a:ext uri="{FF2B5EF4-FFF2-40B4-BE49-F238E27FC236}">
                <a16:creationId xmlns:a16="http://schemas.microsoft.com/office/drawing/2014/main" id="{895CBDCD-E238-49BB-A52C-A0497A6DB5A8}"/>
              </a:ext>
            </a:extLst>
          </p:cNvPr>
          <p:cNvSpPr>
            <a:spLocks noGrp="1"/>
          </p:cNvSpPr>
          <p:nvPr>
            <p:ph type="body" orient="vert" idx="31" hasCustomPrompt="1"/>
          </p:nvPr>
        </p:nvSpPr>
        <p:spPr>
          <a:xfrm>
            <a:off x="622638" y="2255371"/>
            <a:ext cx="1271930" cy="1271930"/>
          </a:xfrm>
          <a:prstGeom prst="ellipse">
            <a:avLst/>
          </a:prstGeom>
          <a:solidFill>
            <a:schemeClr val="bg1"/>
          </a:solidFill>
        </p:spPr>
        <p:txBody>
          <a:bodyPr vert="horz" lIns="0" tIns="0" rIns="0" bIns="0" anchor="ctr"/>
          <a:lstStyle>
            <a:lvl1pPr marL="0" indent="0" algn="ctr">
              <a:buNone/>
              <a:defRPr sz="1200" b="0"/>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sp>
        <p:nvSpPr>
          <p:cNvPr id="19" name="Tijdelijke aanduiding voor verticale tekst 2">
            <a:extLst>
              <a:ext uri="{FF2B5EF4-FFF2-40B4-BE49-F238E27FC236}">
                <a16:creationId xmlns:a16="http://schemas.microsoft.com/office/drawing/2014/main" id="{645D782C-0486-42D2-8582-54724F2C683F}"/>
              </a:ext>
            </a:extLst>
          </p:cNvPr>
          <p:cNvSpPr>
            <a:spLocks noGrp="1"/>
          </p:cNvSpPr>
          <p:nvPr>
            <p:ph type="body" orient="vert" idx="36" hasCustomPrompt="1"/>
          </p:nvPr>
        </p:nvSpPr>
        <p:spPr>
          <a:xfrm>
            <a:off x="2349146" y="2255371"/>
            <a:ext cx="1271930" cy="1271930"/>
          </a:xfrm>
          <a:prstGeom prst="ellipse">
            <a:avLst/>
          </a:prstGeom>
          <a:solidFill>
            <a:schemeClr val="bg1"/>
          </a:solidFill>
        </p:spPr>
        <p:txBody>
          <a:bodyPr vert="horz" lIns="0" tIns="0" rIns="0" bIns="0" anchor="ctr"/>
          <a:lstStyle>
            <a:lvl1pPr marL="0" indent="0" algn="ctr">
              <a:buNone/>
              <a:defRPr sz="1200" b="0"/>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sp>
        <p:nvSpPr>
          <p:cNvPr id="20" name="Tijdelijke aanduiding voor verticale tekst 2">
            <a:extLst>
              <a:ext uri="{FF2B5EF4-FFF2-40B4-BE49-F238E27FC236}">
                <a16:creationId xmlns:a16="http://schemas.microsoft.com/office/drawing/2014/main" id="{4DB9425C-29AB-4844-A204-6D7117B6CEA1}"/>
              </a:ext>
            </a:extLst>
          </p:cNvPr>
          <p:cNvSpPr>
            <a:spLocks noGrp="1"/>
          </p:cNvSpPr>
          <p:nvPr>
            <p:ph type="body" orient="vert" idx="37" hasCustomPrompt="1"/>
          </p:nvPr>
        </p:nvSpPr>
        <p:spPr>
          <a:xfrm>
            <a:off x="4075654" y="2255371"/>
            <a:ext cx="1271930" cy="1271930"/>
          </a:xfrm>
          <a:prstGeom prst="ellipse">
            <a:avLst/>
          </a:prstGeom>
          <a:solidFill>
            <a:schemeClr val="bg1"/>
          </a:solidFill>
        </p:spPr>
        <p:txBody>
          <a:bodyPr vert="horz" lIns="0" tIns="0" rIns="0" bIns="0" anchor="ctr"/>
          <a:lstStyle>
            <a:lvl1pPr marL="0" indent="0" algn="ctr">
              <a:buNone/>
              <a:defRPr sz="1200" b="0"/>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grpSp>
        <p:nvGrpSpPr>
          <p:cNvPr id="22" name="INSTRUCTIE">
            <a:extLst>
              <a:ext uri="{FF2B5EF4-FFF2-40B4-BE49-F238E27FC236}">
                <a16:creationId xmlns:a16="http://schemas.microsoft.com/office/drawing/2014/main" id="{FE38FA9C-6E36-4585-9C8D-C7D41D7ECCF0}"/>
              </a:ext>
            </a:extLst>
          </p:cNvPr>
          <p:cNvGrpSpPr/>
          <p:nvPr userDrawn="1"/>
        </p:nvGrpSpPr>
        <p:grpSpPr>
          <a:xfrm>
            <a:off x="-3786437" y="0"/>
            <a:ext cx="3693386" cy="5359349"/>
            <a:chOff x="-3786437" y="0"/>
            <a:chExt cx="3693386" cy="5359349"/>
          </a:xfrm>
        </p:grpSpPr>
        <p:sp>
          <p:nvSpPr>
            <p:cNvPr id="23" name="Rechthoek 22">
              <a:extLst>
                <a:ext uri="{FF2B5EF4-FFF2-40B4-BE49-F238E27FC236}">
                  <a16:creationId xmlns:a16="http://schemas.microsoft.com/office/drawing/2014/main" id="{1DF41D89-43D8-420D-8996-2DD7738F2BAC}"/>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24" name="Ovaal 23">
              <a:extLst>
                <a:ext uri="{FF2B5EF4-FFF2-40B4-BE49-F238E27FC236}">
                  <a16:creationId xmlns:a16="http://schemas.microsoft.com/office/drawing/2014/main" id="{DCD4E078-20EB-479C-B8E8-426B563BB015}"/>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5" name="Rechthoek 24">
              <a:extLst>
                <a:ext uri="{FF2B5EF4-FFF2-40B4-BE49-F238E27FC236}">
                  <a16:creationId xmlns:a16="http://schemas.microsoft.com/office/drawing/2014/main" id="{3990FCFD-8854-45C2-B2F7-ED35C6CF2B05}"/>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Bullet</a:t>
              </a:r>
            </a:p>
          </p:txBody>
        </p:sp>
        <p:sp>
          <p:nvSpPr>
            <p:cNvPr id="26" name="Ovaal 25">
              <a:extLst>
                <a:ext uri="{FF2B5EF4-FFF2-40B4-BE49-F238E27FC236}">
                  <a16:creationId xmlns:a16="http://schemas.microsoft.com/office/drawing/2014/main" id="{7103169B-DEDF-4493-808C-B819F5399FBF}"/>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7" name="Rechthoek 26">
              <a:extLst>
                <a:ext uri="{FF2B5EF4-FFF2-40B4-BE49-F238E27FC236}">
                  <a16:creationId xmlns:a16="http://schemas.microsoft.com/office/drawing/2014/main" id="{BB719EAF-F23A-4C1D-9AB8-85B609F44F87}"/>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28" name="Rechthoek 27">
              <a:extLst>
                <a:ext uri="{FF2B5EF4-FFF2-40B4-BE49-F238E27FC236}">
                  <a16:creationId xmlns:a16="http://schemas.microsoft.com/office/drawing/2014/main" id="{0630B900-A4B3-4246-B077-95AC9697EFFF}"/>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Sub-bullet #1</a:t>
              </a:r>
            </a:p>
          </p:txBody>
        </p:sp>
        <p:sp>
          <p:nvSpPr>
            <p:cNvPr id="29" name="Ovaal 28">
              <a:extLst>
                <a:ext uri="{FF2B5EF4-FFF2-40B4-BE49-F238E27FC236}">
                  <a16:creationId xmlns:a16="http://schemas.microsoft.com/office/drawing/2014/main" id="{987A7CBC-8354-48D7-A29B-6BD371629027}"/>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0" name="Ovaal 29">
              <a:extLst>
                <a:ext uri="{FF2B5EF4-FFF2-40B4-BE49-F238E27FC236}">
                  <a16:creationId xmlns:a16="http://schemas.microsoft.com/office/drawing/2014/main" id="{413FA9DD-15C4-4814-8E6A-EEC3D204E4E3}"/>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1" name="Rechthoek 30">
              <a:extLst>
                <a:ext uri="{FF2B5EF4-FFF2-40B4-BE49-F238E27FC236}">
                  <a16:creationId xmlns:a16="http://schemas.microsoft.com/office/drawing/2014/main" id="{FD01847A-5C6A-47D5-8C40-FCF0BE3F21F7}"/>
                </a:ext>
              </a:extLst>
            </p:cNvPr>
            <p:cNvSpPr/>
            <p:nvPr userDrawn="1"/>
          </p:nvSpPr>
          <p:spPr>
            <a:xfrm>
              <a:off x="-3319415" y="24311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Leestekst</a:t>
              </a:r>
            </a:p>
          </p:txBody>
        </p:sp>
        <p:sp>
          <p:nvSpPr>
            <p:cNvPr id="32" name="Ovaal 31">
              <a:extLst>
                <a:ext uri="{FF2B5EF4-FFF2-40B4-BE49-F238E27FC236}">
                  <a16:creationId xmlns:a16="http://schemas.microsoft.com/office/drawing/2014/main" id="{14AEB2A1-EFD6-4ECC-9DDA-FCD63EFBD1DA}"/>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3" name="Rechthoek 32">
              <a:extLst>
                <a:ext uri="{FF2B5EF4-FFF2-40B4-BE49-F238E27FC236}">
                  <a16:creationId xmlns:a16="http://schemas.microsoft.com/office/drawing/2014/main" id="{30C1D60E-A736-41FA-8E83-6454F94BD2F4}"/>
                </a:ext>
              </a:extLst>
            </p:cNvPr>
            <p:cNvSpPr/>
            <p:nvPr userDrawn="1"/>
          </p:nvSpPr>
          <p:spPr>
            <a:xfrm>
              <a:off x="-3319415" y="2722518"/>
              <a:ext cx="2949220" cy="180000"/>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accent2"/>
                  </a:solidFill>
                  <a:effectLst/>
                  <a:uLnTx/>
                  <a:uFillTx/>
                  <a:latin typeface="+mj-lt"/>
                  <a:ea typeface="+mn-ea"/>
                  <a:cs typeface="Calibri" panose="020F0502020204030204" pitchFamily="34" charset="0"/>
                </a:rPr>
                <a:t>Subtitel</a:t>
              </a:r>
            </a:p>
          </p:txBody>
        </p:sp>
        <p:sp>
          <p:nvSpPr>
            <p:cNvPr id="34" name="Ovaal 33">
              <a:extLst>
                <a:ext uri="{FF2B5EF4-FFF2-40B4-BE49-F238E27FC236}">
                  <a16:creationId xmlns:a16="http://schemas.microsoft.com/office/drawing/2014/main" id="{08AC42B7-5815-4C8A-844B-8F5FF992CCED}"/>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5" name="Rechthoek 34">
              <a:extLst>
                <a:ext uri="{FF2B5EF4-FFF2-40B4-BE49-F238E27FC236}">
                  <a16:creationId xmlns:a16="http://schemas.microsoft.com/office/drawing/2014/main" id="{9755AC6D-6716-419E-9400-DE25F82F2E64}"/>
                </a:ext>
              </a:extLst>
            </p:cNvPr>
            <p:cNvSpPr/>
            <p:nvPr userDrawn="1"/>
          </p:nvSpPr>
          <p:spPr>
            <a:xfrm>
              <a:off x="-3319415" y="299712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Numerieke bullet</a:t>
              </a:r>
            </a:p>
          </p:txBody>
        </p:sp>
        <p:sp>
          <p:nvSpPr>
            <p:cNvPr id="36" name="Ovaal 35">
              <a:extLst>
                <a:ext uri="{FF2B5EF4-FFF2-40B4-BE49-F238E27FC236}">
                  <a16:creationId xmlns:a16="http://schemas.microsoft.com/office/drawing/2014/main" id="{8DF6BB69-DEB5-47CC-9721-F0C0B740C59F}"/>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7" name="Rechthoek 36">
              <a:extLst>
                <a:ext uri="{FF2B5EF4-FFF2-40B4-BE49-F238E27FC236}">
                  <a16:creationId xmlns:a16="http://schemas.microsoft.com/office/drawing/2014/main" id="{D949D2BD-EA5D-43C6-B9E2-C41050023F1B}"/>
                </a:ext>
              </a:extLst>
            </p:cNvPr>
            <p:cNvSpPr/>
            <p:nvPr userDrawn="1"/>
          </p:nvSpPr>
          <p:spPr>
            <a:xfrm>
              <a:off x="-3325830" y="3288516"/>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5"/>
                </a:buClr>
                <a:buSzTx/>
                <a:buFont typeface="+mj-lt"/>
                <a:buAutoNum type="alphaLcPeriod"/>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Alfabetische bullet</a:t>
              </a:r>
            </a:p>
          </p:txBody>
        </p:sp>
        <p:sp>
          <p:nvSpPr>
            <p:cNvPr id="38" name="Ovaal 37">
              <a:extLst>
                <a:ext uri="{FF2B5EF4-FFF2-40B4-BE49-F238E27FC236}">
                  <a16:creationId xmlns:a16="http://schemas.microsoft.com/office/drawing/2014/main" id="{32416C51-A5C1-46D6-8548-73DF13A1EE3B}"/>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9" name="Rechthoek 38">
              <a:extLst>
                <a:ext uri="{FF2B5EF4-FFF2-40B4-BE49-F238E27FC236}">
                  <a16:creationId xmlns:a16="http://schemas.microsoft.com/office/drawing/2014/main" id="{AF407A21-8B72-4493-AD73-9C473245C9B3}"/>
                </a:ext>
              </a:extLst>
            </p:cNvPr>
            <p:cNvSpPr/>
            <p:nvPr userDrawn="1"/>
          </p:nvSpPr>
          <p:spPr>
            <a:xfrm>
              <a:off x="-3319415" y="3579903"/>
              <a:ext cx="2949220" cy="180000"/>
            </a:xfrm>
            <a:prstGeom prst="rect">
              <a:avLst/>
            </a:prstGeom>
            <a:noFill/>
            <a:ln w="25400" cap="flat" cmpd="sng" algn="ctr">
              <a:noFill/>
              <a:prstDash val="solid"/>
            </a:ln>
            <a:effectLst/>
          </p:spPr>
          <p:txBody>
            <a:bodyPr lIns="0" tIns="0" rIns="0" bIns="0" rtlCol="0" anchor="ctr"/>
            <a:lstStyle/>
            <a:p>
              <a:pPr marL="450850" marR="0" lvl="0" indent="-18415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Bullet</a:t>
              </a:r>
            </a:p>
          </p:txBody>
        </p:sp>
        <p:sp>
          <p:nvSpPr>
            <p:cNvPr id="40" name="Ovaal 39">
              <a:extLst>
                <a:ext uri="{FF2B5EF4-FFF2-40B4-BE49-F238E27FC236}">
                  <a16:creationId xmlns:a16="http://schemas.microsoft.com/office/drawing/2014/main" id="{A80F1164-372B-48D0-B65C-F0B9C4151EED}"/>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41" name="Rechthoek 40">
              <a:extLst>
                <a:ext uri="{FF2B5EF4-FFF2-40B4-BE49-F238E27FC236}">
                  <a16:creationId xmlns:a16="http://schemas.microsoft.com/office/drawing/2014/main" id="{BC2E05F5-6D4E-44A4-84B3-D85A9371C0D8}"/>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42" name="ICOON_info">
              <a:extLst>
                <a:ext uri="{FF2B5EF4-FFF2-40B4-BE49-F238E27FC236}">
                  <a16:creationId xmlns:a16="http://schemas.microsoft.com/office/drawing/2014/main" id="{717DF366-0A4B-44E2-9907-B44C843705A0}"/>
                </a:ext>
              </a:extLst>
            </p:cNvPr>
            <p:cNvGrpSpPr/>
            <p:nvPr userDrawn="1"/>
          </p:nvGrpSpPr>
          <p:grpSpPr>
            <a:xfrm>
              <a:off x="-376736" y="4400186"/>
              <a:ext cx="283685" cy="283685"/>
              <a:chOff x="-510741" y="5913713"/>
              <a:chExt cx="267555" cy="267555"/>
            </a:xfrm>
          </p:grpSpPr>
          <p:sp>
            <p:nvSpPr>
              <p:cNvPr id="86" name="Ovaal 85">
                <a:extLst>
                  <a:ext uri="{FF2B5EF4-FFF2-40B4-BE49-F238E27FC236}">
                    <a16:creationId xmlns:a16="http://schemas.microsoft.com/office/drawing/2014/main" id="{C9208475-76B2-4CF9-976E-B5137974F08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87" name="Graphic 163" descr="Informatie">
                <a:extLst>
                  <a:ext uri="{FF2B5EF4-FFF2-40B4-BE49-F238E27FC236}">
                    <a16:creationId xmlns:a16="http://schemas.microsoft.com/office/drawing/2014/main" id="{61E1D14C-A317-40B4-BAF0-A54D77251050}"/>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43" name="VOORBEELD">
              <a:extLst>
                <a:ext uri="{FF2B5EF4-FFF2-40B4-BE49-F238E27FC236}">
                  <a16:creationId xmlns:a16="http://schemas.microsoft.com/office/drawing/2014/main" id="{C4A294AD-B563-4D9C-A5B7-4FFF3BD8D47C}"/>
                </a:ext>
              </a:extLst>
            </p:cNvPr>
            <p:cNvGrpSpPr/>
            <p:nvPr userDrawn="1"/>
          </p:nvGrpSpPr>
          <p:grpSpPr>
            <a:xfrm>
              <a:off x="-3605171" y="458674"/>
              <a:ext cx="3234311" cy="558875"/>
              <a:chOff x="-3605171" y="458674"/>
              <a:chExt cx="3234311" cy="558875"/>
            </a:xfrm>
          </p:grpSpPr>
          <p:sp>
            <p:nvSpPr>
              <p:cNvPr id="46" name="Rechthoek 45">
                <a:extLst>
                  <a:ext uri="{FF2B5EF4-FFF2-40B4-BE49-F238E27FC236}">
                    <a16:creationId xmlns:a16="http://schemas.microsoft.com/office/drawing/2014/main" id="{6CEF80A1-CF9F-4573-94BB-99C17C9CCBFD}"/>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47" name="Rechthoek 46">
                <a:extLst>
                  <a:ext uri="{FF2B5EF4-FFF2-40B4-BE49-F238E27FC236}">
                    <a16:creationId xmlns:a16="http://schemas.microsoft.com/office/drawing/2014/main" id="{54087656-F734-4CA2-8BFA-7C120D71E4FD}"/>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48" name="Groep 47">
                <a:extLst>
                  <a:ext uri="{FF2B5EF4-FFF2-40B4-BE49-F238E27FC236}">
                    <a16:creationId xmlns:a16="http://schemas.microsoft.com/office/drawing/2014/main" id="{59619C8A-C975-4DB6-9119-E0B22EE5E035}"/>
                  </a:ext>
                </a:extLst>
              </p:cNvPr>
              <p:cNvGrpSpPr/>
              <p:nvPr userDrawn="1"/>
            </p:nvGrpSpPr>
            <p:grpSpPr>
              <a:xfrm>
                <a:off x="-3386247" y="830871"/>
                <a:ext cx="139423" cy="109566"/>
                <a:chOff x="-2866744" y="827071"/>
                <a:chExt cx="168701" cy="132575"/>
              </a:xfrm>
            </p:grpSpPr>
            <p:grpSp>
              <p:nvGrpSpPr>
                <p:cNvPr id="79" name="Groep 78">
                  <a:extLst>
                    <a:ext uri="{FF2B5EF4-FFF2-40B4-BE49-F238E27FC236}">
                      <a16:creationId xmlns:a16="http://schemas.microsoft.com/office/drawing/2014/main" id="{C39E52D9-419E-43EF-BBA1-DE47FCF2A83F}"/>
                    </a:ext>
                  </a:extLst>
                </p:cNvPr>
                <p:cNvGrpSpPr/>
                <p:nvPr userDrawn="1"/>
              </p:nvGrpSpPr>
              <p:grpSpPr>
                <a:xfrm>
                  <a:off x="-2866744" y="827071"/>
                  <a:ext cx="168701" cy="132575"/>
                  <a:chOff x="-2866744" y="827071"/>
                  <a:chExt cx="168701" cy="132575"/>
                </a:xfrm>
              </p:grpSpPr>
              <p:cxnSp>
                <p:nvCxnSpPr>
                  <p:cNvPr id="81" name="Rechte verbindingslijn 80">
                    <a:extLst>
                      <a:ext uri="{FF2B5EF4-FFF2-40B4-BE49-F238E27FC236}">
                        <a16:creationId xmlns:a16="http://schemas.microsoft.com/office/drawing/2014/main" id="{A622186E-DE4E-4DA9-AF79-E77E6E3C076A}"/>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82" name="Rechte verbindingslijn 81">
                    <a:extLst>
                      <a:ext uri="{FF2B5EF4-FFF2-40B4-BE49-F238E27FC236}">
                        <a16:creationId xmlns:a16="http://schemas.microsoft.com/office/drawing/2014/main" id="{0E7EFFD7-2DC1-4D76-829E-62861178CA5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83" name="Rechte verbindingslijn 82">
                    <a:extLst>
                      <a:ext uri="{FF2B5EF4-FFF2-40B4-BE49-F238E27FC236}">
                        <a16:creationId xmlns:a16="http://schemas.microsoft.com/office/drawing/2014/main" id="{F2653CE4-97F8-481F-8F67-54F0770F1D66}"/>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84" name="Rechte verbindingslijn 83">
                    <a:extLst>
                      <a:ext uri="{FF2B5EF4-FFF2-40B4-BE49-F238E27FC236}">
                        <a16:creationId xmlns:a16="http://schemas.microsoft.com/office/drawing/2014/main" id="{C5FA92A7-13C0-42D5-81FB-BA463CFCF5F2}"/>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85" name="Rechte verbindingslijn 84">
                    <a:extLst>
                      <a:ext uri="{FF2B5EF4-FFF2-40B4-BE49-F238E27FC236}">
                        <a16:creationId xmlns:a16="http://schemas.microsoft.com/office/drawing/2014/main" id="{208BAE79-AC68-41E4-B8AF-75A12D6D27F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80" name="Pijl: rechts 79">
                  <a:extLst>
                    <a:ext uri="{FF2B5EF4-FFF2-40B4-BE49-F238E27FC236}">
                      <a16:creationId xmlns:a16="http://schemas.microsoft.com/office/drawing/2014/main" id="{512E7359-8EDD-4A6F-A12F-452C0B52CA3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49" name="Groep 48">
                <a:extLst>
                  <a:ext uri="{FF2B5EF4-FFF2-40B4-BE49-F238E27FC236}">
                    <a16:creationId xmlns:a16="http://schemas.microsoft.com/office/drawing/2014/main" id="{D414E7D6-A22A-4D9A-9C7E-DAC088701D6E}"/>
                  </a:ext>
                </a:extLst>
              </p:cNvPr>
              <p:cNvGrpSpPr/>
              <p:nvPr userDrawn="1"/>
            </p:nvGrpSpPr>
            <p:grpSpPr>
              <a:xfrm>
                <a:off x="-3605171" y="830871"/>
                <a:ext cx="139423" cy="109566"/>
                <a:chOff x="-2866744" y="518074"/>
                <a:chExt cx="168701" cy="132575"/>
              </a:xfrm>
            </p:grpSpPr>
            <p:grpSp>
              <p:nvGrpSpPr>
                <p:cNvPr id="72" name="Groep 71">
                  <a:extLst>
                    <a:ext uri="{FF2B5EF4-FFF2-40B4-BE49-F238E27FC236}">
                      <a16:creationId xmlns:a16="http://schemas.microsoft.com/office/drawing/2014/main" id="{900BD502-0D15-420E-AB43-F82C33EA185C}"/>
                    </a:ext>
                  </a:extLst>
                </p:cNvPr>
                <p:cNvGrpSpPr/>
                <p:nvPr userDrawn="1"/>
              </p:nvGrpSpPr>
              <p:grpSpPr>
                <a:xfrm>
                  <a:off x="-2866744" y="518074"/>
                  <a:ext cx="168701" cy="132575"/>
                  <a:chOff x="-2866744" y="518074"/>
                  <a:chExt cx="168701" cy="132575"/>
                </a:xfrm>
              </p:grpSpPr>
              <p:cxnSp>
                <p:nvCxnSpPr>
                  <p:cNvPr id="74" name="Rechte verbindingslijn 73">
                    <a:extLst>
                      <a:ext uri="{FF2B5EF4-FFF2-40B4-BE49-F238E27FC236}">
                        <a16:creationId xmlns:a16="http://schemas.microsoft.com/office/drawing/2014/main" id="{4A8EE797-7D20-4839-A3E1-01EE882AF157}"/>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45ECB9AE-F813-4E0D-8437-134BF9C9FF6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05B5D6C2-3B58-46B3-8F01-A635871BD64E}"/>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D956EBCD-87FD-4FB2-B2A5-F3E93E560B1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35932CEF-ACDE-41F8-917C-3352327D8E27}"/>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73" name="Pijl: rechts 72">
                  <a:extLst>
                    <a:ext uri="{FF2B5EF4-FFF2-40B4-BE49-F238E27FC236}">
                      <a16:creationId xmlns:a16="http://schemas.microsoft.com/office/drawing/2014/main" id="{F6E40C1D-03CE-4107-B0A5-C212F1C652F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50" name="Rechte verbindingslijn 49">
                <a:extLst>
                  <a:ext uri="{FF2B5EF4-FFF2-40B4-BE49-F238E27FC236}">
                    <a16:creationId xmlns:a16="http://schemas.microsoft.com/office/drawing/2014/main" id="{F78ACF7D-9A83-4F62-8B89-2A6C6BD76BF8}"/>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51" name="Rechte verbindingslijn 50">
                <a:extLst>
                  <a:ext uri="{FF2B5EF4-FFF2-40B4-BE49-F238E27FC236}">
                    <a16:creationId xmlns:a16="http://schemas.microsoft.com/office/drawing/2014/main" id="{49FCAFF2-0277-41D2-A925-3B9E19BDECB4}"/>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52" name="Rechthoek 51">
                <a:extLst>
                  <a:ext uri="{FF2B5EF4-FFF2-40B4-BE49-F238E27FC236}">
                    <a16:creationId xmlns:a16="http://schemas.microsoft.com/office/drawing/2014/main" id="{18A7D45A-030F-44D9-BA5D-54D3555EAABF}"/>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53" name="Rechthoek 52">
                <a:extLst>
                  <a:ext uri="{FF2B5EF4-FFF2-40B4-BE49-F238E27FC236}">
                    <a16:creationId xmlns:a16="http://schemas.microsoft.com/office/drawing/2014/main" id="{9ADBC97B-A232-4EE1-BA26-C869EAA1B634}"/>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54" name="Groep 53">
                <a:extLst>
                  <a:ext uri="{FF2B5EF4-FFF2-40B4-BE49-F238E27FC236}">
                    <a16:creationId xmlns:a16="http://schemas.microsoft.com/office/drawing/2014/main" id="{B8687A4A-E4E1-4C8C-8B0D-04CEE8F990F6}"/>
                  </a:ext>
                </a:extLst>
              </p:cNvPr>
              <p:cNvGrpSpPr/>
              <p:nvPr userDrawn="1"/>
            </p:nvGrpSpPr>
            <p:grpSpPr>
              <a:xfrm>
                <a:off x="-2916763" y="769168"/>
                <a:ext cx="268738" cy="248381"/>
                <a:chOff x="-2916763" y="769168"/>
                <a:chExt cx="268738" cy="248381"/>
              </a:xfrm>
            </p:grpSpPr>
            <p:sp>
              <p:nvSpPr>
                <p:cNvPr id="64" name="Rechthoek 63">
                  <a:extLst>
                    <a:ext uri="{FF2B5EF4-FFF2-40B4-BE49-F238E27FC236}">
                      <a16:creationId xmlns:a16="http://schemas.microsoft.com/office/drawing/2014/main" id="{964060B7-2B15-4BAE-861F-68EA11784E0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65" name="Groep 64">
                  <a:extLst>
                    <a:ext uri="{FF2B5EF4-FFF2-40B4-BE49-F238E27FC236}">
                      <a16:creationId xmlns:a16="http://schemas.microsoft.com/office/drawing/2014/main" id="{D83891FC-327D-4F12-884D-4ECFB51F7D4F}"/>
                    </a:ext>
                  </a:extLst>
                </p:cNvPr>
                <p:cNvGrpSpPr/>
                <p:nvPr userDrawn="1"/>
              </p:nvGrpSpPr>
              <p:grpSpPr>
                <a:xfrm>
                  <a:off x="-2866744" y="827071"/>
                  <a:ext cx="168701" cy="132575"/>
                  <a:chOff x="-2866744" y="827071"/>
                  <a:chExt cx="168701" cy="132575"/>
                </a:xfrm>
              </p:grpSpPr>
              <p:cxnSp>
                <p:nvCxnSpPr>
                  <p:cNvPr id="67" name="Rechte verbindingslijn 66">
                    <a:extLst>
                      <a:ext uri="{FF2B5EF4-FFF2-40B4-BE49-F238E27FC236}">
                        <a16:creationId xmlns:a16="http://schemas.microsoft.com/office/drawing/2014/main" id="{912054E0-9866-4218-961C-4FB24871ACD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3D475C04-4488-4E16-B483-BF99440B8375}"/>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522287DF-57CE-4F1D-91AE-F609D3AE09EE}"/>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91E47F76-637A-4757-889D-8F29DF60228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1" name="Rechte verbindingslijn 70">
                    <a:extLst>
                      <a:ext uri="{FF2B5EF4-FFF2-40B4-BE49-F238E27FC236}">
                        <a16:creationId xmlns:a16="http://schemas.microsoft.com/office/drawing/2014/main" id="{68941766-5C2D-4028-9B62-5BA99D7F1712}"/>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66" name="Pijl: rechts 65">
                  <a:extLst>
                    <a:ext uri="{FF2B5EF4-FFF2-40B4-BE49-F238E27FC236}">
                      <a16:creationId xmlns:a16="http://schemas.microsoft.com/office/drawing/2014/main" id="{3EEBED7F-4005-4641-973E-E72B4CE45839}"/>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55" name="Groep 54">
                <a:extLst>
                  <a:ext uri="{FF2B5EF4-FFF2-40B4-BE49-F238E27FC236}">
                    <a16:creationId xmlns:a16="http://schemas.microsoft.com/office/drawing/2014/main" id="{049E5CBA-EEA5-440B-A302-482014038BB5}"/>
                  </a:ext>
                </a:extLst>
              </p:cNvPr>
              <p:cNvGrpSpPr/>
              <p:nvPr userDrawn="1"/>
            </p:nvGrpSpPr>
            <p:grpSpPr>
              <a:xfrm>
                <a:off x="-2916763" y="460171"/>
                <a:ext cx="268738" cy="248381"/>
                <a:chOff x="-2916763" y="460171"/>
                <a:chExt cx="268738" cy="248381"/>
              </a:xfrm>
            </p:grpSpPr>
            <p:sp>
              <p:nvSpPr>
                <p:cNvPr id="56" name="Rechthoek 55">
                  <a:extLst>
                    <a:ext uri="{FF2B5EF4-FFF2-40B4-BE49-F238E27FC236}">
                      <a16:creationId xmlns:a16="http://schemas.microsoft.com/office/drawing/2014/main" id="{632B9045-4552-4D32-85F2-61317EE3831E}"/>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57" name="Groep 56">
                  <a:extLst>
                    <a:ext uri="{FF2B5EF4-FFF2-40B4-BE49-F238E27FC236}">
                      <a16:creationId xmlns:a16="http://schemas.microsoft.com/office/drawing/2014/main" id="{BB63210E-1DEE-419A-A198-1FD2B0B74930}"/>
                    </a:ext>
                  </a:extLst>
                </p:cNvPr>
                <p:cNvGrpSpPr/>
                <p:nvPr userDrawn="1"/>
              </p:nvGrpSpPr>
              <p:grpSpPr>
                <a:xfrm>
                  <a:off x="-2866744" y="518074"/>
                  <a:ext cx="168701" cy="132575"/>
                  <a:chOff x="-2866744" y="518074"/>
                  <a:chExt cx="168701" cy="132575"/>
                </a:xfrm>
              </p:grpSpPr>
              <p:cxnSp>
                <p:nvCxnSpPr>
                  <p:cNvPr id="59" name="Rechte verbindingslijn 58">
                    <a:extLst>
                      <a:ext uri="{FF2B5EF4-FFF2-40B4-BE49-F238E27FC236}">
                        <a16:creationId xmlns:a16="http://schemas.microsoft.com/office/drawing/2014/main" id="{39AF3D44-1BC1-4CE7-9655-39C3F0BFCB0F}"/>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0" name="Rechte verbindingslijn 59">
                    <a:extLst>
                      <a:ext uri="{FF2B5EF4-FFF2-40B4-BE49-F238E27FC236}">
                        <a16:creationId xmlns:a16="http://schemas.microsoft.com/office/drawing/2014/main" id="{2598524B-75D4-4555-B216-6B9F44BF95E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E1889E17-F7BA-4B56-8088-63D9493FD674}"/>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298E561B-B34C-452A-9D20-77F05378F236}"/>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DF411A4A-7459-4965-8902-DE301A294F96}"/>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8" name="Pijl: rechts 57">
                  <a:extLst>
                    <a:ext uri="{FF2B5EF4-FFF2-40B4-BE49-F238E27FC236}">
                      <a16:creationId xmlns:a16="http://schemas.microsoft.com/office/drawing/2014/main" id="{BACB7026-68D4-4F6D-8C43-393854335BED}"/>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44" name="Rechthoek 43">
              <a:extLst>
                <a:ext uri="{FF2B5EF4-FFF2-40B4-BE49-F238E27FC236}">
                  <a16:creationId xmlns:a16="http://schemas.microsoft.com/office/drawing/2014/main" id="{BDF25972-0A48-4DFF-8FCB-13CACA8CF5EE}"/>
                </a:ext>
              </a:extLst>
            </p:cNvPr>
            <p:cNvSpPr/>
            <p:nvPr userDrawn="1"/>
          </p:nvSpPr>
          <p:spPr>
            <a:xfrm>
              <a:off x="-3319415" y="387792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1" u="none" strike="noStrike" kern="0" cap="none" spc="0" normalizeH="0" baseline="0" noProof="0">
                  <a:ln>
                    <a:noFill/>
                  </a:ln>
                  <a:solidFill>
                    <a:schemeClr val="tx1"/>
                  </a:solidFill>
                  <a:effectLst/>
                  <a:uLnTx/>
                  <a:uFillTx/>
                  <a:latin typeface="Source Sans Pro ExtraLight" panose="020B0303030403020204" pitchFamily="34" charset="0"/>
                  <a:ea typeface="Source Sans Pro ExtraLight" panose="020B0303030403020204" pitchFamily="34" charset="0"/>
                  <a:cs typeface="Calibri" panose="020F0502020204030204" pitchFamily="34" charset="0"/>
                </a:rPr>
                <a:t>Cursief</a:t>
              </a:r>
            </a:p>
          </p:txBody>
        </p:sp>
        <p:sp>
          <p:nvSpPr>
            <p:cNvPr id="45" name="Rechthoek 44">
              <a:extLst>
                <a:ext uri="{FF2B5EF4-FFF2-40B4-BE49-F238E27FC236}">
                  <a16:creationId xmlns:a16="http://schemas.microsoft.com/office/drawing/2014/main" id="{0F50A5C5-2187-48E0-8259-6E98EB69BCF2}"/>
                </a:ext>
              </a:extLst>
            </p:cNvPr>
            <p:cNvSpPr/>
            <p:nvPr userDrawn="1"/>
          </p:nvSpPr>
          <p:spPr>
            <a:xfrm>
              <a:off x="-3319415" y="416114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accent1"/>
                  </a:solidFill>
                  <a:effectLst/>
                  <a:uLnTx/>
                  <a:uFillTx/>
                  <a:latin typeface="+mj-lt"/>
                  <a:cs typeface="Calibri" panose="020F0502020204030204" pitchFamily="34" charset="0"/>
                </a:rPr>
                <a:t>Alt. Subtitel</a:t>
              </a:r>
            </a:p>
          </p:txBody>
        </p:sp>
      </p:grpSp>
      <p:sp>
        <p:nvSpPr>
          <p:cNvPr id="89" name="Tijdelijke aanduiding voor verticale tekst 2">
            <a:extLst>
              <a:ext uri="{FF2B5EF4-FFF2-40B4-BE49-F238E27FC236}">
                <a16:creationId xmlns:a16="http://schemas.microsoft.com/office/drawing/2014/main" id="{ECBDD883-81C6-4977-828D-00EB6674112C}"/>
              </a:ext>
            </a:extLst>
          </p:cNvPr>
          <p:cNvSpPr>
            <a:spLocks noGrp="1"/>
          </p:cNvSpPr>
          <p:nvPr>
            <p:ph type="body" orient="vert" idx="38" hasCustomPrompt="1"/>
          </p:nvPr>
        </p:nvSpPr>
        <p:spPr>
          <a:xfrm>
            <a:off x="9255176" y="2255371"/>
            <a:ext cx="1271930" cy="1271930"/>
          </a:xfrm>
          <a:prstGeom prst="ellipse">
            <a:avLst/>
          </a:prstGeom>
          <a:solidFill>
            <a:schemeClr val="bg1"/>
          </a:solidFill>
        </p:spPr>
        <p:txBody>
          <a:bodyPr vert="horz" lIns="0" tIns="0" rIns="0" bIns="0" anchor="ctr"/>
          <a:lstStyle>
            <a:lvl1pPr marL="0" indent="0" algn="ctr">
              <a:buNone/>
              <a:defRPr sz="1200" b="0"/>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sp>
        <p:nvSpPr>
          <p:cNvPr id="90" name="Tijdelijke aanduiding voor verticale tekst 2">
            <a:extLst>
              <a:ext uri="{FF2B5EF4-FFF2-40B4-BE49-F238E27FC236}">
                <a16:creationId xmlns:a16="http://schemas.microsoft.com/office/drawing/2014/main" id="{C34B1D02-F968-48FD-84C4-A81EC8AE4685}"/>
              </a:ext>
            </a:extLst>
          </p:cNvPr>
          <p:cNvSpPr>
            <a:spLocks noGrp="1"/>
          </p:cNvSpPr>
          <p:nvPr>
            <p:ph type="body" orient="vert" idx="39" hasCustomPrompt="1"/>
          </p:nvPr>
        </p:nvSpPr>
        <p:spPr>
          <a:xfrm>
            <a:off x="5802162" y="2255371"/>
            <a:ext cx="1271930" cy="1271930"/>
          </a:xfrm>
          <a:prstGeom prst="ellipse">
            <a:avLst/>
          </a:prstGeom>
          <a:solidFill>
            <a:schemeClr val="bg1"/>
          </a:solidFill>
        </p:spPr>
        <p:txBody>
          <a:bodyPr vert="horz" lIns="0" tIns="0" rIns="0" bIns="0" anchor="ctr"/>
          <a:lstStyle>
            <a:lvl1pPr marL="0" indent="0" algn="ctr">
              <a:buNone/>
              <a:defRPr sz="1200" b="0"/>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sp>
        <p:nvSpPr>
          <p:cNvPr id="91" name="Tijdelijke aanduiding voor verticale tekst 2">
            <a:extLst>
              <a:ext uri="{FF2B5EF4-FFF2-40B4-BE49-F238E27FC236}">
                <a16:creationId xmlns:a16="http://schemas.microsoft.com/office/drawing/2014/main" id="{A1120CCC-37DA-46CC-BC80-FA3297265D9A}"/>
              </a:ext>
            </a:extLst>
          </p:cNvPr>
          <p:cNvSpPr>
            <a:spLocks noGrp="1"/>
          </p:cNvSpPr>
          <p:nvPr>
            <p:ph type="body" orient="vert" idx="40" hasCustomPrompt="1"/>
          </p:nvPr>
        </p:nvSpPr>
        <p:spPr>
          <a:xfrm>
            <a:off x="7528670" y="2255371"/>
            <a:ext cx="1271930" cy="1271930"/>
          </a:xfrm>
          <a:prstGeom prst="ellipse">
            <a:avLst/>
          </a:prstGeom>
          <a:solidFill>
            <a:schemeClr val="bg1"/>
          </a:solidFill>
        </p:spPr>
        <p:txBody>
          <a:bodyPr vert="horz" lIns="0" tIns="0" rIns="0" bIns="0" anchor="ctr"/>
          <a:lstStyle>
            <a:lvl1pPr marL="0" indent="0" algn="ctr">
              <a:buNone/>
              <a:defRPr sz="1200" b="0"/>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spTree>
    <p:extLst>
      <p:ext uri="{BB962C8B-B14F-4D97-AF65-F5344CB8AC3E}">
        <p14:creationId xmlns:p14="http://schemas.microsoft.com/office/powerpoint/2010/main" val="1893107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Roadmap #4">
    <p:spTree>
      <p:nvGrpSpPr>
        <p:cNvPr id="1" name=""/>
        <p:cNvGrpSpPr/>
        <p:nvPr/>
      </p:nvGrpSpPr>
      <p:grpSpPr>
        <a:xfrm>
          <a:off x="0" y="0"/>
          <a:ext cx="0" cy="0"/>
          <a:chOff x="0" y="0"/>
          <a:chExt cx="0" cy="0"/>
        </a:xfrm>
      </p:grpSpPr>
      <p:sp>
        <p:nvSpPr>
          <p:cNvPr id="6" name="Graphic 31">
            <a:extLst>
              <a:ext uri="{FF2B5EF4-FFF2-40B4-BE49-F238E27FC236}">
                <a16:creationId xmlns:a16="http://schemas.microsoft.com/office/drawing/2014/main" id="{BCEC8A5B-C8C7-47AA-B49F-07DDDC492905}"/>
              </a:ext>
            </a:extLst>
          </p:cNvPr>
          <p:cNvSpPr>
            <a:spLocks noChangeAspect="1"/>
          </p:cNvSpPr>
          <p:nvPr userDrawn="1"/>
        </p:nvSpPr>
        <p:spPr>
          <a:xfrm rot="5400000" flipH="1">
            <a:off x="3176032" y="-3176033"/>
            <a:ext cx="5860789" cy="12212857"/>
          </a:xfrm>
          <a:custGeom>
            <a:avLst/>
            <a:gdLst>
              <a:gd name="connsiteX0" fmla="*/ 892481 w 5315644"/>
              <a:gd name="connsiteY0" fmla="*/ 0 h 7563811"/>
              <a:gd name="connsiteX1" fmla="*/ 5816 w 5315644"/>
              <a:gd name="connsiteY1" fmla="*/ 3571624 h 7563811"/>
              <a:gd name="connsiteX2" fmla="*/ 747667 w 5315644"/>
              <a:gd name="connsiteY2" fmla="*/ 7563812 h 7563811"/>
              <a:gd name="connsiteX3" fmla="*/ 5315644 w 5315644"/>
              <a:gd name="connsiteY3" fmla="*/ 7563812 h 7563811"/>
              <a:gd name="connsiteX4" fmla="*/ 5315644 w 5315644"/>
              <a:gd name="connsiteY4" fmla="*/ 0 h 7563811"/>
              <a:gd name="connsiteX5" fmla="*/ 892481 w 5315644"/>
              <a:gd name="connsiteY5" fmla="*/ 0 h 7563811"/>
              <a:gd name="connsiteX0" fmla="*/ 892481 w 5315644"/>
              <a:gd name="connsiteY0" fmla="*/ 0 h 7563813"/>
              <a:gd name="connsiteX1" fmla="*/ 5816 w 5315644"/>
              <a:gd name="connsiteY1" fmla="*/ 3571624 h 7563813"/>
              <a:gd name="connsiteX2" fmla="*/ 747667 w 5315644"/>
              <a:gd name="connsiteY2" fmla="*/ 7563812 h 7563813"/>
              <a:gd name="connsiteX3" fmla="*/ 4552322 w 5315644"/>
              <a:gd name="connsiteY3" fmla="*/ 7563813 h 7563813"/>
              <a:gd name="connsiteX4" fmla="*/ 5315644 w 5315644"/>
              <a:gd name="connsiteY4" fmla="*/ 0 h 7563813"/>
              <a:gd name="connsiteX5" fmla="*/ 892481 w 5315644"/>
              <a:gd name="connsiteY5" fmla="*/ 0 h 7563813"/>
              <a:gd name="connsiteX0" fmla="*/ 892481 w 5315644"/>
              <a:gd name="connsiteY0" fmla="*/ 0 h 7563813"/>
              <a:gd name="connsiteX1" fmla="*/ 5816 w 5315644"/>
              <a:gd name="connsiteY1" fmla="*/ 3571624 h 7563813"/>
              <a:gd name="connsiteX2" fmla="*/ 747667 w 5315644"/>
              <a:gd name="connsiteY2" fmla="*/ 7563812 h 7563813"/>
              <a:gd name="connsiteX3" fmla="*/ 4901639 w 5315644"/>
              <a:gd name="connsiteY3" fmla="*/ 7563813 h 7563813"/>
              <a:gd name="connsiteX4" fmla="*/ 5315644 w 5315644"/>
              <a:gd name="connsiteY4" fmla="*/ 0 h 7563813"/>
              <a:gd name="connsiteX5" fmla="*/ 892481 w 5315644"/>
              <a:gd name="connsiteY5" fmla="*/ 0 h 7563813"/>
              <a:gd name="connsiteX0" fmla="*/ 892481 w 4901639"/>
              <a:gd name="connsiteY0" fmla="*/ 0 h 7563813"/>
              <a:gd name="connsiteX1" fmla="*/ 5816 w 4901639"/>
              <a:gd name="connsiteY1" fmla="*/ 3571624 h 7563813"/>
              <a:gd name="connsiteX2" fmla="*/ 747667 w 4901639"/>
              <a:gd name="connsiteY2" fmla="*/ 7563812 h 7563813"/>
              <a:gd name="connsiteX3" fmla="*/ 4901639 w 4901639"/>
              <a:gd name="connsiteY3" fmla="*/ 7563813 h 7563813"/>
              <a:gd name="connsiteX4" fmla="*/ 4565260 w 4901639"/>
              <a:gd name="connsiteY4" fmla="*/ 0 h 7563813"/>
              <a:gd name="connsiteX5" fmla="*/ 892481 w 4901639"/>
              <a:gd name="connsiteY5" fmla="*/ 0 h 7563813"/>
              <a:gd name="connsiteX0" fmla="*/ 892481 w 4901639"/>
              <a:gd name="connsiteY0" fmla="*/ 12938 h 7576751"/>
              <a:gd name="connsiteX1" fmla="*/ 5816 w 4901639"/>
              <a:gd name="connsiteY1" fmla="*/ 3584562 h 7576751"/>
              <a:gd name="connsiteX2" fmla="*/ 747667 w 4901639"/>
              <a:gd name="connsiteY2" fmla="*/ 7576750 h 7576751"/>
              <a:gd name="connsiteX3" fmla="*/ 4901639 w 4901639"/>
              <a:gd name="connsiteY3" fmla="*/ 7576751 h 7576751"/>
              <a:gd name="connsiteX4" fmla="*/ 4901639 w 4901639"/>
              <a:gd name="connsiteY4" fmla="*/ 0 h 7576751"/>
              <a:gd name="connsiteX5" fmla="*/ 892481 w 4901639"/>
              <a:gd name="connsiteY5" fmla="*/ 12938 h 757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1639" h="7576751">
                <a:moveTo>
                  <a:pt x="892481" y="12938"/>
                </a:moveTo>
                <a:cubicBezTo>
                  <a:pt x="1110972" y="1879432"/>
                  <a:pt x="88385" y="2184373"/>
                  <a:pt x="5816" y="3584562"/>
                </a:cubicBezTo>
                <a:cubicBezTo>
                  <a:pt x="-81834" y="5062256"/>
                  <a:pt x="851832" y="6160044"/>
                  <a:pt x="747667" y="7576750"/>
                </a:cubicBezTo>
                <a:lnTo>
                  <a:pt x="4901639" y="7576751"/>
                </a:lnTo>
                <a:lnTo>
                  <a:pt x="4901639" y="0"/>
                </a:lnTo>
                <a:lnTo>
                  <a:pt x="892481" y="12938"/>
                </a:lnTo>
                <a:close/>
              </a:path>
            </a:pathLst>
          </a:custGeom>
          <a:solidFill>
            <a:srgbClr val="E5DDE8"/>
          </a:solidFill>
          <a:ln w="12692" cap="flat">
            <a:noFill/>
            <a:prstDash val="solid"/>
            <a:miter/>
          </a:ln>
        </p:spPr>
        <p:txBody>
          <a:bodyPr rtlCol="0" anchor="ctr"/>
          <a:lstStyle/>
          <a:p>
            <a:endParaRPr lang="nl-NL" sz="1633"/>
          </a:p>
        </p:txBody>
      </p:sp>
      <p:grpSp>
        <p:nvGrpSpPr>
          <p:cNvPr id="14" name="Groep 13">
            <a:extLst>
              <a:ext uri="{FF2B5EF4-FFF2-40B4-BE49-F238E27FC236}">
                <a16:creationId xmlns:a16="http://schemas.microsoft.com/office/drawing/2014/main" id="{DCA60521-31DA-4BD9-80FD-D32569188F79}"/>
              </a:ext>
            </a:extLst>
          </p:cNvPr>
          <p:cNvGrpSpPr/>
          <p:nvPr userDrawn="1"/>
        </p:nvGrpSpPr>
        <p:grpSpPr>
          <a:xfrm>
            <a:off x="0" y="3506733"/>
            <a:ext cx="11527513" cy="487043"/>
            <a:chOff x="-364551" y="2978529"/>
            <a:chExt cx="11527513" cy="487043"/>
          </a:xfrm>
        </p:grpSpPr>
        <p:pic>
          <p:nvPicPr>
            <p:cNvPr id="10" name="Graphic 9">
              <a:extLst>
                <a:ext uri="{FF2B5EF4-FFF2-40B4-BE49-F238E27FC236}">
                  <a16:creationId xmlns:a16="http://schemas.microsoft.com/office/drawing/2014/main" id="{3CD482F0-5B9E-496C-8230-9456805DABE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225965" y="2978529"/>
              <a:ext cx="7936997" cy="487043"/>
            </a:xfrm>
            <a:prstGeom prst="rect">
              <a:avLst/>
            </a:prstGeom>
          </p:spPr>
        </p:pic>
        <p:sp>
          <p:nvSpPr>
            <p:cNvPr id="3" name="Rechthoek 2">
              <a:extLst>
                <a:ext uri="{FF2B5EF4-FFF2-40B4-BE49-F238E27FC236}">
                  <a16:creationId xmlns:a16="http://schemas.microsoft.com/office/drawing/2014/main" id="{C4DD60D4-0C1D-4935-8544-77975171F54C}"/>
                </a:ext>
              </a:extLst>
            </p:cNvPr>
            <p:cNvSpPr/>
            <p:nvPr userDrawn="1"/>
          </p:nvSpPr>
          <p:spPr>
            <a:xfrm>
              <a:off x="-364551" y="3057966"/>
              <a:ext cx="9318051" cy="325062"/>
            </a:xfrm>
            <a:prstGeom prst="rect">
              <a:avLst/>
            </a:prstGeom>
            <a:solidFill>
              <a:srgbClr val="9D9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5" name="Tekstvak 4"/>
          <p:cNvSpPr txBox="1"/>
          <p:nvPr userDrawn="1"/>
        </p:nvSpPr>
        <p:spPr>
          <a:xfrm>
            <a:off x="-10750" y="-662296"/>
            <a:ext cx="12192000" cy="461665"/>
          </a:xfrm>
          <a:prstGeom prst="rect">
            <a:avLst/>
          </a:prstGeom>
          <a:noFill/>
        </p:spPr>
        <p:txBody>
          <a:bodyPr wrap="square" rtlCol="0">
            <a:spAutoFit/>
          </a:bodyPr>
          <a:lstStyle/>
          <a:p>
            <a:pPr algn="ctr"/>
            <a:r>
              <a:rPr lang="nl-NL" sz="2400" b="0" spc="50" baseline="0">
                <a:solidFill>
                  <a:schemeClr val="accent2"/>
                </a:solidFill>
                <a:latin typeface="+mj-lt"/>
                <a:cs typeface="Calibri" panose="020F0502020204030204" pitchFamily="34" charset="0"/>
              </a:rPr>
              <a:t>Roadmap</a:t>
            </a:r>
          </a:p>
        </p:txBody>
      </p:sp>
      <p:sp>
        <p:nvSpPr>
          <p:cNvPr id="7" name="Titel 2">
            <a:extLst>
              <a:ext uri="{FF2B5EF4-FFF2-40B4-BE49-F238E27FC236}">
                <a16:creationId xmlns:a16="http://schemas.microsoft.com/office/drawing/2014/main" id="{DC52CE47-E787-40FB-97EF-4E61D0EDF1CA}"/>
              </a:ext>
            </a:extLst>
          </p:cNvPr>
          <p:cNvSpPr>
            <a:spLocks noGrp="1"/>
          </p:cNvSpPr>
          <p:nvPr>
            <p:ph type="title" hasCustomPrompt="1"/>
          </p:nvPr>
        </p:nvSpPr>
        <p:spPr>
          <a:xfrm>
            <a:off x="804998" y="283901"/>
            <a:ext cx="6798095" cy="552906"/>
          </a:xfrm>
        </p:spPr>
        <p:txBody>
          <a:bodyPr/>
          <a:lstStyle>
            <a:lvl1pPr>
              <a:defRPr/>
            </a:lvl1pPr>
          </a:lstStyle>
          <a:p>
            <a:r>
              <a:rPr lang="nl-NL"/>
              <a:t>Plaats hier een titel</a:t>
            </a:r>
          </a:p>
        </p:txBody>
      </p:sp>
      <p:cxnSp>
        <p:nvCxnSpPr>
          <p:cNvPr id="11" name="Rechte verbindingslijn 10">
            <a:extLst>
              <a:ext uri="{FF2B5EF4-FFF2-40B4-BE49-F238E27FC236}">
                <a16:creationId xmlns:a16="http://schemas.microsoft.com/office/drawing/2014/main" id="{825E1B70-E2FB-46A4-A1F8-146C4B952FFB}"/>
              </a:ext>
            </a:extLst>
          </p:cNvPr>
          <p:cNvCxnSpPr>
            <a:cxnSpLocks/>
          </p:cNvCxnSpPr>
          <p:nvPr userDrawn="1"/>
        </p:nvCxnSpPr>
        <p:spPr>
          <a:xfrm>
            <a:off x="0" y="3739289"/>
            <a:ext cx="11264202" cy="0"/>
          </a:xfrm>
          <a:prstGeom prst="line">
            <a:avLst/>
          </a:prstGeom>
          <a:ln w="38100" cap="rnd">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8" name="Tijdelijke aanduiding voor verticale tekst 2">
            <a:extLst>
              <a:ext uri="{FF2B5EF4-FFF2-40B4-BE49-F238E27FC236}">
                <a16:creationId xmlns:a16="http://schemas.microsoft.com/office/drawing/2014/main" id="{895CBDCD-E238-49BB-A52C-A0497A6DB5A8}"/>
              </a:ext>
            </a:extLst>
          </p:cNvPr>
          <p:cNvSpPr>
            <a:spLocks noGrp="1"/>
          </p:cNvSpPr>
          <p:nvPr>
            <p:ph type="body" orient="vert" idx="31" hasCustomPrompt="1"/>
          </p:nvPr>
        </p:nvSpPr>
        <p:spPr>
          <a:xfrm>
            <a:off x="622638" y="2966268"/>
            <a:ext cx="1433918" cy="1433918"/>
          </a:xfrm>
          <a:prstGeom prst="ellipse">
            <a:avLst/>
          </a:prstGeom>
          <a:solidFill>
            <a:schemeClr val="bg1"/>
          </a:solidFill>
        </p:spPr>
        <p:txBody>
          <a:bodyPr vert="horz" lIns="0" tIns="0" rIns="0" bIns="0" anchor="ctr"/>
          <a:lstStyle>
            <a:lvl1pPr marL="0" indent="0" algn="ctr">
              <a:buNone/>
              <a:defRPr sz="1200" b="0"/>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sp>
        <p:nvSpPr>
          <p:cNvPr id="19" name="Tijdelijke aanduiding voor verticale tekst 2">
            <a:extLst>
              <a:ext uri="{FF2B5EF4-FFF2-40B4-BE49-F238E27FC236}">
                <a16:creationId xmlns:a16="http://schemas.microsoft.com/office/drawing/2014/main" id="{645D782C-0486-42D2-8582-54724F2C683F}"/>
              </a:ext>
            </a:extLst>
          </p:cNvPr>
          <p:cNvSpPr>
            <a:spLocks noGrp="1"/>
          </p:cNvSpPr>
          <p:nvPr>
            <p:ph type="body" orient="vert" idx="36" hasCustomPrompt="1"/>
          </p:nvPr>
        </p:nvSpPr>
        <p:spPr>
          <a:xfrm>
            <a:off x="2722604" y="2966268"/>
            <a:ext cx="1433918" cy="1433918"/>
          </a:xfrm>
          <a:prstGeom prst="ellipse">
            <a:avLst/>
          </a:prstGeom>
          <a:solidFill>
            <a:schemeClr val="bg1"/>
          </a:solidFill>
        </p:spPr>
        <p:txBody>
          <a:bodyPr vert="horz" lIns="0" tIns="0" rIns="0" bIns="0" anchor="ctr"/>
          <a:lstStyle>
            <a:lvl1pPr marL="0" indent="0" algn="ctr">
              <a:buNone/>
              <a:defRPr sz="1200" b="0"/>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sp>
        <p:nvSpPr>
          <p:cNvPr id="20" name="Tijdelijke aanduiding voor verticale tekst 2">
            <a:extLst>
              <a:ext uri="{FF2B5EF4-FFF2-40B4-BE49-F238E27FC236}">
                <a16:creationId xmlns:a16="http://schemas.microsoft.com/office/drawing/2014/main" id="{4DB9425C-29AB-4844-A204-6D7117B6CEA1}"/>
              </a:ext>
            </a:extLst>
          </p:cNvPr>
          <p:cNvSpPr>
            <a:spLocks noGrp="1"/>
          </p:cNvSpPr>
          <p:nvPr>
            <p:ph type="body" orient="vert" idx="37" hasCustomPrompt="1"/>
          </p:nvPr>
        </p:nvSpPr>
        <p:spPr>
          <a:xfrm>
            <a:off x="4822570" y="2966268"/>
            <a:ext cx="1433918" cy="1433918"/>
          </a:xfrm>
          <a:prstGeom prst="ellipse">
            <a:avLst/>
          </a:prstGeom>
          <a:solidFill>
            <a:schemeClr val="bg1"/>
          </a:solidFill>
        </p:spPr>
        <p:txBody>
          <a:bodyPr vert="horz" lIns="0" tIns="0" rIns="0" bIns="0" anchor="ctr"/>
          <a:lstStyle>
            <a:lvl1pPr marL="0" indent="0" algn="ctr">
              <a:buNone/>
              <a:defRPr sz="1200" b="0"/>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grpSp>
        <p:nvGrpSpPr>
          <p:cNvPr id="22" name="INSTRUCTIE">
            <a:extLst>
              <a:ext uri="{FF2B5EF4-FFF2-40B4-BE49-F238E27FC236}">
                <a16:creationId xmlns:a16="http://schemas.microsoft.com/office/drawing/2014/main" id="{FE38FA9C-6E36-4585-9C8D-C7D41D7ECCF0}"/>
              </a:ext>
            </a:extLst>
          </p:cNvPr>
          <p:cNvGrpSpPr/>
          <p:nvPr userDrawn="1"/>
        </p:nvGrpSpPr>
        <p:grpSpPr>
          <a:xfrm>
            <a:off x="-3786437" y="0"/>
            <a:ext cx="3693386" cy="5359349"/>
            <a:chOff x="-3786437" y="0"/>
            <a:chExt cx="3693386" cy="5359349"/>
          </a:xfrm>
        </p:grpSpPr>
        <p:sp>
          <p:nvSpPr>
            <p:cNvPr id="23" name="Rechthoek 22">
              <a:extLst>
                <a:ext uri="{FF2B5EF4-FFF2-40B4-BE49-F238E27FC236}">
                  <a16:creationId xmlns:a16="http://schemas.microsoft.com/office/drawing/2014/main" id="{1DF41D89-43D8-420D-8996-2DD7738F2BAC}"/>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24" name="Ovaal 23">
              <a:extLst>
                <a:ext uri="{FF2B5EF4-FFF2-40B4-BE49-F238E27FC236}">
                  <a16:creationId xmlns:a16="http://schemas.microsoft.com/office/drawing/2014/main" id="{DCD4E078-20EB-479C-B8E8-426B563BB015}"/>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5" name="Rechthoek 24">
              <a:extLst>
                <a:ext uri="{FF2B5EF4-FFF2-40B4-BE49-F238E27FC236}">
                  <a16:creationId xmlns:a16="http://schemas.microsoft.com/office/drawing/2014/main" id="{3990FCFD-8854-45C2-B2F7-ED35C6CF2B05}"/>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Bullet</a:t>
              </a:r>
            </a:p>
          </p:txBody>
        </p:sp>
        <p:sp>
          <p:nvSpPr>
            <p:cNvPr id="26" name="Ovaal 25">
              <a:extLst>
                <a:ext uri="{FF2B5EF4-FFF2-40B4-BE49-F238E27FC236}">
                  <a16:creationId xmlns:a16="http://schemas.microsoft.com/office/drawing/2014/main" id="{7103169B-DEDF-4493-808C-B819F5399FBF}"/>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7" name="Rechthoek 26">
              <a:extLst>
                <a:ext uri="{FF2B5EF4-FFF2-40B4-BE49-F238E27FC236}">
                  <a16:creationId xmlns:a16="http://schemas.microsoft.com/office/drawing/2014/main" id="{BB719EAF-F23A-4C1D-9AB8-85B609F44F87}"/>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28" name="Rechthoek 27">
              <a:extLst>
                <a:ext uri="{FF2B5EF4-FFF2-40B4-BE49-F238E27FC236}">
                  <a16:creationId xmlns:a16="http://schemas.microsoft.com/office/drawing/2014/main" id="{0630B900-A4B3-4246-B077-95AC9697EFFF}"/>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Sub-bullet #1</a:t>
              </a:r>
            </a:p>
          </p:txBody>
        </p:sp>
        <p:sp>
          <p:nvSpPr>
            <p:cNvPr id="29" name="Ovaal 28">
              <a:extLst>
                <a:ext uri="{FF2B5EF4-FFF2-40B4-BE49-F238E27FC236}">
                  <a16:creationId xmlns:a16="http://schemas.microsoft.com/office/drawing/2014/main" id="{987A7CBC-8354-48D7-A29B-6BD371629027}"/>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0" name="Ovaal 29">
              <a:extLst>
                <a:ext uri="{FF2B5EF4-FFF2-40B4-BE49-F238E27FC236}">
                  <a16:creationId xmlns:a16="http://schemas.microsoft.com/office/drawing/2014/main" id="{413FA9DD-15C4-4814-8E6A-EEC3D204E4E3}"/>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31" name="Rechthoek 30">
              <a:extLst>
                <a:ext uri="{FF2B5EF4-FFF2-40B4-BE49-F238E27FC236}">
                  <a16:creationId xmlns:a16="http://schemas.microsoft.com/office/drawing/2014/main" id="{FD01847A-5C6A-47D5-8C40-FCF0BE3F21F7}"/>
                </a:ext>
              </a:extLst>
            </p:cNvPr>
            <p:cNvSpPr/>
            <p:nvPr userDrawn="1"/>
          </p:nvSpPr>
          <p:spPr>
            <a:xfrm>
              <a:off x="-3319415" y="24311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Leestekst</a:t>
              </a:r>
            </a:p>
          </p:txBody>
        </p:sp>
        <p:sp>
          <p:nvSpPr>
            <p:cNvPr id="32" name="Ovaal 31">
              <a:extLst>
                <a:ext uri="{FF2B5EF4-FFF2-40B4-BE49-F238E27FC236}">
                  <a16:creationId xmlns:a16="http://schemas.microsoft.com/office/drawing/2014/main" id="{14AEB2A1-EFD6-4ECC-9DDA-FCD63EFBD1DA}"/>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33" name="Rechthoek 32">
              <a:extLst>
                <a:ext uri="{FF2B5EF4-FFF2-40B4-BE49-F238E27FC236}">
                  <a16:creationId xmlns:a16="http://schemas.microsoft.com/office/drawing/2014/main" id="{30C1D60E-A736-41FA-8E83-6454F94BD2F4}"/>
                </a:ext>
              </a:extLst>
            </p:cNvPr>
            <p:cNvSpPr/>
            <p:nvPr userDrawn="1"/>
          </p:nvSpPr>
          <p:spPr>
            <a:xfrm>
              <a:off x="-3319415" y="2722518"/>
              <a:ext cx="2949220" cy="180000"/>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accent2"/>
                  </a:solidFill>
                  <a:effectLst/>
                  <a:uLnTx/>
                  <a:uFillTx/>
                  <a:latin typeface="+mj-lt"/>
                  <a:ea typeface="+mn-ea"/>
                  <a:cs typeface="Calibri" panose="020F0502020204030204" pitchFamily="34" charset="0"/>
                </a:rPr>
                <a:t>Subtitel</a:t>
              </a:r>
            </a:p>
          </p:txBody>
        </p:sp>
        <p:sp>
          <p:nvSpPr>
            <p:cNvPr id="34" name="Ovaal 33">
              <a:extLst>
                <a:ext uri="{FF2B5EF4-FFF2-40B4-BE49-F238E27FC236}">
                  <a16:creationId xmlns:a16="http://schemas.microsoft.com/office/drawing/2014/main" id="{08AC42B7-5815-4C8A-844B-8F5FF992CCED}"/>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5" name="Rechthoek 34">
              <a:extLst>
                <a:ext uri="{FF2B5EF4-FFF2-40B4-BE49-F238E27FC236}">
                  <a16:creationId xmlns:a16="http://schemas.microsoft.com/office/drawing/2014/main" id="{9755AC6D-6716-419E-9400-DE25F82F2E64}"/>
                </a:ext>
              </a:extLst>
            </p:cNvPr>
            <p:cNvSpPr/>
            <p:nvPr userDrawn="1"/>
          </p:nvSpPr>
          <p:spPr>
            <a:xfrm>
              <a:off x="-3319415" y="299712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Numerieke bullet</a:t>
              </a:r>
            </a:p>
          </p:txBody>
        </p:sp>
        <p:sp>
          <p:nvSpPr>
            <p:cNvPr id="36" name="Ovaal 35">
              <a:extLst>
                <a:ext uri="{FF2B5EF4-FFF2-40B4-BE49-F238E27FC236}">
                  <a16:creationId xmlns:a16="http://schemas.microsoft.com/office/drawing/2014/main" id="{8DF6BB69-DEB5-47CC-9721-F0C0B740C59F}"/>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7" name="Rechthoek 36">
              <a:extLst>
                <a:ext uri="{FF2B5EF4-FFF2-40B4-BE49-F238E27FC236}">
                  <a16:creationId xmlns:a16="http://schemas.microsoft.com/office/drawing/2014/main" id="{D949D2BD-EA5D-43C6-B9E2-C41050023F1B}"/>
                </a:ext>
              </a:extLst>
            </p:cNvPr>
            <p:cNvSpPr/>
            <p:nvPr userDrawn="1"/>
          </p:nvSpPr>
          <p:spPr>
            <a:xfrm>
              <a:off x="-3325830" y="3288516"/>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5"/>
                </a:buClr>
                <a:buSzTx/>
                <a:buFont typeface="+mj-lt"/>
                <a:buAutoNum type="alphaLcPeriod"/>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Alfabetische bullet</a:t>
              </a:r>
            </a:p>
          </p:txBody>
        </p:sp>
        <p:sp>
          <p:nvSpPr>
            <p:cNvPr id="38" name="Ovaal 37">
              <a:extLst>
                <a:ext uri="{FF2B5EF4-FFF2-40B4-BE49-F238E27FC236}">
                  <a16:creationId xmlns:a16="http://schemas.microsoft.com/office/drawing/2014/main" id="{32416C51-A5C1-46D6-8548-73DF13A1EE3B}"/>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9" name="Rechthoek 38">
              <a:extLst>
                <a:ext uri="{FF2B5EF4-FFF2-40B4-BE49-F238E27FC236}">
                  <a16:creationId xmlns:a16="http://schemas.microsoft.com/office/drawing/2014/main" id="{AF407A21-8B72-4493-AD73-9C473245C9B3}"/>
                </a:ext>
              </a:extLst>
            </p:cNvPr>
            <p:cNvSpPr/>
            <p:nvPr userDrawn="1"/>
          </p:nvSpPr>
          <p:spPr>
            <a:xfrm>
              <a:off x="-3319415" y="3579903"/>
              <a:ext cx="2949220" cy="180000"/>
            </a:xfrm>
            <a:prstGeom prst="rect">
              <a:avLst/>
            </a:prstGeom>
            <a:noFill/>
            <a:ln w="25400" cap="flat" cmpd="sng" algn="ctr">
              <a:noFill/>
              <a:prstDash val="solid"/>
            </a:ln>
            <a:effectLst/>
          </p:spPr>
          <p:txBody>
            <a:bodyPr lIns="0" tIns="0" rIns="0" bIns="0" rtlCol="0" anchor="ctr"/>
            <a:lstStyle/>
            <a:p>
              <a:pPr marL="450850" marR="0" lvl="0" indent="-18415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Bullet</a:t>
              </a:r>
            </a:p>
          </p:txBody>
        </p:sp>
        <p:sp>
          <p:nvSpPr>
            <p:cNvPr id="40" name="Ovaal 39">
              <a:extLst>
                <a:ext uri="{FF2B5EF4-FFF2-40B4-BE49-F238E27FC236}">
                  <a16:creationId xmlns:a16="http://schemas.microsoft.com/office/drawing/2014/main" id="{A80F1164-372B-48D0-B65C-F0B9C4151EED}"/>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41" name="Rechthoek 40">
              <a:extLst>
                <a:ext uri="{FF2B5EF4-FFF2-40B4-BE49-F238E27FC236}">
                  <a16:creationId xmlns:a16="http://schemas.microsoft.com/office/drawing/2014/main" id="{BC2E05F5-6D4E-44A4-84B3-D85A9371C0D8}"/>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42" name="ICOON_info">
              <a:extLst>
                <a:ext uri="{FF2B5EF4-FFF2-40B4-BE49-F238E27FC236}">
                  <a16:creationId xmlns:a16="http://schemas.microsoft.com/office/drawing/2014/main" id="{717DF366-0A4B-44E2-9907-B44C843705A0}"/>
                </a:ext>
              </a:extLst>
            </p:cNvPr>
            <p:cNvGrpSpPr/>
            <p:nvPr userDrawn="1"/>
          </p:nvGrpSpPr>
          <p:grpSpPr>
            <a:xfrm>
              <a:off x="-376736" y="4400186"/>
              <a:ext cx="283685" cy="283685"/>
              <a:chOff x="-510741" y="5913713"/>
              <a:chExt cx="267555" cy="267555"/>
            </a:xfrm>
          </p:grpSpPr>
          <p:sp>
            <p:nvSpPr>
              <p:cNvPr id="86" name="Ovaal 85">
                <a:extLst>
                  <a:ext uri="{FF2B5EF4-FFF2-40B4-BE49-F238E27FC236}">
                    <a16:creationId xmlns:a16="http://schemas.microsoft.com/office/drawing/2014/main" id="{C9208475-76B2-4CF9-976E-B5137974F08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87" name="Graphic 163" descr="Informatie">
                <a:extLst>
                  <a:ext uri="{FF2B5EF4-FFF2-40B4-BE49-F238E27FC236}">
                    <a16:creationId xmlns:a16="http://schemas.microsoft.com/office/drawing/2014/main" id="{61E1D14C-A317-40B4-BAF0-A54D77251050}"/>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43" name="VOORBEELD">
              <a:extLst>
                <a:ext uri="{FF2B5EF4-FFF2-40B4-BE49-F238E27FC236}">
                  <a16:creationId xmlns:a16="http://schemas.microsoft.com/office/drawing/2014/main" id="{C4A294AD-B563-4D9C-A5B7-4FFF3BD8D47C}"/>
                </a:ext>
              </a:extLst>
            </p:cNvPr>
            <p:cNvGrpSpPr/>
            <p:nvPr userDrawn="1"/>
          </p:nvGrpSpPr>
          <p:grpSpPr>
            <a:xfrm>
              <a:off x="-3605171" y="458674"/>
              <a:ext cx="3234311" cy="558875"/>
              <a:chOff x="-3605171" y="458674"/>
              <a:chExt cx="3234311" cy="558875"/>
            </a:xfrm>
          </p:grpSpPr>
          <p:sp>
            <p:nvSpPr>
              <p:cNvPr id="46" name="Rechthoek 45">
                <a:extLst>
                  <a:ext uri="{FF2B5EF4-FFF2-40B4-BE49-F238E27FC236}">
                    <a16:creationId xmlns:a16="http://schemas.microsoft.com/office/drawing/2014/main" id="{6CEF80A1-CF9F-4573-94BB-99C17C9CCBFD}"/>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47" name="Rechthoek 46">
                <a:extLst>
                  <a:ext uri="{FF2B5EF4-FFF2-40B4-BE49-F238E27FC236}">
                    <a16:creationId xmlns:a16="http://schemas.microsoft.com/office/drawing/2014/main" id="{54087656-F734-4CA2-8BFA-7C120D71E4FD}"/>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48" name="Groep 47">
                <a:extLst>
                  <a:ext uri="{FF2B5EF4-FFF2-40B4-BE49-F238E27FC236}">
                    <a16:creationId xmlns:a16="http://schemas.microsoft.com/office/drawing/2014/main" id="{59619C8A-C975-4DB6-9119-E0B22EE5E035}"/>
                  </a:ext>
                </a:extLst>
              </p:cNvPr>
              <p:cNvGrpSpPr/>
              <p:nvPr userDrawn="1"/>
            </p:nvGrpSpPr>
            <p:grpSpPr>
              <a:xfrm>
                <a:off x="-3386247" y="830871"/>
                <a:ext cx="139423" cy="109566"/>
                <a:chOff x="-2866744" y="827071"/>
                <a:chExt cx="168701" cy="132575"/>
              </a:xfrm>
            </p:grpSpPr>
            <p:grpSp>
              <p:nvGrpSpPr>
                <p:cNvPr id="79" name="Groep 78">
                  <a:extLst>
                    <a:ext uri="{FF2B5EF4-FFF2-40B4-BE49-F238E27FC236}">
                      <a16:creationId xmlns:a16="http://schemas.microsoft.com/office/drawing/2014/main" id="{C39E52D9-419E-43EF-BBA1-DE47FCF2A83F}"/>
                    </a:ext>
                  </a:extLst>
                </p:cNvPr>
                <p:cNvGrpSpPr/>
                <p:nvPr userDrawn="1"/>
              </p:nvGrpSpPr>
              <p:grpSpPr>
                <a:xfrm>
                  <a:off x="-2866744" y="827071"/>
                  <a:ext cx="168701" cy="132575"/>
                  <a:chOff x="-2866744" y="827071"/>
                  <a:chExt cx="168701" cy="132575"/>
                </a:xfrm>
              </p:grpSpPr>
              <p:cxnSp>
                <p:nvCxnSpPr>
                  <p:cNvPr id="81" name="Rechte verbindingslijn 80">
                    <a:extLst>
                      <a:ext uri="{FF2B5EF4-FFF2-40B4-BE49-F238E27FC236}">
                        <a16:creationId xmlns:a16="http://schemas.microsoft.com/office/drawing/2014/main" id="{A622186E-DE4E-4DA9-AF79-E77E6E3C076A}"/>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82" name="Rechte verbindingslijn 81">
                    <a:extLst>
                      <a:ext uri="{FF2B5EF4-FFF2-40B4-BE49-F238E27FC236}">
                        <a16:creationId xmlns:a16="http://schemas.microsoft.com/office/drawing/2014/main" id="{0E7EFFD7-2DC1-4D76-829E-62861178CA5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83" name="Rechte verbindingslijn 82">
                    <a:extLst>
                      <a:ext uri="{FF2B5EF4-FFF2-40B4-BE49-F238E27FC236}">
                        <a16:creationId xmlns:a16="http://schemas.microsoft.com/office/drawing/2014/main" id="{F2653CE4-97F8-481F-8F67-54F0770F1D66}"/>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84" name="Rechte verbindingslijn 83">
                    <a:extLst>
                      <a:ext uri="{FF2B5EF4-FFF2-40B4-BE49-F238E27FC236}">
                        <a16:creationId xmlns:a16="http://schemas.microsoft.com/office/drawing/2014/main" id="{C5FA92A7-13C0-42D5-81FB-BA463CFCF5F2}"/>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85" name="Rechte verbindingslijn 84">
                    <a:extLst>
                      <a:ext uri="{FF2B5EF4-FFF2-40B4-BE49-F238E27FC236}">
                        <a16:creationId xmlns:a16="http://schemas.microsoft.com/office/drawing/2014/main" id="{208BAE79-AC68-41E4-B8AF-75A12D6D27F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80" name="Pijl: rechts 79">
                  <a:extLst>
                    <a:ext uri="{FF2B5EF4-FFF2-40B4-BE49-F238E27FC236}">
                      <a16:creationId xmlns:a16="http://schemas.microsoft.com/office/drawing/2014/main" id="{512E7359-8EDD-4A6F-A12F-452C0B52CA3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49" name="Groep 48">
                <a:extLst>
                  <a:ext uri="{FF2B5EF4-FFF2-40B4-BE49-F238E27FC236}">
                    <a16:creationId xmlns:a16="http://schemas.microsoft.com/office/drawing/2014/main" id="{D414E7D6-A22A-4D9A-9C7E-DAC088701D6E}"/>
                  </a:ext>
                </a:extLst>
              </p:cNvPr>
              <p:cNvGrpSpPr/>
              <p:nvPr userDrawn="1"/>
            </p:nvGrpSpPr>
            <p:grpSpPr>
              <a:xfrm>
                <a:off x="-3605171" y="830871"/>
                <a:ext cx="139423" cy="109566"/>
                <a:chOff x="-2866744" y="518074"/>
                <a:chExt cx="168701" cy="132575"/>
              </a:xfrm>
            </p:grpSpPr>
            <p:grpSp>
              <p:nvGrpSpPr>
                <p:cNvPr id="72" name="Groep 71">
                  <a:extLst>
                    <a:ext uri="{FF2B5EF4-FFF2-40B4-BE49-F238E27FC236}">
                      <a16:creationId xmlns:a16="http://schemas.microsoft.com/office/drawing/2014/main" id="{900BD502-0D15-420E-AB43-F82C33EA185C}"/>
                    </a:ext>
                  </a:extLst>
                </p:cNvPr>
                <p:cNvGrpSpPr/>
                <p:nvPr userDrawn="1"/>
              </p:nvGrpSpPr>
              <p:grpSpPr>
                <a:xfrm>
                  <a:off x="-2866744" y="518074"/>
                  <a:ext cx="168701" cy="132575"/>
                  <a:chOff x="-2866744" y="518074"/>
                  <a:chExt cx="168701" cy="132575"/>
                </a:xfrm>
              </p:grpSpPr>
              <p:cxnSp>
                <p:nvCxnSpPr>
                  <p:cNvPr id="74" name="Rechte verbindingslijn 73">
                    <a:extLst>
                      <a:ext uri="{FF2B5EF4-FFF2-40B4-BE49-F238E27FC236}">
                        <a16:creationId xmlns:a16="http://schemas.microsoft.com/office/drawing/2014/main" id="{4A8EE797-7D20-4839-A3E1-01EE882AF157}"/>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45ECB9AE-F813-4E0D-8437-134BF9C9FF6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05B5D6C2-3B58-46B3-8F01-A635871BD64E}"/>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D956EBCD-87FD-4FB2-B2A5-F3E93E560B1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35932CEF-ACDE-41F8-917C-3352327D8E27}"/>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73" name="Pijl: rechts 72">
                  <a:extLst>
                    <a:ext uri="{FF2B5EF4-FFF2-40B4-BE49-F238E27FC236}">
                      <a16:creationId xmlns:a16="http://schemas.microsoft.com/office/drawing/2014/main" id="{F6E40C1D-03CE-4107-B0A5-C212F1C652F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50" name="Rechte verbindingslijn 49">
                <a:extLst>
                  <a:ext uri="{FF2B5EF4-FFF2-40B4-BE49-F238E27FC236}">
                    <a16:creationId xmlns:a16="http://schemas.microsoft.com/office/drawing/2014/main" id="{F78ACF7D-9A83-4F62-8B89-2A6C6BD76BF8}"/>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51" name="Rechte verbindingslijn 50">
                <a:extLst>
                  <a:ext uri="{FF2B5EF4-FFF2-40B4-BE49-F238E27FC236}">
                    <a16:creationId xmlns:a16="http://schemas.microsoft.com/office/drawing/2014/main" id="{49FCAFF2-0277-41D2-A925-3B9E19BDECB4}"/>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52" name="Rechthoek 51">
                <a:extLst>
                  <a:ext uri="{FF2B5EF4-FFF2-40B4-BE49-F238E27FC236}">
                    <a16:creationId xmlns:a16="http://schemas.microsoft.com/office/drawing/2014/main" id="{18A7D45A-030F-44D9-BA5D-54D3555EAABF}"/>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53" name="Rechthoek 52">
                <a:extLst>
                  <a:ext uri="{FF2B5EF4-FFF2-40B4-BE49-F238E27FC236}">
                    <a16:creationId xmlns:a16="http://schemas.microsoft.com/office/drawing/2014/main" id="{9ADBC97B-A232-4EE1-BA26-C869EAA1B634}"/>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54" name="Groep 53">
                <a:extLst>
                  <a:ext uri="{FF2B5EF4-FFF2-40B4-BE49-F238E27FC236}">
                    <a16:creationId xmlns:a16="http://schemas.microsoft.com/office/drawing/2014/main" id="{B8687A4A-E4E1-4C8C-8B0D-04CEE8F990F6}"/>
                  </a:ext>
                </a:extLst>
              </p:cNvPr>
              <p:cNvGrpSpPr/>
              <p:nvPr userDrawn="1"/>
            </p:nvGrpSpPr>
            <p:grpSpPr>
              <a:xfrm>
                <a:off x="-2916763" y="769168"/>
                <a:ext cx="268738" cy="248381"/>
                <a:chOff x="-2916763" y="769168"/>
                <a:chExt cx="268738" cy="248381"/>
              </a:xfrm>
            </p:grpSpPr>
            <p:sp>
              <p:nvSpPr>
                <p:cNvPr id="64" name="Rechthoek 63">
                  <a:extLst>
                    <a:ext uri="{FF2B5EF4-FFF2-40B4-BE49-F238E27FC236}">
                      <a16:creationId xmlns:a16="http://schemas.microsoft.com/office/drawing/2014/main" id="{964060B7-2B15-4BAE-861F-68EA11784E0A}"/>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65" name="Groep 64">
                  <a:extLst>
                    <a:ext uri="{FF2B5EF4-FFF2-40B4-BE49-F238E27FC236}">
                      <a16:creationId xmlns:a16="http://schemas.microsoft.com/office/drawing/2014/main" id="{D83891FC-327D-4F12-884D-4ECFB51F7D4F}"/>
                    </a:ext>
                  </a:extLst>
                </p:cNvPr>
                <p:cNvGrpSpPr/>
                <p:nvPr userDrawn="1"/>
              </p:nvGrpSpPr>
              <p:grpSpPr>
                <a:xfrm>
                  <a:off x="-2866744" y="827071"/>
                  <a:ext cx="168701" cy="132575"/>
                  <a:chOff x="-2866744" y="827071"/>
                  <a:chExt cx="168701" cy="132575"/>
                </a:xfrm>
              </p:grpSpPr>
              <p:cxnSp>
                <p:nvCxnSpPr>
                  <p:cNvPr id="67" name="Rechte verbindingslijn 66">
                    <a:extLst>
                      <a:ext uri="{FF2B5EF4-FFF2-40B4-BE49-F238E27FC236}">
                        <a16:creationId xmlns:a16="http://schemas.microsoft.com/office/drawing/2014/main" id="{912054E0-9866-4218-961C-4FB24871ACD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3D475C04-4488-4E16-B483-BF99440B8375}"/>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522287DF-57CE-4F1D-91AE-F609D3AE09EE}"/>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91E47F76-637A-4757-889D-8F29DF60228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1" name="Rechte verbindingslijn 70">
                    <a:extLst>
                      <a:ext uri="{FF2B5EF4-FFF2-40B4-BE49-F238E27FC236}">
                        <a16:creationId xmlns:a16="http://schemas.microsoft.com/office/drawing/2014/main" id="{68941766-5C2D-4028-9B62-5BA99D7F1712}"/>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66" name="Pijl: rechts 65">
                  <a:extLst>
                    <a:ext uri="{FF2B5EF4-FFF2-40B4-BE49-F238E27FC236}">
                      <a16:creationId xmlns:a16="http://schemas.microsoft.com/office/drawing/2014/main" id="{3EEBED7F-4005-4641-973E-E72B4CE45839}"/>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55" name="Groep 54">
                <a:extLst>
                  <a:ext uri="{FF2B5EF4-FFF2-40B4-BE49-F238E27FC236}">
                    <a16:creationId xmlns:a16="http://schemas.microsoft.com/office/drawing/2014/main" id="{049E5CBA-EEA5-440B-A302-482014038BB5}"/>
                  </a:ext>
                </a:extLst>
              </p:cNvPr>
              <p:cNvGrpSpPr/>
              <p:nvPr userDrawn="1"/>
            </p:nvGrpSpPr>
            <p:grpSpPr>
              <a:xfrm>
                <a:off x="-2916763" y="460171"/>
                <a:ext cx="268738" cy="248381"/>
                <a:chOff x="-2916763" y="460171"/>
                <a:chExt cx="268738" cy="248381"/>
              </a:xfrm>
            </p:grpSpPr>
            <p:sp>
              <p:nvSpPr>
                <p:cNvPr id="56" name="Rechthoek 55">
                  <a:extLst>
                    <a:ext uri="{FF2B5EF4-FFF2-40B4-BE49-F238E27FC236}">
                      <a16:creationId xmlns:a16="http://schemas.microsoft.com/office/drawing/2014/main" id="{632B9045-4552-4D32-85F2-61317EE3831E}"/>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57" name="Groep 56">
                  <a:extLst>
                    <a:ext uri="{FF2B5EF4-FFF2-40B4-BE49-F238E27FC236}">
                      <a16:creationId xmlns:a16="http://schemas.microsoft.com/office/drawing/2014/main" id="{BB63210E-1DEE-419A-A198-1FD2B0B74930}"/>
                    </a:ext>
                  </a:extLst>
                </p:cNvPr>
                <p:cNvGrpSpPr/>
                <p:nvPr userDrawn="1"/>
              </p:nvGrpSpPr>
              <p:grpSpPr>
                <a:xfrm>
                  <a:off x="-2866744" y="518074"/>
                  <a:ext cx="168701" cy="132575"/>
                  <a:chOff x="-2866744" y="518074"/>
                  <a:chExt cx="168701" cy="132575"/>
                </a:xfrm>
              </p:grpSpPr>
              <p:cxnSp>
                <p:nvCxnSpPr>
                  <p:cNvPr id="59" name="Rechte verbindingslijn 58">
                    <a:extLst>
                      <a:ext uri="{FF2B5EF4-FFF2-40B4-BE49-F238E27FC236}">
                        <a16:creationId xmlns:a16="http://schemas.microsoft.com/office/drawing/2014/main" id="{39AF3D44-1BC1-4CE7-9655-39C3F0BFCB0F}"/>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0" name="Rechte verbindingslijn 59">
                    <a:extLst>
                      <a:ext uri="{FF2B5EF4-FFF2-40B4-BE49-F238E27FC236}">
                        <a16:creationId xmlns:a16="http://schemas.microsoft.com/office/drawing/2014/main" id="{2598524B-75D4-4555-B216-6B9F44BF95E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E1889E17-F7BA-4B56-8088-63D9493FD674}"/>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298E561B-B34C-452A-9D20-77F05378F236}"/>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DF411A4A-7459-4965-8902-DE301A294F96}"/>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8" name="Pijl: rechts 57">
                  <a:extLst>
                    <a:ext uri="{FF2B5EF4-FFF2-40B4-BE49-F238E27FC236}">
                      <a16:creationId xmlns:a16="http://schemas.microsoft.com/office/drawing/2014/main" id="{BACB7026-68D4-4F6D-8C43-393854335BED}"/>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44" name="Rechthoek 43">
              <a:extLst>
                <a:ext uri="{FF2B5EF4-FFF2-40B4-BE49-F238E27FC236}">
                  <a16:creationId xmlns:a16="http://schemas.microsoft.com/office/drawing/2014/main" id="{BDF25972-0A48-4DFF-8FCB-13CACA8CF5EE}"/>
                </a:ext>
              </a:extLst>
            </p:cNvPr>
            <p:cNvSpPr/>
            <p:nvPr userDrawn="1"/>
          </p:nvSpPr>
          <p:spPr>
            <a:xfrm>
              <a:off x="-3319415" y="387792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1" u="none" strike="noStrike" kern="0" cap="none" spc="0" normalizeH="0" baseline="0" noProof="0">
                  <a:ln>
                    <a:noFill/>
                  </a:ln>
                  <a:solidFill>
                    <a:schemeClr val="tx1"/>
                  </a:solidFill>
                  <a:effectLst/>
                  <a:uLnTx/>
                  <a:uFillTx/>
                  <a:latin typeface="Source Sans Pro ExtraLight" panose="020B0303030403020204" pitchFamily="34" charset="0"/>
                  <a:ea typeface="Source Sans Pro ExtraLight" panose="020B0303030403020204" pitchFamily="34" charset="0"/>
                  <a:cs typeface="Calibri" panose="020F0502020204030204" pitchFamily="34" charset="0"/>
                </a:rPr>
                <a:t>Cursief</a:t>
              </a:r>
            </a:p>
          </p:txBody>
        </p:sp>
        <p:sp>
          <p:nvSpPr>
            <p:cNvPr id="45" name="Rechthoek 44">
              <a:extLst>
                <a:ext uri="{FF2B5EF4-FFF2-40B4-BE49-F238E27FC236}">
                  <a16:creationId xmlns:a16="http://schemas.microsoft.com/office/drawing/2014/main" id="{0F50A5C5-2187-48E0-8259-6E98EB69BCF2}"/>
                </a:ext>
              </a:extLst>
            </p:cNvPr>
            <p:cNvSpPr/>
            <p:nvPr userDrawn="1"/>
          </p:nvSpPr>
          <p:spPr>
            <a:xfrm>
              <a:off x="-3319415" y="416114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accent1"/>
                  </a:solidFill>
                  <a:effectLst/>
                  <a:uLnTx/>
                  <a:uFillTx/>
                  <a:latin typeface="+mj-lt"/>
                  <a:cs typeface="Calibri" panose="020F0502020204030204" pitchFamily="34" charset="0"/>
                </a:rPr>
                <a:t>Alt. Subtitel</a:t>
              </a:r>
            </a:p>
          </p:txBody>
        </p:sp>
      </p:grpSp>
      <p:sp>
        <p:nvSpPr>
          <p:cNvPr id="89" name="Tijdelijke aanduiding voor verticale tekst 2">
            <a:extLst>
              <a:ext uri="{FF2B5EF4-FFF2-40B4-BE49-F238E27FC236}">
                <a16:creationId xmlns:a16="http://schemas.microsoft.com/office/drawing/2014/main" id="{ECBDD883-81C6-4977-828D-00EB6674112C}"/>
              </a:ext>
            </a:extLst>
          </p:cNvPr>
          <p:cNvSpPr>
            <a:spLocks noGrp="1"/>
          </p:cNvSpPr>
          <p:nvPr>
            <p:ph type="body" orient="vert" idx="38" hasCustomPrompt="1"/>
          </p:nvPr>
        </p:nvSpPr>
        <p:spPr>
          <a:xfrm>
            <a:off x="9022501" y="2966268"/>
            <a:ext cx="1433918" cy="1433918"/>
          </a:xfrm>
          <a:prstGeom prst="ellipse">
            <a:avLst/>
          </a:prstGeom>
          <a:solidFill>
            <a:schemeClr val="bg1"/>
          </a:solidFill>
        </p:spPr>
        <p:txBody>
          <a:bodyPr vert="horz" lIns="0" tIns="0" rIns="0" bIns="0" anchor="ctr"/>
          <a:lstStyle>
            <a:lvl1pPr marL="0" indent="0" algn="ctr">
              <a:buNone/>
              <a:defRPr sz="1200" b="0"/>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sp>
        <p:nvSpPr>
          <p:cNvPr id="90" name="Tijdelijke aanduiding voor verticale tekst 2">
            <a:extLst>
              <a:ext uri="{FF2B5EF4-FFF2-40B4-BE49-F238E27FC236}">
                <a16:creationId xmlns:a16="http://schemas.microsoft.com/office/drawing/2014/main" id="{C34B1D02-F968-48FD-84C4-A81EC8AE4685}"/>
              </a:ext>
            </a:extLst>
          </p:cNvPr>
          <p:cNvSpPr>
            <a:spLocks noGrp="1"/>
          </p:cNvSpPr>
          <p:nvPr>
            <p:ph type="body" orient="vert" idx="39" hasCustomPrompt="1"/>
          </p:nvPr>
        </p:nvSpPr>
        <p:spPr>
          <a:xfrm>
            <a:off x="6922536" y="2966268"/>
            <a:ext cx="1433918" cy="1433918"/>
          </a:xfrm>
          <a:prstGeom prst="ellipse">
            <a:avLst/>
          </a:prstGeom>
          <a:solidFill>
            <a:schemeClr val="bg1"/>
          </a:solidFill>
        </p:spPr>
        <p:txBody>
          <a:bodyPr vert="horz" lIns="0" tIns="0" rIns="0" bIns="0" anchor="ctr"/>
          <a:lstStyle>
            <a:lvl1pPr marL="0" indent="0" algn="ctr">
              <a:buNone/>
              <a:defRPr sz="1200" b="0"/>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sp>
        <p:nvSpPr>
          <p:cNvPr id="88" name="Tijdelijke aanduiding voor verticale tekst 2">
            <a:extLst>
              <a:ext uri="{FF2B5EF4-FFF2-40B4-BE49-F238E27FC236}">
                <a16:creationId xmlns:a16="http://schemas.microsoft.com/office/drawing/2014/main" id="{1CCB7F2D-E244-42B8-82DD-EC614A9B6BAB}"/>
              </a:ext>
            </a:extLst>
          </p:cNvPr>
          <p:cNvSpPr>
            <a:spLocks noGrp="1"/>
          </p:cNvSpPr>
          <p:nvPr>
            <p:ph type="body" orient="vert" idx="33" hasCustomPrompt="1"/>
          </p:nvPr>
        </p:nvSpPr>
        <p:spPr>
          <a:xfrm>
            <a:off x="715688" y="1725178"/>
            <a:ext cx="1686604" cy="908152"/>
          </a:xfrm>
        </p:spPr>
        <p:txBody>
          <a:bodyPr vert="horz" lIns="0" tIns="0" rIns="0" bIns="0"/>
          <a:lstStyle>
            <a:lvl1pPr>
              <a:defRPr sz="1200"/>
            </a:lvl1pPr>
            <a:lvl2pPr>
              <a:defRPr/>
            </a:lvl2pPr>
            <a:lvl3pPr>
              <a:defRPr/>
            </a:lvl3pPr>
            <a:lvl4pPr>
              <a:defRPr/>
            </a:lvl4pPr>
            <a:lvl5pPr marL="0" indent="0">
              <a:buNone/>
              <a:defRPr/>
            </a:lvl5pPr>
            <a:lvl6pPr>
              <a:defRPr/>
            </a:lvl6pPr>
            <a:lvl7pPr>
              <a:defRPr/>
            </a:lvl7pPr>
            <a:lvl8pPr>
              <a:defRPr/>
            </a:lvl8pPr>
            <a:lvl9pPr>
              <a:defRPr/>
            </a:lvl9pPr>
          </a:lstStyle>
          <a:p>
            <a:pPr lvl="0"/>
            <a:r>
              <a:rPr lang="nl-NL"/>
              <a:t>Informatie</a:t>
            </a:r>
          </a:p>
        </p:txBody>
      </p:sp>
      <p:sp>
        <p:nvSpPr>
          <p:cNvPr id="91" name="Tijdelijke aanduiding voor verticale tekst 2">
            <a:extLst>
              <a:ext uri="{FF2B5EF4-FFF2-40B4-BE49-F238E27FC236}">
                <a16:creationId xmlns:a16="http://schemas.microsoft.com/office/drawing/2014/main" id="{943A4B16-B2D3-4434-98C3-DC55DA084F94}"/>
              </a:ext>
            </a:extLst>
          </p:cNvPr>
          <p:cNvSpPr>
            <a:spLocks noGrp="1"/>
          </p:cNvSpPr>
          <p:nvPr>
            <p:ph type="body" orient="vert" idx="34" hasCustomPrompt="1"/>
          </p:nvPr>
        </p:nvSpPr>
        <p:spPr>
          <a:xfrm>
            <a:off x="715688" y="1456709"/>
            <a:ext cx="1686604" cy="268469"/>
          </a:xfrm>
        </p:spPr>
        <p:txBody>
          <a:bodyPr vert="horz" lIns="0" tIns="0" rIns="0" bIns="0"/>
          <a:lstStyle>
            <a:lvl1pPr marL="0" indent="0">
              <a:buNone/>
              <a:defRPr sz="1200" b="1"/>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cxnSp>
        <p:nvCxnSpPr>
          <p:cNvPr id="92" name="Rechte verbindingslijn 91">
            <a:extLst>
              <a:ext uri="{FF2B5EF4-FFF2-40B4-BE49-F238E27FC236}">
                <a16:creationId xmlns:a16="http://schemas.microsoft.com/office/drawing/2014/main" id="{D6956F92-C6AB-4DEF-A88A-5CEFFED2F13F}"/>
              </a:ext>
            </a:extLst>
          </p:cNvPr>
          <p:cNvCxnSpPr>
            <a:cxnSpLocks/>
          </p:cNvCxnSpPr>
          <p:nvPr userDrawn="1"/>
        </p:nvCxnSpPr>
        <p:spPr>
          <a:xfrm>
            <a:off x="622638" y="1456709"/>
            <a:ext cx="0" cy="1159387"/>
          </a:xfrm>
          <a:prstGeom prst="line">
            <a:avLst/>
          </a:prstGeom>
          <a:ln>
            <a:solidFill>
              <a:srgbClr val="5A5A5A"/>
            </a:solidFill>
          </a:ln>
        </p:spPr>
        <p:style>
          <a:lnRef idx="1">
            <a:schemeClr val="accent1"/>
          </a:lnRef>
          <a:fillRef idx="0">
            <a:schemeClr val="accent1"/>
          </a:fillRef>
          <a:effectRef idx="0">
            <a:schemeClr val="accent1"/>
          </a:effectRef>
          <a:fontRef idx="minor">
            <a:schemeClr val="tx1"/>
          </a:fontRef>
        </p:style>
      </p:cxnSp>
      <p:sp>
        <p:nvSpPr>
          <p:cNvPr id="93" name="Tijdelijke aanduiding voor verticale tekst 2">
            <a:extLst>
              <a:ext uri="{FF2B5EF4-FFF2-40B4-BE49-F238E27FC236}">
                <a16:creationId xmlns:a16="http://schemas.microsoft.com/office/drawing/2014/main" id="{5E72DA37-0184-4C09-9749-4FD66D7DA332}"/>
              </a:ext>
            </a:extLst>
          </p:cNvPr>
          <p:cNvSpPr>
            <a:spLocks noGrp="1"/>
          </p:cNvSpPr>
          <p:nvPr>
            <p:ph type="body" orient="vert" idx="40" hasCustomPrompt="1"/>
          </p:nvPr>
        </p:nvSpPr>
        <p:spPr>
          <a:xfrm>
            <a:off x="2820446" y="1725178"/>
            <a:ext cx="1686604" cy="908152"/>
          </a:xfrm>
        </p:spPr>
        <p:txBody>
          <a:bodyPr vert="horz" lIns="0" tIns="0" rIns="0" bIns="0"/>
          <a:lstStyle>
            <a:lvl1pPr>
              <a:defRPr sz="1200"/>
            </a:lvl1pPr>
            <a:lvl2pPr>
              <a:defRPr/>
            </a:lvl2pPr>
            <a:lvl3pPr>
              <a:defRPr/>
            </a:lvl3pPr>
            <a:lvl4pPr>
              <a:defRPr/>
            </a:lvl4pPr>
            <a:lvl5pPr marL="0" indent="0">
              <a:buNone/>
              <a:defRPr/>
            </a:lvl5pPr>
            <a:lvl6pPr>
              <a:defRPr/>
            </a:lvl6pPr>
            <a:lvl7pPr>
              <a:defRPr/>
            </a:lvl7pPr>
            <a:lvl8pPr>
              <a:defRPr/>
            </a:lvl8pPr>
            <a:lvl9pPr>
              <a:defRPr/>
            </a:lvl9pPr>
          </a:lstStyle>
          <a:p>
            <a:pPr lvl="0"/>
            <a:r>
              <a:rPr lang="nl-NL"/>
              <a:t>Informatie</a:t>
            </a:r>
          </a:p>
        </p:txBody>
      </p:sp>
      <p:sp>
        <p:nvSpPr>
          <p:cNvPr id="94" name="Tijdelijke aanduiding voor verticale tekst 2">
            <a:extLst>
              <a:ext uri="{FF2B5EF4-FFF2-40B4-BE49-F238E27FC236}">
                <a16:creationId xmlns:a16="http://schemas.microsoft.com/office/drawing/2014/main" id="{580AE0D6-4E88-4B43-9DE1-5C6B7F8D5001}"/>
              </a:ext>
            </a:extLst>
          </p:cNvPr>
          <p:cNvSpPr>
            <a:spLocks noGrp="1"/>
          </p:cNvSpPr>
          <p:nvPr>
            <p:ph type="body" orient="vert" idx="41" hasCustomPrompt="1"/>
          </p:nvPr>
        </p:nvSpPr>
        <p:spPr>
          <a:xfrm>
            <a:off x="2820446" y="1456709"/>
            <a:ext cx="1686604" cy="268469"/>
          </a:xfrm>
        </p:spPr>
        <p:txBody>
          <a:bodyPr vert="horz" lIns="0" tIns="0" rIns="0" bIns="0"/>
          <a:lstStyle>
            <a:lvl1pPr marL="0" indent="0">
              <a:buNone/>
              <a:defRPr sz="1200" b="1"/>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cxnSp>
        <p:nvCxnSpPr>
          <p:cNvPr id="95" name="Rechte verbindingslijn 94">
            <a:extLst>
              <a:ext uri="{FF2B5EF4-FFF2-40B4-BE49-F238E27FC236}">
                <a16:creationId xmlns:a16="http://schemas.microsoft.com/office/drawing/2014/main" id="{87A82D78-13BF-4A07-9297-A7E9EA12035C}"/>
              </a:ext>
            </a:extLst>
          </p:cNvPr>
          <p:cNvCxnSpPr>
            <a:cxnSpLocks/>
          </p:cNvCxnSpPr>
          <p:nvPr userDrawn="1"/>
        </p:nvCxnSpPr>
        <p:spPr>
          <a:xfrm>
            <a:off x="2727396" y="1456709"/>
            <a:ext cx="0" cy="1159387"/>
          </a:xfrm>
          <a:prstGeom prst="line">
            <a:avLst/>
          </a:prstGeom>
          <a:ln>
            <a:solidFill>
              <a:srgbClr val="5A5A5A"/>
            </a:solidFill>
          </a:ln>
        </p:spPr>
        <p:style>
          <a:lnRef idx="1">
            <a:schemeClr val="accent1"/>
          </a:lnRef>
          <a:fillRef idx="0">
            <a:schemeClr val="accent1"/>
          </a:fillRef>
          <a:effectRef idx="0">
            <a:schemeClr val="accent1"/>
          </a:effectRef>
          <a:fontRef idx="minor">
            <a:schemeClr val="tx1"/>
          </a:fontRef>
        </p:style>
      </p:cxnSp>
      <p:sp>
        <p:nvSpPr>
          <p:cNvPr id="96" name="Tijdelijke aanduiding voor verticale tekst 2">
            <a:extLst>
              <a:ext uri="{FF2B5EF4-FFF2-40B4-BE49-F238E27FC236}">
                <a16:creationId xmlns:a16="http://schemas.microsoft.com/office/drawing/2014/main" id="{0E79D17E-8817-4018-851B-370C57096172}"/>
              </a:ext>
            </a:extLst>
          </p:cNvPr>
          <p:cNvSpPr>
            <a:spLocks noGrp="1"/>
          </p:cNvSpPr>
          <p:nvPr>
            <p:ph type="body" orient="vert" idx="42" hasCustomPrompt="1"/>
          </p:nvPr>
        </p:nvSpPr>
        <p:spPr>
          <a:xfrm>
            <a:off x="4925205" y="1725178"/>
            <a:ext cx="1686604" cy="908152"/>
          </a:xfrm>
        </p:spPr>
        <p:txBody>
          <a:bodyPr vert="horz" lIns="0" tIns="0" rIns="0" bIns="0"/>
          <a:lstStyle>
            <a:lvl1pPr>
              <a:defRPr sz="1200"/>
            </a:lvl1pPr>
            <a:lvl2pPr>
              <a:defRPr/>
            </a:lvl2pPr>
            <a:lvl3pPr>
              <a:defRPr/>
            </a:lvl3pPr>
            <a:lvl4pPr>
              <a:defRPr/>
            </a:lvl4pPr>
            <a:lvl5pPr marL="0" indent="0">
              <a:buNone/>
              <a:defRPr/>
            </a:lvl5pPr>
            <a:lvl6pPr>
              <a:defRPr/>
            </a:lvl6pPr>
            <a:lvl7pPr>
              <a:defRPr/>
            </a:lvl7pPr>
            <a:lvl8pPr>
              <a:defRPr/>
            </a:lvl8pPr>
            <a:lvl9pPr>
              <a:defRPr/>
            </a:lvl9pPr>
          </a:lstStyle>
          <a:p>
            <a:pPr lvl="0"/>
            <a:r>
              <a:rPr lang="nl-NL"/>
              <a:t>Informatie</a:t>
            </a:r>
          </a:p>
        </p:txBody>
      </p:sp>
      <p:sp>
        <p:nvSpPr>
          <p:cNvPr id="97" name="Tijdelijke aanduiding voor verticale tekst 2">
            <a:extLst>
              <a:ext uri="{FF2B5EF4-FFF2-40B4-BE49-F238E27FC236}">
                <a16:creationId xmlns:a16="http://schemas.microsoft.com/office/drawing/2014/main" id="{BCAA31C9-752C-4622-8787-9C25BA6E7EB0}"/>
              </a:ext>
            </a:extLst>
          </p:cNvPr>
          <p:cNvSpPr>
            <a:spLocks noGrp="1"/>
          </p:cNvSpPr>
          <p:nvPr>
            <p:ph type="body" orient="vert" idx="43" hasCustomPrompt="1"/>
          </p:nvPr>
        </p:nvSpPr>
        <p:spPr>
          <a:xfrm>
            <a:off x="4925205" y="1456709"/>
            <a:ext cx="1686604" cy="268469"/>
          </a:xfrm>
        </p:spPr>
        <p:txBody>
          <a:bodyPr vert="horz" lIns="0" tIns="0" rIns="0" bIns="0"/>
          <a:lstStyle>
            <a:lvl1pPr marL="0" indent="0">
              <a:buNone/>
              <a:defRPr sz="1200" b="1"/>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cxnSp>
        <p:nvCxnSpPr>
          <p:cNvPr id="98" name="Rechte verbindingslijn 97">
            <a:extLst>
              <a:ext uri="{FF2B5EF4-FFF2-40B4-BE49-F238E27FC236}">
                <a16:creationId xmlns:a16="http://schemas.microsoft.com/office/drawing/2014/main" id="{B0FE916E-AF0E-4E8D-B712-341D5D373550}"/>
              </a:ext>
            </a:extLst>
          </p:cNvPr>
          <p:cNvCxnSpPr>
            <a:cxnSpLocks/>
          </p:cNvCxnSpPr>
          <p:nvPr userDrawn="1"/>
        </p:nvCxnSpPr>
        <p:spPr>
          <a:xfrm>
            <a:off x="4787308" y="1456709"/>
            <a:ext cx="0" cy="1159387"/>
          </a:xfrm>
          <a:prstGeom prst="line">
            <a:avLst/>
          </a:prstGeom>
          <a:ln>
            <a:solidFill>
              <a:srgbClr val="5A5A5A"/>
            </a:solidFill>
          </a:ln>
        </p:spPr>
        <p:style>
          <a:lnRef idx="1">
            <a:schemeClr val="accent1"/>
          </a:lnRef>
          <a:fillRef idx="0">
            <a:schemeClr val="accent1"/>
          </a:fillRef>
          <a:effectRef idx="0">
            <a:schemeClr val="accent1"/>
          </a:effectRef>
          <a:fontRef idx="minor">
            <a:schemeClr val="tx1"/>
          </a:fontRef>
        </p:style>
      </p:cxnSp>
      <p:sp>
        <p:nvSpPr>
          <p:cNvPr id="99" name="Tijdelijke aanduiding voor verticale tekst 2">
            <a:extLst>
              <a:ext uri="{FF2B5EF4-FFF2-40B4-BE49-F238E27FC236}">
                <a16:creationId xmlns:a16="http://schemas.microsoft.com/office/drawing/2014/main" id="{AE194A5F-CE72-4227-9A6D-857F64272A24}"/>
              </a:ext>
            </a:extLst>
          </p:cNvPr>
          <p:cNvSpPr>
            <a:spLocks noGrp="1"/>
          </p:cNvSpPr>
          <p:nvPr>
            <p:ph type="body" orient="vert" idx="44" hasCustomPrompt="1"/>
          </p:nvPr>
        </p:nvSpPr>
        <p:spPr>
          <a:xfrm>
            <a:off x="6985117" y="1725178"/>
            <a:ext cx="1686604" cy="908152"/>
          </a:xfrm>
        </p:spPr>
        <p:txBody>
          <a:bodyPr vert="horz" lIns="0" tIns="0" rIns="0" bIns="0"/>
          <a:lstStyle>
            <a:lvl1pPr>
              <a:defRPr sz="1200"/>
            </a:lvl1pPr>
            <a:lvl2pPr>
              <a:defRPr/>
            </a:lvl2pPr>
            <a:lvl3pPr>
              <a:defRPr/>
            </a:lvl3pPr>
            <a:lvl4pPr>
              <a:defRPr/>
            </a:lvl4pPr>
            <a:lvl5pPr marL="0" indent="0">
              <a:buNone/>
              <a:defRPr/>
            </a:lvl5pPr>
            <a:lvl6pPr>
              <a:defRPr/>
            </a:lvl6pPr>
            <a:lvl7pPr>
              <a:defRPr/>
            </a:lvl7pPr>
            <a:lvl8pPr>
              <a:defRPr/>
            </a:lvl8pPr>
            <a:lvl9pPr>
              <a:defRPr/>
            </a:lvl9pPr>
          </a:lstStyle>
          <a:p>
            <a:pPr lvl="0"/>
            <a:r>
              <a:rPr lang="nl-NL"/>
              <a:t>Informatie</a:t>
            </a:r>
          </a:p>
        </p:txBody>
      </p:sp>
      <p:sp>
        <p:nvSpPr>
          <p:cNvPr id="100" name="Tijdelijke aanduiding voor verticale tekst 2">
            <a:extLst>
              <a:ext uri="{FF2B5EF4-FFF2-40B4-BE49-F238E27FC236}">
                <a16:creationId xmlns:a16="http://schemas.microsoft.com/office/drawing/2014/main" id="{9CFFA5BE-C3DD-4822-99CC-0C3C87BC01B8}"/>
              </a:ext>
            </a:extLst>
          </p:cNvPr>
          <p:cNvSpPr>
            <a:spLocks noGrp="1"/>
          </p:cNvSpPr>
          <p:nvPr>
            <p:ph type="body" orient="vert" idx="45" hasCustomPrompt="1"/>
          </p:nvPr>
        </p:nvSpPr>
        <p:spPr>
          <a:xfrm>
            <a:off x="6985117" y="1456709"/>
            <a:ext cx="1686604" cy="268469"/>
          </a:xfrm>
        </p:spPr>
        <p:txBody>
          <a:bodyPr vert="horz" lIns="0" tIns="0" rIns="0" bIns="0"/>
          <a:lstStyle>
            <a:lvl1pPr marL="0" indent="0">
              <a:buNone/>
              <a:defRPr sz="1200" b="1"/>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cxnSp>
        <p:nvCxnSpPr>
          <p:cNvPr id="101" name="Rechte verbindingslijn 100">
            <a:extLst>
              <a:ext uri="{FF2B5EF4-FFF2-40B4-BE49-F238E27FC236}">
                <a16:creationId xmlns:a16="http://schemas.microsoft.com/office/drawing/2014/main" id="{A0621CE7-7F5E-40C0-BDCC-4746D53D4B18}"/>
              </a:ext>
            </a:extLst>
          </p:cNvPr>
          <p:cNvCxnSpPr>
            <a:cxnSpLocks/>
          </p:cNvCxnSpPr>
          <p:nvPr userDrawn="1"/>
        </p:nvCxnSpPr>
        <p:spPr>
          <a:xfrm>
            <a:off x="6892067" y="1456709"/>
            <a:ext cx="0" cy="1159387"/>
          </a:xfrm>
          <a:prstGeom prst="line">
            <a:avLst/>
          </a:prstGeom>
          <a:ln>
            <a:solidFill>
              <a:srgbClr val="5A5A5A"/>
            </a:solidFill>
          </a:ln>
        </p:spPr>
        <p:style>
          <a:lnRef idx="1">
            <a:schemeClr val="accent1"/>
          </a:lnRef>
          <a:fillRef idx="0">
            <a:schemeClr val="accent1"/>
          </a:fillRef>
          <a:effectRef idx="0">
            <a:schemeClr val="accent1"/>
          </a:effectRef>
          <a:fontRef idx="minor">
            <a:schemeClr val="tx1"/>
          </a:fontRef>
        </p:style>
      </p:cxnSp>
      <p:sp>
        <p:nvSpPr>
          <p:cNvPr id="102" name="Tijdelijke aanduiding voor verticale tekst 2">
            <a:extLst>
              <a:ext uri="{FF2B5EF4-FFF2-40B4-BE49-F238E27FC236}">
                <a16:creationId xmlns:a16="http://schemas.microsoft.com/office/drawing/2014/main" id="{21F1942C-FBDB-4774-807E-4C66FAF0F458}"/>
              </a:ext>
            </a:extLst>
          </p:cNvPr>
          <p:cNvSpPr>
            <a:spLocks noGrp="1"/>
          </p:cNvSpPr>
          <p:nvPr>
            <p:ph type="body" orient="vert" idx="46" hasCustomPrompt="1"/>
          </p:nvPr>
        </p:nvSpPr>
        <p:spPr>
          <a:xfrm>
            <a:off x="9125416" y="1725178"/>
            <a:ext cx="1686604" cy="908152"/>
          </a:xfrm>
        </p:spPr>
        <p:txBody>
          <a:bodyPr vert="horz" lIns="0" tIns="0" rIns="0" bIns="0"/>
          <a:lstStyle>
            <a:lvl1pPr>
              <a:defRPr sz="1200"/>
            </a:lvl1pPr>
            <a:lvl2pPr>
              <a:defRPr/>
            </a:lvl2pPr>
            <a:lvl3pPr>
              <a:defRPr/>
            </a:lvl3pPr>
            <a:lvl4pPr>
              <a:defRPr/>
            </a:lvl4pPr>
            <a:lvl5pPr marL="0" indent="0">
              <a:buNone/>
              <a:defRPr/>
            </a:lvl5pPr>
            <a:lvl6pPr>
              <a:defRPr/>
            </a:lvl6pPr>
            <a:lvl7pPr>
              <a:defRPr/>
            </a:lvl7pPr>
            <a:lvl8pPr>
              <a:defRPr/>
            </a:lvl8pPr>
            <a:lvl9pPr>
              <a:defRPr/>
            </a:lvl9pPr>
          </a:lstStyle>
          <a:p>
            <a:pPr lvl="0"/>
            <a:r>
              <a:rPr lang="nl-NL"/>
              <a:t>Informatie</a:t>
            </a:r>
          </a:p>
        </p:txBody>
      </p:sp>
      <p:sp>
        <p:nvSpPr>
          <p:cNvPr id="103" name="Tijdelijke aanduiding voor verticale tekst 2">
            <a:extLst>
              <a:ext uri="{FF2B5EF4-FFF2-40B4-BE49-F238E27FC236}">
                <a16:creationId xmlns:a16="http://schemas.microsoft.com/office/drawing/2014/main" id="{2E9ED120-DA00-4319-B132-0A2640D65AF3}"/>
              </a:ext>
            </a:extLst>
          </p:cNvPr>
          <p:cNvSpPr>
            <a:spLocks noGrp="1"/>
          </p:cNvSpPr>
          <p:nvPr>
            <p:ph type="body" orient="vert" idx="47" hasCustomPrompt="1"/>
          </p:nvPr>
        </p:nvSpPr>
        <p:spPr>
          <a:xfrm>
            <a:off x="9125416" y="1456709"/>
            <a:ext cx="1686604" cy="268469"/>
          </a:xfrm>
        </p:spPr>
        <p:txBody>
          <a:bodyPr vert="horz" lIns="0" tIns="0" rIns="0" bIns="0"/>
          <a:lstStyle>
            <a:lvl1pPr marL="0" indent="0">
              <a:buNone/>
              <a:defRPr sz="1200" b="1"/>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cxnSp>
        <p:nvCxnSpPr>
          <p:cNvPr id="104" name="Rechte verbindingslijn 103">
            <a:extLst>
              <a:ext uri="{FF2B5EF4-FFF2-40B4-BE49-F238E27FC236}">
                <a16:creationId xmlns:a16="http://schemas.microsoft.com/office/drawing/2014/main" id="{62B02E2D-D2D4-47F3-A241-EE6FCF4FA6A6}"/>
              </a:ext>
            </a:extLst>
          </p:cNvPr>
          <p:cNvCxnSpPr>
            <a:cxnSpLocks/>
          </p:cNvCxnSpPr>
          <p:nvPr userDrawn="1"/>
        </p:nvCxnSpPr>
        <p:spPr>
          <a:xfrm>
            <a:off x="9032366" y="1456709"/>
            <a:ext cx="0" cy="1159387"/>
          </a:xfrm>
          <a:prstGeom prst="line">
            <a:avLst/>
          </a:prstGeom>
          <a:ln>
            <a:solidFill>
              <a:srgbClr val="5A5A5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1839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kst en Tabel">
    <p:spTree>
      <p:nvGrpSpPr>
        <p:cNvPr id="1" name=""/>
        <p:cNvGrpSpPr/>
        <p:nvPr/>
      </p:nvGrpSpPr>
      <p:grpSpPr>
        <a:xfrm>
          <a:off x="0" y="0"/>
          <a:ext cx="0" cy="0"/>
          <a:chOff x="0" y="0"/>
          <a:chExt cx="0" cy="0"/>
        </a:xfrm>
      </p:grpSpPr>
      <p:sp>
        <p:nvSpPr>
          <p:cNvPr id="8" name="Graphic 31">
            <a:extLst>
              <a:ext uri="{FF2B5EF4-FFF2-40B4-BE49-F238E27FC236}">
                <a16:creationId xmlns:a16="http://schemas.microsoft.com/office/drawing/2014/main" id="{3D319972-9B28-4EB1-A98E-96503CC03C59}"/>
              </a:ext>
            </a:extLst>
          </p:cNvPr>
          <p:cNvSpPr>
            <a:spLocks noChangeAspect="1"/>
          </p:cNvSpPr>
          <p:nvPr userDrawn="1"/>
        </p:nvSpPr>
        <p:spPr>
          <a:xfrm rot="5400000" flipV="1">
            <a:off x="2656221" y="-2656221"/>
            <a:ext cx="6900415" cy="12212857"/>
          </a:xfrm>
          <a:custGeom>
            <a:avLst/>
            <a:gdLst>
              <a:gd name="connsiteX0" fmla="*/ 892481 w 5315644"/>
              <a:gd name="connsiteY0" fmla="*/ 0 h 7563811"/>
              <a:gd name="connsiteX1" fmla="*/ 5816 w 5315644"/>
              <a:gd name="connsiteY1" fmla="*/ 3571624 h 7563811"/>
              <a:gd name="connsiteX2" fmla="*/ 747667 w 5315644"/>
              <a:gd name="connsiteY2" fmla="*/ 7563812 h 7563811"/>
              <a:gd name="connsiteX3" fmla="*/ 5315644 w 5315644"/>
              <a:gd name="connsiteY3" fmla="*/ 7563812 h 7563811"/>
              <a:gd name="connsiteX4" fmla="*/ 5315644 w 5315644"/>
              <a:gd name="connsiteY4" fmla="*/ 0 h 7563811"/>
              <a:gd name="connsiteX5" fmla="*/ 892481 w 5315644"/>
              <a:gd name="connsiteY5" fmla="*/ 0 h 7563811"/>
              <a:gd name="connsiteX0" fmla="*/ 892481 w 5315644"/>
              <a:gd name="connsiteY0" fmla="*/ 0 h 7563813"/>
              <a:gd name="connsiteX1" fmla="*/ 5816 w 5315644"/>
              <a:gd name="connsiteY1" fmla="*/ 3571624 h 7563813"/>
              <a:gd name="connsiteX2" fmla="*/ 747667 w 5315644"/>
              <a:gd name="connsiteY2" fmla="*/ 7563812 h 7563813"/>
              <a:gd name="connsiteX3" fmla="*/ 4552322 w 5315644"/>
              <a:gd name="connsiteY3" fmla="*/ 7563813 h 7563813"/>
              <a:gd name="connsiteX4" fmla="*/ 5315644 w 5315644"/>
              <a:gd name="connsiteY4" fmla="*/ 0 h 7563813"/>
              <a:gd name="connsiteX5" fmla="*/ 892481 w 5315644"/>
              <a:gd name="connsiteY5" fmla="*/ 0 h 7563813"/>
              <a:gd name="connsiteX0" fmla="*/ 892481 w 5315644"/>
              <a:gd name="connsiteY0" fmla="*/ 0 h 7563813"/>
              <a:gd name="connsiteX1" fmla="*/ 5816 w 5315644"/>
              <a:gd name="connsiteY1" fmla="*/ 3571624 h 7563813"/>
              <a:gd name="connsiteX2" fmla="*/ 747667 w 5315644"/>
              <a:gd name="connsiteY2" fmla="*/ 7563812 h 7563813"/>
              <a:gd name="connsiteX3" fmla="*/ 4901639 w 5315644"/>
              <a:gd name="connsiteY3" fmla="*/ 7563813 h 7563813"/>
              <a:gd name="connsiteX4" fmla="*/ 5315644 w 5315644"/>
              <a:gd name="connsiteY4" fmla="*/ 0 h 7563813"/>
              <a:gd name="connsiteX5" fmla="*/ 892481 w 5315644"/>
              <a:gd name="connsiteY5" fmla="*/ 0 h 7563813"/>
              <a:gd name="connsiteX0" fmla="*/ 892481 w 4901639"/>
              <a:gd name="connsiteY0" fmla="*/ 0 h 7563813"/>
              <a:gd name="connsiteX1" fmla="*/ 5816 w 4901639"/>
              <a:gd name="connsiteY1" fmla="*/ 3571624 h 7563813"/>
              <a:gd name="connsiteX2" fmla="*/ 747667 w 4901639"/>
              <a:gd name="connsiteY2" fmla="*/ 7563812 h 7563813"/>
              <a:gd name="connsiteX3" fmla="*/ 4901639 w 4901639"/>
              <a:gd name="connsiteY3" fmla="*/ 7563813 h 7563813"/>
              <a:gd name="connsiteX4" fmla="*/ 4565260 w 4901639"/>
              <a:gd name="connsiteY4" fmla="*/ 0 h 7563813"/>
              <a:gd name="connsiteX5" fmla="*/ 892481 w 4901639"/>
              <a:gd name="connsiteY5" fmla="*/ 0 h 7563813"/>
              <a:gd name="connsiteX0" fmla="*/ 892481 w 4901639"/>
              <a:gd name="connsiteY0" fmla="*/ 12938 h 7576751"/>
              <a:gd name="connsiteX1" fmla="*/ 5816 w 4901639"/>
              <a:gd name="connsiteY1" fmla="*/ 3584562 h 7576751"/>
              <a:gd name="connsiteX2" fmla="*/ 747667 w 4901639"/>
              <a:gd name="connsiteY2" fmla="*/ 7576750 h 7576751"/>
              <a:gd name="connsiteX3" fmla="*/ 4901639 w 4901639"/>
              <a:gd name="connsiteY3" fmla="*/ 7576751 h 7576751"/>
              <a:gd name="connsiteX4" fmla="*/ 4901639 w 4901639"/>
              <a:gd name="connsiteY4" fmla="*/ 0 h 7576751"/>
              <a:gd name="connsiteX5" fmla="*/ 892481 w 4901639"/>
              <a:gd name="connsiteY5" fmla="*/ 12938 h 7576751"/>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0 w 4906702"/>
              <a:gd name="connsiteY0" fmla="*/ 823283 h 8379532"/>
              <a:gd name="connsiteX1" fmla="*/ 10879 w 4906702"/>
              <a:gd name="connsiteY1" fmla="*/ 4387343 h 8379532"/>
              <a:gd name="connsiteX2" fmla="*/ 752730 w 4906702"/>
              <a:gd name="connsiteY2" fmla="*/ 8379531 h 8379532"/>
              <a:gd name="connsiteX3" fmla="*/ 4906702 w 4906702"/>
              <a:gd name="connsiteY3" fmla="*/ 8379532 h 8379532"/>
              <a:gd name="connsiteX4" fmla="*/ 4906702 w 4906702"/>
              <a:gd name="connsiteY4" fmla="*/ 802781 h 8379532"/>
              <a:gd name="connsiteX5" fmla="*/ 0 w 4906702"/>
              <a:gd name="connsiteY5" fmla="*/ 823283 h 8379532"/>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147214 w 4923206"/>
              <a:gd name="connsiteY0" fmla="*/ 179342 h 7576751"/>
              <a:gd name="connsiteX1" fmla="*/ 27383 w 4923206"/>
              <a:gd name="connsiteY1" fmla="*/ 3584562 h 7576751"/>
              <a:gd name="connsiteX2" fmla="*/ 769234 w 4923206"/>
              <a:gd name="connsiteY2" fmla="*/ 7576750 h 7576751"/>
              <a:gd name="connsiteX3" fmla="*/ 4923206 w 4923206"/>
              <a:gd name="connsiteY3" fmla="*/ 7576751 h 7576751"/>
              <a:gd name="connsiteX4" fmla="*/ 4923206 w 4923206"/>
              <a:gd name="connsiteY4" fmla="*/ 0 h 7576751"/>
              <a:gd name="connsiteX5" fmla="*/ 147214 w 4923206"/>
              <a:gd name="connsiteY5" fmla="*/ 179342 h 7576751"/>
              <a:gd name="connsiteX0" fmla="*/ 42213 w 4957629"/>
              <a:gd name="connsiteY0" fmla="*/ 5373 h 7576751"/>
              <a:gd name="connsiteX1" fmla="*/ 61806 w 4957629"/>
              <a:gd name="connsiteY1" fmla="*/ 3584562 h 7576751"/>
              <a:gd name="connsiteX2" fmla="*/ 803657 w 4957629"/>
              <a:gd name="connsiteY2" fmla="*/ 7576750 h 7576751"/>
              <a:gd name="connsiteX3" fmla="*/ 4957629 w 4957629"/>
              <a:gd name="connsiteY3" fmla="*/ 7576751 h 7576751"/>
              <a:gd name="connsiteX4" fmla="*/ 4957629 w 4957629"/>
              <a:gd name="connsiteY4" fmla="*/ 0 h 7576751"/>
              <a:gd name="connsiteX5" fmla="*/ 42213 w 4957629"/>
              <a:gd name="connsiteY5" fmla="*/ 5373 h 7576751"/>
              <a:gd name="connsiteX0" fmla="*/ 19358 w 4934774"/>
              <a:gd name="connsiteY0" fmla="*/ 5373 h 7576751"/>
              <a:gd name="connsiteX1" fmla="*/ 38951 w 4934774"/>
              <a:gd name="connsiteY1" fmla="*/ 3584562 h 7576751"/>
              <a:gd name="connsiteX2" fmla="*/ 780802 w 4934774"/>
              <a:gd name="connsiteY2" fmla="*/ 7576750 h 7576751"/>
              <a:gd name="connsiteX3" fmla="*/ 4934774 w 4934774"/>
              <a:gd name="connsiteY3" fmla="*/ 7576751 h 7576751"/>
              <a:gd name="connsiteX4" fmla="*/ 4934774 w 4934774"/>
              <a:gd name="connsiteY4" fmla="*/ 0 h 7576751"/>
              <a:gd name="connsiteX5" fmla="*/ 19358 w 4934774"/>
              <a:gd name="connsiteY5" fmla="*/ 5373 h 7576751"/>
              <a:gd name="connsiteX0" fmla="*/ 0 w 4915416"/>
              <a:gd name="connsiteY0" fmla="*/ 5373 h 7576751"/>
              <a:gd name="connsiteX1" fmla="*/ 19593 w 4915416"/>
              <a:gd name="connsiteY1" fmla="*/ 3584562 h 7576751"/>
              <a:gd name="connsiteX2" fmla="*/ 761444 w 4915416"/>
              <a:gd name="connsiteY2" fmla="*/ 7576750 h 7576751"/>
              <a:gd name="connsiteX3" fmla="*/ 4915416 w 4915416"/>
              <a:gd name="connsiteY3" fmla="*/ 7576751 h 7576751"/>
              <a:gd name="connsiteX4" fmla="*/ 4915416 w 4915416"/>
              <a:gd name="connsiteY4" fmla="*/ 0 h 7576751"/>
              <a:gd name="connsiteX5" fmla="*/ 0 w 4915416"/>
              <a:gd name="connsiteY5" fmla="*/ 5373 h 7576751"/>
              <a:gd name="connsiteX0" fmla="*/ 0 w 4915416"/>
              <a:gd name="connsiteY0" fmla="*/ 5373 h 7576751"/>
              <a:gd name="connsiteX1" fmla="*/ 19593 w 4915416"/>
              <a:gd name="connsiteY1" fmla="*/ 3584562 h 7576751"/>
              <a:gd name="connsiteX2" fmla="*/ 761444 w 4915416"/>
              <a:gd name="connsiteY2" fmla="*/ 7576750 h 7576751"/>
              <a:gd name="connsiteX3" fmla="*/ 4915416 w 4915416"/>
              <a:gd name="connsiteY3" fmla="*/ 7576751 h 7576751"/>
              <a:gd name="connsiteX4" fmla="*/ 4915416 w 4915416"/>
              <a:gd name="connsiteY4" fmla="*/ 0 h 7576751"/>
              <a:gd name="connsiteX5" fmla="*/ 0 w 4915416"/>
              <a:gd name="connsiteY5" fmla="*/ 5373 h 7576751"/>
              <a:gd name="connsiteX0" fmla="*/ 369366 w 5284782"/>
              <a:gd name="connsiteY0" fmla="*/ 266522 h 7837900"/>
              <a:gd name="connsiteX1" fmla="*/ 362817 w 5284782"/>
              <a:gd name="connsiteY1" fmla="*/ 3845711 h 7837900"/>
              <a:gd name="connsiteX2" fmla="*/ 1130810 w 5284782"/>
              <a:gd name="connsiteY2" fmla="*/ 7837899 h 7837900"/>
              <a:gd name="connsiteX3" fmla="*/ 5284782 w 5284782"/>
              <a:gd name="connsiteY3" fmla="*/ 7837900 h 7837900"/>
              <a:gd name="connsiteX4" fmla="*/ 5284782 w 5284782"/>
              <a:gd name="connsiteY4" fmla="*/ 261149 h 7837900"/>
              <a:gd name="connsiteX5" fmla="*/ 369366 w 5284782"/>
              <a:gd name="connsiteY5" fmla="*/ 266522 h 7837900"/>
              <a:gd name="connsiteX0" fmla="*/ 16535 w 4931951"/>
              <a:gd name="connsiteY0" fmla="*/ 5373 h 7576751"/>
              <a:gd name="connsiteX1" fmla="*/ 9986 w 4931951"/>
              <a:gd name="connsiteY1" fmla="*/ 3584562 h 7576751"/>
              <a:gd name="connsiteX2" fmla="*/ 777979 w 4931951"/>
              <a:gd name="connsiteY2" fmla="*/ 7576750 h 7576751"/>
              <a:gd name="connsiteX3" fmla="*/ 4931951 w 4931951"/>
              <a:gd name="connsiteY3" fmla="*/ 7576751 h 7576751"/>
              <a:gd name="connsiteX4" fmla="*/ 4931951 w 4931951"/>
              <a:gd name="connsiteY4" fmla="*/ 0 h 7576751"/>
              <a:gd name="connsiteX5" fmla="*/ 16535 w 4931951"/>
              <a:gd name="connsiteY5" fmla="*/ 5373 h 757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1951" h="7576751">
                <a:moveTo>
                  <a:pt x="16535" y="5373"/>
                </a:moveTo>
                <a:cubicBezTo>
                  <a:pt x="-5007" y="4000"/>
                  <a:pt x="-3639" y="2292410"/>
                  <a:pt x="9986" y="3584562"/>
                </a:cubicBezTo>
                <a:cubicBezTo>
                  <a:pt x="23611" y="4876714"/>
                  <a:pt x="882144" y="6160044"/>
                  <a:pt x="777979" y="7576750"/>
                </a:cubicBezTo>
                <a:lnTo>
                  <a:pt x="4931951" y="7576751"/>
                </a:lnTo>
                <a:lnTo>
                  <a:pt x="4931951" y="0"/>
                </a:lnTo>
                <a:lnTo>
                  <a:pt x="16535" y="5373"/>
                </a:lnTo>
                <a:close/>
              </a:path>
            </a:pathLst>
          </a:custGeom>
          <a:solidFill>
            <a:srgbClr val="E5DDE8">
              <a:alpha val="25354"/>
            </a:srgbClr>
          </a:solidFill>
          <a:ln w="12692" cap="flat">
            <a:noFill/>
            <a:prstDash val="solid"/>
            <a:miter/>
          </a:ln>
        </p:spPr>
        <p:txBody>
          <a:bodyPr rtlCol="0" anchor="ctr"/>
          <a:lstStyle/>
          <a:p>
            <a:endParaRPr lang="nl-NL" sz="1633"/>
          </a:p>
        </p:txBody>
      </p:sp>
      <p:sp>
        <p:nvSpPr>
          <p:cNvPr id="5" name="Tekstvak 4"/>
          <p:cNvSpPr txBox="1"/>
          <p:nvPr userDrawn="1"/>
        </p:nvSpPr>
        <p:spPr>
          <a:xfrm>
            <a:off x="-10750" y="-662296"/>
            <a:ext cx="12192000" cy="461665"/>
          </a:xfrm>
          <a:prstGeom prst="rect">
            <a:avLst/>
          </a:prstGeom>
          <a:noFill/>
        </p:spPr>
        <p:txBody>
          <a:bodyPr wrap="square" rtlCol="0">
            <a:spAutoFit/>
          </a:bodyPr>
          <a:lstStyle/>
          <a:p>
            <a:pPr algn="ctr"/>
            <a:r>
              <a:rPr lang="nl-NL" sz="2400" b="0" spc="50" baseline="0">
                <a:solidFill>
                  <a:schemeClr val="accent2"/>
                </a:solidFill>
                <a:latin typeface="+mj-lt"/>
                <a:cs typeface="Calibri" panose="020F0502020204030204" pitchFamily="34" charset="0"/>
              </a:rPr>
              <a:t>Tekst en Tabel</a:t>
            </a:r>
          </a:p>
        </p:txBody>
      </p:sp>
      <p:sp>
        <p:nvSpPr>
          <p:cNvPr id="84" name="Tijdelijke aanduiding voor tabel 8">
            <a:extLst>
              <a:ext uri="{FF2B5EF4-FFF2-40B4-BE49-F238E27FC236}">
                <a16:creationId xmlns:a16="http://schemas.microsoft.com/office/drawing/2014/main" id="{ABF4736A-9630-47D8-8864-CB7B6A3FBACF}"/>
              </a:ext>
            </a:extLst>
          </p:cNvPr>
          <p:cNvSpPr>
            <a:spLocks noGrp="1"/>
          </p:cNvSpPr>
          <p:nvPr>
            <p:ph type="tbl" sz="quarter" idx="15" hasCustomPrompt="1"/>
          </p:nvPr>
        </p:nvSpPr>
        <p:spPr>
          <a:xfrm>
            <a:off x="6096000" y="900881"/>
            <a:ext cx="5412323" cy="5257382"/>
          </a:xfrm>
          <a:noFill/>
          <a:effectLst/>
        </p:spPr>
        <p:txBody>
          <a:bodyPr bIns="1620000" anchor="ctr"/>
          <a:lstStyle>
            <a:lvl1pPr marL="0" indent="0" algn="ctr">
              <a:lnSpc>
                <a:spcPct val="90000"/>
              </a:lnSpc>
              <a:spcBef>
                <a:spcPts val="0"/>
              </a:spcBef>
              <a:spcAft>
                <a:spcPts val="0"/>
              </a:spcAft>
              <a:buNone/>
              <a:defRPr sz="1500">
                <a:solidFill>
                  <a:schemeClr val="tx1">
                    <a:lumMod val="50000"/>
                    <a:lumOff val="50000"/>
                  </a:schemeClr>
                </a:solidFill>
              </a:defRPr>
            </a:lvl1pPr>
          </a:lstStyle>
          <a:p>
            <a:r>
              <a:rPr lang="nl-NL"/>
              <a:t>Klik op het onderstaand icoon </a:t>
            </a:r>
            <a:br>
              <a:rPr lang="nl-NL"/>
            </a:br>
            <a:r>
              <a:rPr lang="nl-NL"/>
              <a:t>om een tabel in te voegen.</a:t>
            </a:r>
            <a:br>
              <a:rPr lang="nl-NL"/>
            </a:br>
            <a:br>
              <a:rPr lang="nl-NL"/>
            </a:br>
            <a:r>
              <a:rPr lang="nl-NL"/>
              <a:t>Meer hulp nodig? </a:t>
            </a:r>
            <a:br>
              <a:rPr lang="nl-NL"/>
            </a:br>
            <a:r>
              <a:rPr lang="nl-NL"/>
              <a:t>Aan de zijkanten van de dia's zijn instructies </a:t>
            </a:r>
            <a:br>
              <a:rPr lang="nl-NL"/>
            </a:br>
            <a:r>
              <a:rPr lang="nl-NL"/>
              <a:t>geplaatst voor verdere informatie.</a:t>
            </a:r>
          </a:p>
        </p:txBody>
      </p:sp>
      <p:grpSp>
        <p:nvGrpSpPr>
          <p:cNvPr id="85" name="Groep 84">
            <a:extLst>
              <a:ext uri="{FF2B5EF4-FFF2-40B4-BE49-F238E27FC236}">
                <a16:creationId xmlns:a16="http://schemas.microsoft.com/office/drawing/2014/main" id="{52A85919-91D3-469A-815F-26F0EC67F475}"/>
              </a:ext>
            </a:extLst>
          </p:cNvPr>
          <p:cNvGrpSpPr/>
          <p:nvPr userDrawn="1"/>
        </p:nvGrpSpPr>
        <p:grpSpPr>
          <a:xfrm>
            <a:off x="12378141" y="1"/>
            <a:ext cx="3592800" cy="5461285"/>
            <a:chOff x="12378141" y="1"/>
            <a:chExt cx="3592800" cy="5461285"/>
          </a:xfrm>
        </p:grpSpPr>
        <p:sp>
          <p:nvSpPr>
            <p:cNvPr id="86" name="Rechthoek 85">
              <a:extLst>
                <a:ext uri="{FF2B5EF4-FFF2-40B4-BE49-F238E27FC236}">
                  <a16:creationId xmlns:a16="http://schemas.microsoft.com/office/drawing/2014/main" id="{64A64700-E3FF-4B9A-9F9B-4D99B2B6B961}"/>
                </a:ext>
              </a:extLst>
            </p:cNvPr>
            <p:cNvSpPr/>
            <p:nvPr userDrawn="1"/>
          </p:nvSpPr>
          <p:spPr>
            <a:xfrm>
              <a:off x="12378141" y="4633286"/>
              <a:ext cx="3592800"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b="1" cap="all" baseline="0" noProof="0">
                  <a:solidFill>
                    <a:srgbClr val="211F26"/>
                  </a:solidFill>
                  <a:latin typeface="Calibri" panose="020F0502020204030204" pitchFamily="34" charset="0"/>
                  <a:cs typeface="Calibri" panose="020F0502020204030204" pitchFamily="34" charset="0"/>
                </a:rPr>
              </a:br>
              <a:r>
                <a:rPr lang="nl-NL" sz="1200" kern="1200" cap="none" baseline="0" noProof="0">
                  <a:solidFill>
                    <a:srgbClr val="211F26"/>
                  </a:solidFill>
                  <a:latin typeface="Calibri" panose="020F0502020204030204" pitchFamily="34" charset="0"/>
                  <a:ea typeface="+mn-ea"/>
                  <a:cs typeface="Calibri" panose="020F0502020204030204" pitchFamily="34" charset="0"/>
                </a:rPr>
                <a:t>Ga naar de tab</a:t>
              </a:r>
              <a:r>
                <a:rPr lang="nl-NL" sz="1200" b="1" cap="all" baseline="0" noProof="0">
                  <a:solidFill>
                    <a:srgbClr val="211F26"/>
                  </a:solidFill>
                  <a:latin typeface="Calibri" panose="020F0502020204030204" pitchFamily="34" charset="0"/>
                  <a:cs typeface="Calibri" panose="020F0502020204030204" pitchFamily="34" charset="0"/>
                </a:rPr>
                <a:t> 'SLIDEBUILDER’ </a:t>
              </a:r>
              <a:r>
                <a:rPr lang="nl-NL" sz="1200" kern="1200" cap="none" baseline="0" noProof="0">
                  <a:solidFill>
                    <a:srgbClr val="211F26"/>
                  </a:solidFill>
                  <a:latin typeface="Calibri" panose="020F0502020204030204" pitchFamily="34" charset="0"/>
                  <a:ea typeface="+mn-ea"/>
                  <a:cs typeface="Calibri" panose="020F0502020204030204" pitchFamily="34" charset="0"/>
                </a:rPr>
                <a:t>en klik</a:t>
              </a:r>
              <a:br>
                <a:rPr lang="nl-NL" sz="1200" kern="1200" cap="none" baseline="0" noProof="0">
                  <a:solidFill>
                    <a:srgbClr val="211F26"/>
                  </a:solidFill>
                  <a:latin typeface="Calibri" panose="020F0502020204030204" pitchFamily="34" charset="0"/>
                  <a:ea typeface="+mn-ea"/>
                  <a:cs typeface="Calibri" panose="020F0502020204030204" pitchFamily="34" charset="0"/>
                </a:rPr>
              </a:br>
              <a:r>
                <a:rPr lang="nl-NL" sz="1200" kern="1200" cap="none" baseline="0" noProof="0">
                  <a:solidFill>
                    <a:srgbClr val="211F26"/>
                  </a:solidFill>
                  <a:latin typeface="Calibri" panose="020F0502020204030204" pitchFamily="34" charset="0"/>
                  <a:ea typeface="+mn-ea"/>
                  <a:cs typeface="Calibri" panose="020F0502020204030204" pitchFamily="34" charset="0"/>
                </a:rPr>
                <a:t>op de knop </a:t>
              </a:r>
              <a:r>
                <a:rPr lang="nl-NL" sz="1200" b="1" cap="all" baseline="0" noProof="0">
                  <a:solidFill>
                    <a:srgbClr val="211F26"/>
                  </a:solidFill>
                  <a:latin typeface="Calibri" panose="020F0502020204030204" pitchFamily="34" charset="0"/>
                  <a:cs typeface="Calibri" panose="020F0502020204030204" pitchFamily="34" charset="0"/>
                </a:rPr>
                <a:t>'Support &amp; Inspiratie'</a:t>
              </a:r>
            </a:p>
          </p:txBody>
        </p:sp>
        <p:sp>
          <p:nvSpPr>
            <p:cNvPr id="87" name="Rechthoek 86">
              <a:extLst>
                <a:ext uri="{FF2B5EF4-FFF2-40B4-BE49-F238E27FC236}">
                  <a16:creationId xmlns:a16="http://schemas.microsoft.com/office/drawing/2014/main" id="{C3CEDD03-36B6-404D-85BE-5C4DB7DDB25B}"/>
                </a:ext>
              </a:extLst>
            </p:cNvPr>
            <p:cNvSpPr/>
            <p:nvPr userDrawn="1"/>
          </p:nvSpPr>
          <p:spPr>
            <a:xfrm>
              <a:off x="12378141" y="1"/>
              <a:ext cx="3592800" cy="4656732"/>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Voeg/verwijder kolom van tabel</a:t>
              </a:r>
            </a:p>
          </p:txBody>
        </p:sp>
        <p:sp>
          <p:nvSpPr>
            <p:cNvPr id="88" name="Ovaal 87">
              <a:extLst>
                <a:ext uri="{FF2B5EF4-FFF2-40B4-BE49-F238E27FC236}">
                  <a16:creationId xmlns:a16="http://schemas.microsoft.com/office/drawing/2014/main" id="{AA54C5BC-560C-4F91-A230-20770C4E5C69}"/>
                </a:ext>
              </a:extLst>
            </p:cNvPr>
            <p:cNvSpPr/>
            <p:nvPr userDrawn="1"/>
          </p:nvSpPr>
          <p:spPr>
            <a:xfrm>
              <a:off x="12560718"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9" name="Rechthoek 88">
              <a:extLst>
                <a:ext uri="{FF2B5EF4-FFF2-40B4-BE49-F238E27FC236}">
                  <a16:creationId xmlns:a16="http://schemas.microsoft.com/office/drawing/2014/main" id="{C3B06057-E0BF-464E-86A5-C7202BF5A495}"/>
                </a:ext>
              </a:extLst>
            </p:cNvPr>
            <p:cNvSpPr/>
            <p:nvPr userDrawn="1"/>
          </p:nvSpPr>
          <p:spPr>
            <a:xfrm>
              <a:off x="12844890"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tabel en klik op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‘Indeling’</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90" name="Ovaal 89">
              <a:extLst>
                <a:ext uri="{FF2B5EF4-FFF2-40B4-BE49-F238E27FC236}">
                  <a16:creationId xmlns:a16="http://schemas.microsoft.com/office/drawing/2014/main" id="{F8134406-1005-4F26-8E12-212A0EC93BA2}"/>
                </a:ext>
              </a:extLst>
            </p:cNvPr>
            <p:cNvSpPr/>
            <p:nvPr userDrawn="1"/>
          </p:nvSpPr>
          <p:spPr>
            <a:xfrm>
              <a:off x="12560718" y="1291742"/>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91" name="Rechthoek 90">
              <a:extLst>
                <a:ext uri="{FF2B5EF4-FFF2-40B4-BE49-F238E27FC236}">
                  <a16:creationId xmlns:a16="http://schemas.microsoft.com/office/drawing/2014/main" id="{5EABCB40-4B40-4903-91E9-00B35F05BECB}"/>
                </a:ext>
              </a:extLst>
            </p:cNvPr>
            <p:cNvSpPr/>
            <p:nvPr userDrawn="1"/>
          </p:nvSpPr>
          <p:spPr>
            <a:xfrm>
              <a:off x="12844890" y="1291742"/>
              <a:ext cx="2944682" cy="65802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Markeer de kolom van de tabel die je wilt bewerken en gebruik één van de opties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Verwijderen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of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wat voor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dit tabel van toepassing is.</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92" name="Rechthoek 91">
              <a:extLst>
                <a:ext uri="{FF2B5EF4-FFF2-40B4-BE49-F238E27FC236}">
                  <a16:creationId xmlns:a16="http://schemas.microsoft.com/office/drawing/2014/main" id="{1A1430BC-D29A-4B13-A11E-DA34860FED77}"/>
                </a:ext>
              </a:extLst>
            </p:cNvPr>
            <p:cNvSpPr/>
            <p:nvPr userDrawn="1"/>
          </p:nvSpPr>
          <p:spPr>
            <a:xfrm>
              <a:off x="12844890" y="3116721"/>
              <a:ext cx="2944682" cy="81360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Voor het verwijderen van een kolom,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‘Verwijderen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bewerkingsopties weer te geven. </a:t>
              </a: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3" name="Groep 92">
              <a:extLst>
                <a:ext uri="{FF2B5EF4-FFF2-40B4-BE49-F238E27FC236}">
                  <a16:creationId xmlns:a16="http://schemas.microsoft.com/office/drawing/2014/main" id="{F2E4B99B-9234-4D89-B24D-C48A776F2E45}"/>
                </a:ext>
              </a:extLst>
            </p:cNvPr>
            <p:cNvGrpSpPr/>
            <p:nvPr userDrawn="1"/>
          </p:nvGrpSpPr>
          <p:grpSpPr>
            <a:xfrm>
              <a:off x="15225871" y="4770663"/>
              <a:ext cx="627798" cy="576693"/>
              <a:chOff x="-938434" y="4570310"/>
              <a:chExt cx="627798" cy="576693"/>
            </a:xfrm>
          </p:grpSpPr>
          <p:grpSp>
            <p:nvGrpSpPr>
              <p:cNvPr id="156" name="Inspireren">
                <a:extLst>
                  <a:ext uri="{FF2B5EF4-FFF2-40B4-BE49-F238E27FC236}">
                    <a16:creationId xmlns:a16="http://schemas.microsoft.com/office/drawing/2014/main" id="{96547B6A-557C-488B-AAD0-77911C137A35}"/>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58" name="Freeform 12">
                  <a:extLst>
                    <a:ext uri="{FF2B5EF4-FFF2-40B4-BE49-F238E27FC236}">
                      <a16:creationId xmlns:a16="http://schemas.microsoft.com/office/drawing/2014/main" id="{3AF1AA7B-CDBB-474D-8965-2FF6FD01161E}"/>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a:ln>
                      <a:noFill/>
                    </a:ln>
                    <a:solidFill>
                      <a:srgbClr val="211F26"/>
                    </a:solidFill>
                    <a:effectLst/>
                    <a:uLnTx/>
                    <a:uFillTx/>
                    <a:latin typeface="Segoe UI Light"/>
                  </a:endParaRPr>
                </a:p>
              </p:txBody>
            </p:sp>
            <p:sp>
              <p:nvSpPr>
                <p:cNvPr id="159" name="Freeform 13">
                  <a:extLst>
                    <a:ext uri="{FF2B5EF4-FFF2-40B4-BE49-F238E27FC236}">
                      <a16:creationId xmlns:a16="http://schemas.microsoft.com/office/drawing/2014/main" id="{ABF162DA-4331-47B3-874E-E789CF4936D8}"/>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a:ln>
                      <a:noFill/>
                    </a:ln>
                    <a:solidFill>
                      <a:srgbClr val="211F26"/>
                    </a:solidFill>
                    <a:effectLst/>
                    <a:uLnTx/>
                    <a:uFillTx/>
                    <a:latin typeface="Segoe UI Light"/>
                  </a:endParaRPr>
                </a:p>
              </p:txBody>
            </p:sp>
            <p:sp>
              <p:nvSpPr>
                <p:cNvPr id="160" name="Freeform 14">
                  <a:extLst>
                    <a:ext uri="{FF2B5EF4-FFF2-40B4-BE49-F238E27FC236}">
                      <a16:creationId xmlns:a16="http://schemas.microsoft.com/office/drawing/2014/main" id="{D0FA6FA9-2080-42C0-A31C-A5E41442718C}"/>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a:ln>
                      <a:noFill/>
                    </a:ln>
                    <a:solidFill>
                      <a:srgbClr val="211F26"/>
                    </a:solidFill>
                    <a:effectLst/>
                    <a:uLnTx/>
                    <a:uFillTx/>
                    <a:latin typeface="Segoe UI Light"/>
                  </a:endParaRPr>
                </a:p>
              </p:txBody>
            </p:sp>
          </p:grpSp>
          <p:sp>
            <p:nvSpPr>
              <p:cNvPr id="157" name="Tekstvak 156">
                <a:extLst>
                  <a:ext uri="{FF2B5EF4-FFF2-40B4-BE49-F238E27FC236}">
                    <a16:creationId xmlns:a16="http://schemas.microsoft.com/office/drawing/2014/main" id="{3913E708-A1D2-4781-862C-E85441BE562B}"/>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Support &amp;</a:t>
                </a:r>
                <a:br>
                  <a:rPr kumimoji="0" lang="nl-NL"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br>
                <a:r>
                  <a:rPr kumimoji="0" lang="nl-NL"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Inspiratie</a:t>
                </a:r>
              </a:p>
            </p:txBody>
          </p:sp>
        </p:grpSp>
        <p:sp>
          <p:nvSpPr>
            <p:cNvPr id="94" name="Rechthoek 93">
              <a:extLst>
                <a:ext uri="{FF2B5EF4-FFF2-40B4-BE49-F238E27FC236}">
                  <a16:creationId xmlns:a16="http://schemas.microsoft.com/office/drawing/2014/main" id="{68D48C55-6573-4B8A-9926-AD2C1685B069}"/>
                </a:ext>
              </a:extLst>
            </p:cNvPr>
            <p:cNvSpPr/>
            <p:nvPr userDrawn="1"/>
          </p:nvSpPr>
          <p:spPr>
            <a:xfrm>
              <a:off x="12852986" y="912774"/>
              <a:ext cx="589872" cy="197194"/>
            </a:xfrm>
            <a:prstGeom prst="rect">
              <a:avLst/>
            </a:prstGeom>
            <a:solidFill>
              <a:srgbClr val="F3F2F1"/>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u="sng" noProof="0">
                  <a:solidFill>
                    <a:srgbClr val="211F26"/>
                  </a:solidFill>
                  <a:latin typeface="Calibri" panose="020F0502020204030204" pitchFamily="34" charset="0"/>
                  <a:cs typeface="Calibri" panose="020F0502020204030204" pitchFamily="34" charset="0"/>
                </a:rPr>
                <a:t>Indeling</a:t>
              </a:r>
            </a:p>
          </p:txBody>
        </p:sp>
        <p:sp>
          <p:nvSpPr>
            <p:cNvPr id="95" name="Ovaal 94">
              <a:extLst>
                <a:ext uri="{FF2B5EF4-FFF2-40B4-BE49-F238E27FC236}">
                  <a16:creationId xmlns:a16="http://schemas.microsoft.com/office/drawing/2014/main" id="{2B1CA38E-D86E-4AD2-9452-E1E51D2570C7}"/>
                </a:ext>
              </a:extLst>
            </p:cNvPr>
            <p:cNvSpPr/>
            <p:nvPr userDrawn="1"/>
          </p:nvSpPr>
          <p:spPr>
            <a:xfrm>
              <a:off x="12560718" y="311672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grpSp>
          <p:nvGrpSpPr>
            <p:cNvPr id="96" name="Groep 95">
              <a:extLst>
                <a:ext uri="{FF2B5EF4-FFF2-40B4-BE49-F238E27FC236}">
                  <a16:creationId xmlns:a16="http://schemas.microsoft.com/office/drawing/2014/main" id="{58275BB0-9454-4C26-BB09-D18F40D9B573}"/>
                </a:ext>
              </a:extLst>
            </p:cNvPr>
            <p:cNvGrpSpPr/>
            <p:nvPr userDrawn="1"/>
          </p:nvGrpSpPr>
          <p:grpSpPr>
            <a:xfrm>
              <a:off x="12844890" y="2267487"/>
              <a:ext cx="2380981" cy="703947"/>
              <a:chOff x="12844890" y="2033005"/>
              <a:chExt cx="2380981" cy="703947"/>
            </a:xfrm>
          </p:grpSpPr>
          <p:sp>
            <p:nvSpPr>
              <p:cNvPr id="108" name="Rechthoek 107">
                <a:extLst>
                  <a:ext uri="{FF2B5EF4-FFF2-40B4-BE49-F238E27FC236}">
                    <a16:creationId xmlns:a16="http://schemas.microsoft.com/office/drawing/2014/main" id="{D587ADE5-7CDD-421C-8DA3-881814A2AD87}"/>
                  </a:ext>
                </a:extLst>
              </p:cNvPr>
              <p:cNvSpPr/>
              <p:nvPr userDrawn="1"/>
            </p:nvSpPr>
            <p:spPr>
              <a:xfrm>
                <a:off x="12844890" y="2043743"/>
                <a:ext cx="2380981" cy="69243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09" name="Rechthoek 108">
                <a:extLst>
                  <a:ext uri="{FF2B5EF4-FFF2-40B4-BE49-F238E27FC236}">
                    <a16:creationId xmlns:a16="http://schemas.microsoft.com/office/drawing/2014/main" id="{84F412AD-9C87-4D96-97B6-FAB919087870}"/>
                  </a:ext>
                </a:extLst>
              </p:cNvPr>
              <p:cNvSpPr/>
              <p:nvPr userDrawn="1"/>
            </p:nvSpPr>
            <p:spPr>
              <a:xfrm>
                <a:off x="12945071" y="2063268"/>
                <a:ext cx="338201" cy="305477"/>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accent1"/>
                  </a:solidFill>
                  <a:latin typeface="Calibri" panose="020F0502020204030204" pitchFamily="34" charset="0"/>
                  <a:cs typeface="Calibri" panose="020F0502020204030204" pitchFamily="34" charset="0"/>
                </a:endParaRPr>
              </a:p>
            </p:txBody>
          </p:sp>
          <p:grpSp>
            <p:nvGrpSpPr>
              <p:cNvPr id="110" name="Groep 109">
                <a:extLst>
                  <a:ext uri="{FF2B5EF4-FFF2-40B4-BE49-F238E27FC236}">
                    <a16:creationId xmlns:a16="http://schemas.microsoft.com/office/drawing/2014/main" id="{0FA728BD-A9CD-4D49-B437-DCB04C04C40F}"/>
                  </a:ext>
                </a:extLst>
              </p:cNvPr>
              <p:cNvGrpSpPr/>
              <p:nvPr userDrawn="1"/>
            </p:nvGrpSpPr>
            <p:grpSpPr>
              <a:xfrm>
                <a:off x="12965244" y="2126415"/>
                <a:ext cx="298404" cy="242330"/>
                <a:chOff x="12945071" y="2116141"/>
                <a:chExt cx="338201" cy="242330"/>
              </a:xfrm>
            </p:grpSpPr>
            <p:cxnSp>
              <p:nvCxnSpPr>
                <p:cNvPr id="151" name="Rechte verbindingslijn 150">
                  <a:extLst>
                    <a:ext uri="{FF2B5EF4-FFF2-40B4-BE49-F238E27FC236}">
                      <a16:creationId xmlns:a16="http://schemas.microsoft.com/office/drawing/2014/main" id="{0BE061A6-60AE-48C6-9C40-ED6DF9E3A523}"/>
                    </a:ext>
                  </a:extLst>
                </p:cNvPr>
                <p:cNvCxnSpPr/>
                <p:nvPr userDrawn="1"/>
              </p:nvCxnSpPr>
              <p:spPr>
                <a:xfrm>
                  <a:off x="13061098" y="2116141"/>
                  <a:ext cx="0" cy="240231"/>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52" name="Rechte verbindingslijn 151">
                  <a:extLst>
                    <a:ext uri="{FF2B5EF4-FFF2-40B4-BE49-F238E27FC236}">
                      <a16:creationId xmlns:a16="http://schemas.microsoft.com/office/drawing/2014/main" id="{3BA79EBD-5906-4852-A3EB-1A4DA544A903}"/>
                    </a:ext>
                  </a:extLst>
                </p:cNvPr>
                <p:cNvCxnSpPr/>
                <p:nvPr userDrawn="1"/>
              </p:nvCxnSpPr>
              <p:spPr>
                <a:xfrm>
                  <a:off x="13168437" y="2116141"/>
                  <a:ext cx="0" cy="240231"/>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53" name="Rechte verbindingslijn 152">
                  <a:extLst>
                    <a:ext uri="{FF2B5EF4-FFF2-40B4-BE49-F238E27FC236}">
                      <a16:creationId xmlns:a16="http://schemas.microsoft.com/office/drawing/2014/main" id="{009378D7-048F-4533-91B3-9870393D8080}"/>
                    </a:ext>
                  </a:extLst>
                </p:cNvPr>
                <p:cNvCxnSpPr/>
                <p:nvPr userDrawn="1"/>
              </p:nvCxnSpPr>
              <p:spPr>
                <a:xfrm flipH="1">
                  <a:off x="12950172" y="2200011"/>
                  <a:ext cx="333100"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54" name="Rechte verbindingslijn 153">
                  <a:extLst>
                    <a:ext uri="{FF2B5EF4-FFF2-40B4-BE49-F238E27FC236}">
                      <a16:creationId xmlns:a16="http://schemas.microsoft.com/office/drawing/2014/main" id="{5B802BB3-E9C4-4232-AF9C-1404F1D06616}"/>
                    </a:ext>
                  </a:extLst>
                </p:cNvPr>
                <p:cNvCxnSpPr/>
                <p:nvPr userDrawn="1"/>
              </p:nvCxnSpPr>
              <p:spPr>
                <a:xfrm flipH="1">
                  <a:off x="12950172" y="2283881"/>
                  <a:ext cx="333100"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155" name="Rechthoek 154">
                  <a:extLst>
                    <a:ext uri="{FF2B5EF4-FFF2-40B4-BE49-F238E27FC236}">
                      <a16:creationId xmlns:a16="http://schemas.microsoft.com/office/drawing/2014/main" id="{4E826C87-B3BC-4721-8B7F-898AE6B54DC7}"/>
                    </a:ext>
                  </a:extLst>
                </p:cNvPr>
                <p:cNvSpPr/>
                <p:nvPr userDrawn="1"/>
              </p:nvSpPr>
              <p:spPr>
                <a:xfrm>
                  <a:off x="12945071" y="2116141"/>
                  <a:ext cx="338201" cy="242330"/>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accent1"/>
                    </a:solidFill>
                    <a:latin typeface="Calibri" panose="020F0502020204030204" pitchFamily="34" charset="0"/>
                    <a:cs typeface="Calibri" panose="020F0502020204030204" pitchFamily="34" charset="0"/>
                  </a:endParaRPr>
                </a:p>
              </p:txBody>
            </p:sp>
          </p:grpSp>
          <p:sp>
            <p:nvSpPr>
              <p:cNvPr id="111" name="Rechthoek 110">
                <a:extLst>
                  <a:ext uri="{FF2B5EF4-FFF2-40B4-BE49-F238E27FC236}">
                    <a16:creationId xmlns:a16="http://schemas.microsoft.com/office/drawing/2014/main" id="{F3E3B6B9-F0E8-4F47-8B6A-031E796D90EA}"/>
                  </a:ext>
                </a:extLst>
              </p:cNvPr>
              <p:cNvSpPr/>
              <p:nvPr userDrawn="1"/>
            </p:nvSpPr>
            <p:spPr>
              <a:xfrm>
                <a:off x="12940567" y="2462650"/>
                <a:ext cx="342705" cy="1222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700" b="0" u="none" noProof="0">
                    <a:solidFill>
                      <a:srgbClr val="211F26"/>
                    </a:solidFill>
                    <a:latin typeface="Calibri" panose="020F0502020204030204" pitchFamily="34" charset="0"/>
                    <a:cs typeface="Calibri" panose="020F0502020204030204" pitchFamily="34" charset="0"/>
                  </a:rPr>
                  <a:t>Delete</a:t>
                </a:r>
              </a:p>
            </p:txBody>
          </p:sp>
          <p:cxnSp>
            <p:nvCxnSpPr>
              <p:cNvPr id="112" name="Rechte verbindingslijn 111">
                <a:extLst>
                  <a:ext uri="{FF2B5EF4-FFF2-40B4-BE49-F238E27FC236}">
                    <a16:creationId xmlns:a16="http://schemas.microsoft.com/office/drawing/2014/main" id="{B323C54D-5F5F-475C-986A-3F7823F36414}"/>
                  </a:ext>
                </a:extLst>
              </p:cNvPr>
              <p:cNvCxnSpPr>
                <a:cxnSpLocks/>
              </p:cNvCxnSpPr>
              <p:nvPr userDrawn="1"/>
            </p:nvCxnSpPr>
            <p:spPr>
              <a:xfrm>
                <a:off x="13363515" y="2106972"/>
                <a:ext cx="0" cy="54564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3" name="Rechthoek 112">
                <a:extLst>
                  <a:ext uri="{FF2B5EF4-FFF2-40B4-BE49-F238E27FC236}">
                    <a16:creationId xmlns:a16="http://schemas.microsoft.com/office/drawing/2014/main" id="{B18E8F32-86C3-47F8-908E-E363E4EB4A75}"/>
                  </a:ext>
                </a:extLst>
              </p:cNvPr>
              <p:cNvSpPr/>
              <p:nvPr userDrawn="1"/>
            </p:nvSpPr>
            <p:spPr>
              <a:xfrm>
                <a:off x="13426046" y="2473303"/>
                <a:ext cx="379912" cy="19389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prstTxWarp prst="textNoShape">
                  <a:avLst/>
                </a:prstTxWarp>
                <a:spAutoFit/>
              </a:bodyPr>
              <a:lstStyle/>
              <a:p>
                <a:pPr algn="ctr">
                  <a:lnSpc>
                    <a:spcPct val="90000"/>
                  </a:lnSpc>
                  <a:spcBef>
                    <a:spcPts val="600"/>
                  </a:spcBef>
                  <a:spcAft>
                    <a:spcPts val="600"/>
                  </a:spcAft>
                </a:pPr>
                <a:r>
                  <a:rPr lang="nl-NL" sz="700" b="0" u="none" noProof="0">
                    <a:solidFill>
                      <a:srgbClr val="211F26"/>
                    </a:solidFill>
                    <a:latin typeface="Calibri" panose="020F0502020204030204" pitchFamily="34" charset="0"/>
                    <a:cs typeface="Calibri" panose="020F0502020204030204" pitchFamily="34" charset="0"/>
                  </a:rPr>
                  <a:t>Hierboven</a:t>
                </a:r>
                <a:br>
                  <a:rPr lang="nl-NL" sz="700" b="0" u="none" noProof="0">
                    <a:solidFill>
                      <a:srgbClr val="211F26"/>
                    </a:solidFill>
                    <a:latin typeface="Calibri" panose="020F0502020204030204" pitchFamily="34" charset="0"/>
                    <a:cs typeface="Calibri" panose="020F0502020204030204" pitchFamily="34" charset="0"/>
                  </a:rPr>
                </a:br>
                <a:r>
                  <a:rPr lang="nl-NL" sz="700" b="0" u="none" noProof="0">
                    <a:solidFill>
                      <a:srgbClr val="211F26"/>
                    </a:solidFill>
                    <a:latin typeface="Calibri" panose="020F0502020204030204" pitchFamily="34" charset="0"/>
                    <a:cs typeface="Calibri" panose="020F0502020204030204" pitchFamily="34" charset="0"/>
                  </a:rPr>
                  <a:t>invoegen</a:t>
                </a:r>
              </a:p>
            </p:txBody>
          </p:sp>
          <p:grpSp>
            <p:nvGrpSpPr>
              <p:cNvPr id="114" name="Groep 113">
                <a:extLst>
                  <a:ext uri="{FF2B5EF4-FFF2-40B4-BE49-F238E27FC236}">
                    <a16:creationId xmlns:a16="http://schemas.microsoft.com/office/drawing/2014/main" id="{1310E5E4-A1D7-471B-BFB7-6CB0020004F8}"/>
                  </a:ext>
                </a:extLst>
              </p:cNvPr>
              <p:cNvGrpSpPr/>
              <p:nvPr userDrawn="1"/>
            </p:nvGrpSpPr>
            <p:grpSpPr>
              <a:xfrm>
                <a:off x="13469314" y="2126415"/>
                <a:ext cx="298404" cy="242330"/>
                <a:chOff x="12945071" y="2116141"/>
                <a:chExt cx="338201" cy="242330"/>
              </a:xfrm>
            </p:grpSpPr>
            <p:cxnSp>
              <p:nvCxnSpPr>
                <p:cNvPr id="146" name="Rechte verbindingslijn 145">
                  <a:extLst>
                    <a:ext uri="{FF2B5EF4-FFF2-40B4-BE49-F238E27FC236}">
                      <a16:creationId xmlns:a16="http://schemas.microsoft.com/office/drawing/2014/main" id="{59D25FD8-0718-4A1F-A945-C93783682CD4}"/>
                    </a:ext>
                  </a:extLst>
                </p:cNvPr>
                <p:cNvCxnSpPr>
                  <a:cxnSpLocks/>
                </p:cNvCxnSpPr>
                <p:nvPr userDrawn="1"/>
              </p:nvCxnSpPr>
              <p:spPr>
                <a:xfrm>
                  <a:off x="13061098" y="2196829"/>
                  <a:ext cx="0" cy="159543"/>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47" name="Rechte verbindingslijn 146">
                  <a:extLst>
                    <a:ext uri="{FF2B5EF4-FFF2-40B4-BE49-F238E27FC236}">
                      <a16:creationId xmlns:a16="http://schemas.microsoft.com/office/drawing/2014/main" id="{89361BB5-7EC0-45A3-8EF7-8EA5A29369F3}"/>
                    </a:ext>
                  </a:extLst>
                </p:cNvPr>
                <p:cNvCxnSpPr>
                  <a:cxnSpLocks/>
                </p:cNvCxnSpPr>
                <p:nvPr userDrawn="1"/>
              </p:nvCxnSpPr>
              <p:spPr>
                <a:xfrm flipH="1">
                  <a:off x="13168437" y="2200275"/>
                  <a:ext cx="1164" cy="156097"/>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48" name="Rechte verbindingslijn 147">
                  <a:extLst>
                    <a:ext uri="{FF2B5EF4-FFF2-40B4-BE49-F238E27FC236}">
                      <a16:creationId xmlns:a16="http://schemas.microsoft.com/office/drawing/2014/main" id="{3618874B-D5FB-4DC6-9AFC-98D80A5E773F}"/>
                    </a:ext>
                  </a:extLst>
                </p:cNvPr>
                <p:cNvCxnSpPr/>
                <p:nvPr userDrawn="1"/>
              </p:nvCxnSpPr>
              <p:spPr>
                <a:xfrm flipH="1">
                  <a:off x="12950172" y="2200011"/>
                  <a:ext cx="333100"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49" name="Rechte verbindingslijn 148">
                  <a:extLst>
                    <a:ext uri="{FF2B5EF4-FFF2-40B4-BE49-F238E27FC236}">
                      <a16:creationId xmlns:a16="http://schemas.microsoft.com/office/drawing/2014/main" id="{DBB478C1-6A01-40FE-8437-3644FCB96DBC}"/>
                    </a:ext>
                  </a:extLst>
                </p:cNvPr>
                <p:cNvCxnSpPr/>
                <p:nvPr userDrawn="1"/>
              </p:nvCxnSpPr>
              <p:spPr>
                <a:xfrm flipH="1">
                  <a:off x="12950172" y="2283881"/>
                  <a:ext cx="333100"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150" name="Rechthoek 149">
                  <a:extLst>
                    <a:ext uri="{FF2B5EF4-FFF2-40B4-BE49-F238E27FC236}">
                      <a16:creationId xmlns:a16="http://schemas.microsoft.com/office/drawing/2014/main" id="{8BEBAE3B-5A04-4EE8-A708-4DA38523569A}"/>
                    </a:ext>
                  </a:extLst>
                </p:cNvPr>
                <p:cNvSpPr/>
                <p:nvPr userDrawn="1"/>
              </p:nvSpPr>
              <p:spPr>
                <a:xfrm>
                  <a:off x="12945071" y="2116141"/>
                  <a:ext cx="338201" cy="242330"/>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accent1"/>
                    </a:solidFill>
                    <a:latin typeface="Calibri" panose="020F0502020204030204" pitchFamily="34" charset="0"/>
                    <a:cs typeface="Calibri" panose="020F0502020204030204" pitchFamily="34" charset="0"/>
                  </a:endParaRPr>
                </a:p>
              </p:txBody>
            </p:sp>
          </p:grpSp>
          <p:sp>
            <p:nvSpPr>
              <p:cNvPr id="115" name="Rechthoek 114">
                <a:extLst>
                  <a:ext uri="{FF2B5EF4-FFF2-40B4-BE49-F238E27FC236}">
                    <a16:creationId xmlns:a16="http://schemas.microsoft.com/office/drawing/2014/main" id="{48E498EE-C16A-496E-8FB3-BBF417BF3945}"/>
                  </a:ext>
                </a:extLst>
              </p:cNvPr>
              <p:cNvSpPr/>
              <p:nvPr userDrawn="1"/>
            </p:nvSpPr>
            <p:spPr>
              <a:xfrm>
                <a:off x="13473808" y="2207103"/>
                <a:ext cx="286260" cy="87052"/>
              </a:xfrm>
              <a:prstGeom prst="rect">
                <a:avLst/>
              </a:prstGeom>
              <a:solidFill>
                <a:srgbClr val="83BEEC"/>
              </a:solidFill>
              <a:ln w="9525">
                <a:solidFill>
                  <a:srgbClr val="156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6" name="Rechthoek 115">
                <a:extLst>
                  <a:ext uri="{FF2B5EF4-FFF2-40B4-BE49-F238E27FC236}">
                    <a16:creationId xmlns:a16="http://schemas.microsoft.com/office/drawing/2014/main" id="{E3F3CF9C-2E0F-45CF-9BC1-7DD50B1BB6D3}"/>
                  </a:ext>
                </a:extLst>
              </p:cNvPr>
              <p:cNvSpPr/>
              <p:nvPr userDrawn="1"/>
            </p:nvSpPr>
            <p:spPr>
              <a:xfrm>
                <a:off x="13877936" y="2473303"/>
                <a:ext cx="371897" cy="19389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prstTxWarp prst="textNoShape">
                  <a:avLst/>
                </a:prstTxWarp>
                <a:spAutoFit/>
              </a:bodyPr>
              <a:lstStyle/>
              <a:p>
                <a:pPr algn="ctr">
                  <a:lnSpc>
                    <a:spcPct val="90000"/>
                  </a:lnSpc>
                  <a:spcBef>
                    <a:spcPts val="600"/>
                  </a:spcBef>
                  <a:spcAft>
                    <a:spcPts val="600"/>
                  </a:spcAft>
                </a:pPr>
                <a:r>
                  <a:rPr lang="nl-NL" sz="700" b="0" u="none" noProof="0">
                    <a:solidFill>
                      <a:srgbClr val="211F26"/>
                    </a:solidFill>
                    <a:latin typeface="Calibri" panose="020F0502020204030204" pitchFamily="34" charset="0"/>
                    <a:cs typeface="Calibri" panose="020F0502020204030204" pitchFamily="34" charset="0"/>
                  </a:rPr>
                  <a:t>Hieronder</a:t>
                </a:r>
                <a:br>
                  <a:rPr lang="nl-NL" sz="700" b="0" u="none" noProof="0">
                    <a:solidFill>
                      <a:srgbClr val="211F26"/>
                    </a:solidFill>
                    <a:latin typeface="Calibri" panose="020F0502020204030204" pitchFamily="34" charset="0"/>
                    <a:cs typeface="Calibri" panose="020F0502020204030204" pitchFamily="34" charset="0"/>
                  </a:rPr>
                </a:br>
                <a:r>
                  <a:rPr lang="nl-NL" sz="700" b="0" u="none" noProof="0">
                    <a:solidFill>
                      <a:srgbClr val="211F26"/>
                    </a:solidFill>
                    <a:latin typeface="Calibri" panose="020F0502020204030204" pitchFamily="34" charset="0"/>
                    <a:cs typeface="Calibri" panose="020F0502020204030204" pitchFamily="34" charset="0"/>
                  </a:rPr>
                  <a:t>invoegen</a:t>
                </a:r>
              </a:p>
            </p:txBody>
          </p:sp>
          <p:grpSp>
            <p:nvGrpSpPr>
              <p:cNvPr id="117" name="Groep 116">
                <a:extLst>
                  <a:ext uri="{FF2B5EF4-FFF2-40B4-BE49-F238E27FC236}">
                    <a16:creationId xmlns:a16="http://schemas.microsoft.com/office/drawing/2014/main" id="{30A785F7-B779-4849-9628-FD376A42BB92}"/>
                  </a:ext>
                </a:extLst>
              </p:cNvPr>
              <p:cNvGrpSpPr/>
              <p:nvPr userDrawn="1"/>
            </p:nvGrpSpPr>
            <p:grpSpPr>
              <a:xfrm>
                <a:off x="13917195" y="2126415"/>
                <a:ext cx="298404" cy="242330"/>
                <a:chOff x="12945071" y="2116141"/>
                <a:chExt cx="338201" cy="242330"/>
              </a:xfrm>
            </p:grpSpPr>
            <p:cxnSp>
              <p:nvCxnSpPr>
                <p:cNvPr id="141" name="Rechte verbindingslijn 140">
                  <a:extLst>
                    <a:ext uri="{FF2B5EF4-FFF2-40B4-BE49-F238E27FC236}">
                      <a16:creationId xmlns:a16="http://schemas.microsoft.com/office/drawing/2014/main" id="{9967733A-7E82-4DC4-B69C-7CDB9DB38E43}"/>
                    </a:ext>
                  </a:extLst>
                </p:cNvPr>
                <p:cNvCxnSpPr>
                  <a:cxnSpLocks/>
                </p:cNvCxnSpPr>
                <p:nvPr userDrawn="1"/>
              </p:nvCxnSpPr>
              <p:spPr>
                <a:xfrm>
                  <a:off x="13061098" y="2116141"/>
                  <a:ext cx="0" cy="81277"/>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42" name="Rechte verbindingslijn 141">
                  <a:extLst>
                    <a:ext uri="{FF2B5EF4-FFF2-40B4-BE49-F238E27FC236}">
                      <a16:creationId xmlns:a16="http://schemas.microsoft.com/office/drawing/2014/main" id="{FCD8DEDA-160D-4432-836B-DA17E8F551A0}"/>
                    </a:ext>
                  </a:extLst>
                </p:cNvPr>
                <p:cNvCxnSpPr>
                  <a:cxnSpLocks/>
                </p:cNvCxnSpPr>
                <p:nvPr userDrawn="1"/>
              </p:nvCxnSpPr>
              <p:spPr>
                <a:xfrm>
                  <a:off x="13168437" y="2116141"/>
                  <a:ext cx="0" cy="84134"/>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43" name="Rechte verbindingslijn 142">
                  <a:extLst>
                    <a:ext uri="{FF2B5EF4-FFF2-40B4-BE49-F238E27FC236}">
                      <a16:creationId xmlns:a16="http://schemas.microsoft.com/office/drawing/2014/main" id="{D6855D4F-B8C8-4EA9-9174-986163B652D9}"/>
                    </a:ext>
                  </a:extLst>
                </p:cNvPr>
                <p:cNvCxnSpPr/>
                <p:nvPr userDrawn="1"/>
              </p:nvCxnSpPr>
              <p:spPr>
                <a:xfrm flipH="1">
                  <a:off x="12950172" y="2200011"/>
                  <a:ext cx="333100"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44" name="Rechte verbindingslijn 143">
                  <a:extLst>
                    <a:ext uri="{FF2B5EF4-FFF2-40B4-BE49-F238E27FC236}">
                      <a16:creationId xmlns:a16="http://schemas.microsoft.com/office/drawing/2014/main" id="{8B18305B-8389-428E-B636-DD97B35F1E8F}"/>
                    </a:ext>
                  </a:extLst>
                </p:cNvPr>
                <p:cNvCxnSpPr/>
                <p:nvPr userDrawn="1"/>
              </p:nvCxnSpPr>
              <p:spPr>
                <a:xfrm flipH="1">
                  <a:off x="12950172" y="2283881"/>
                  <a:ext cx="333100"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145" name="Rechthoek 144">
                  <a:extLst>
                    <a:ext uri="{FF2B5EF4-FFF2-40B4-BE49-F238E27FC236}">
                      <a16:creationId xmlns:a16="http://schemas.microsoft.com/office/drawing/2014/main" id="{716FF844-EC2E-4D4A-A9C4-D7A78B1ED20D}"/>
                    </a:ext>
                  </a:extLst>
                </p:cNvPr>
                <p:cNvSpPr/>
                <p:nvPr userDrawn="1"/>
              </p:nvSpPr>
              <p:spPr>
                <a:xfrm>
                  <a:off x="12945071" y="2116141"/>
                  <a:ext cx="338201" cy="242330"/>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accent1"/>
                    </a:solidFill>
                    <a:latin typeface="Calibri" panose="020F0502020204030204" pitchFamily="34" charset="0"/>
                    <a:cs typeface="Calibri" panose="020F0502020204030204" pitchFamily="34" charset="0"/>
                  </a:endParaRPr>
                </a:p>
              </p:txBody>
            </p:sp>
          </p:grpSp>
          <p:sp>
            <p:nvSpPr>
              <p:cNvPr id="118" name="Rechthoek 117">
                <a:extLst>
                  <a:ext uri="{FF2B5EF4-FFF2-40B4-BE49-F238E27FC236}">
                    <a16:creationId xmlns:a16="http://schemas.microsoft.com/office/drawing/2014/main" id="{4BC4AC1F-889C-4D7E-A5E0-B7D8AEEFFB41}"/>
                  </a:ext>
                </a:extLst>
              </p:cNvPr>
              <p:cNvSpPr/>
              <p:nvPr userDrawn="1"/>
            </p:nvSpPr>
            <p:spPr>
              <a:xfrm>
                <a:off x="13924494" y="2207022"/>
                <a:ext cx="286260" cy="87836"/>
              </a:xfrm>
              <a:prstGeom prst="rect">
                <a:avLst/>
              </a:prstGeom>
              <a:solidFill>
                <a:srgbClr val="83BEEC"/>
              </a:solidFill>
              <a:ln w="9525">
                <a:solidFill>
                  <a:srgbClr val="156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9" name="Rechthoek 118">
                <a:extLst>
                  <a:ext uri="{FF2B5EF4-FFF2-40B4-BE49-F238E27FC236}">
                    <a16:creationId xmlns:a16="http://schemas.microsoft.com/office/drawing/2014/main" id="{D3516F32-B69A-44D0-947C-47164348D0BC}"/>
                  </a:ext>
                </a:extLst>
              </p:cNvPr>
              <p:cNvSpPr/>
              <p:nvPr userDrawn="1"/>
            </p:nvSpPr>
            <p:spPr>
              <a:xfrm>
                <a:off x="14324673" y="2473303"/>
                <a:ext cx="333425" cy="19389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prstTxWarp prst="textNoShape">
                  <a:avLst/>
                </a:prstTxWarp>
                <a:spAutoFit/>
              </a:bodyPr>
              <a:lstStyle/>
              <a:p>
                <a:pPr algn="ctr">
                  <a:lnSpc>
                    <a:spcPct val="90000"/>
                  </a:lnSpc>
                  <a:spcBef>
                    <a:spcPts val="600"/>
                  </a:spcBef>
                  <a:spcAft>
                    <a:spcPts val="600"/>
                  </a:spcAft>
                </a:pPr>
                <a:r>
                  <a:rPr lang="nl-NL" sz="700" b="0" u="none" noProof="0">
                    <a:solidFill>
                      <a:srgbClr val="211F26"/>
                    </a:solidFill>
                    <a:latin typeface="Calibri" panose="020F0502020204030204" pitchFamily="34" charset="0"/>
                    <a:cs typeface="Calibri" panose="020F0502020204030204" pitchFamily="34" charset="0"/>
                  </a:rPr>
                  <a:t>Links</a:t>
                </a:r>
                <a:br>
                  <a:rPr lang="nl-NL" sz="700" b="0" u="none" noProof="0">
                    <a:solidFill>
                      <a:srgbClr val="211F26"/>
                    </a:solidFill>
                    <a:latin typeface="Calibri" panose="020F0502020204030204" pitchFamily="34" charset="0"/>
                    <a:cs typeface="Calibri" panose="020F0502020204030204" pitchFamily="34" charset="0"/>
                  </a:rPr>
                </a:br>
                <a:r>
                  <a:rPr lang="nl-NL" sz="700" b="0" u="none" noProof="0">
                    <a:solidFill>
                      <a:srgbClr val="211F26"/>
                    </a:solidFill>
                    <a:latin typeface="Calibri" panose="020F0502020204030204" pitchFamily="34" charset="0"/>
                    <a:cs typeface="Calibri" panose="020F0502020204030204" pitchFamily="34" charset="0"/>
                  </a:rPr>
                  <a:t>invoegen</a:t>
                </a:r>
              </a:p>
            </p:txBody>
          </p:sp>
          <p:grpSp>
            <p:nvGrpSpPr>
              <p:cNvPr id="120" name="Groep 119">
                <a:extLst>
                  <a:ext uri="{FF2B5EF4-FFF2-40B4-BE49-F238E27FC236}">
                    <a16:creationId xmlns:a16="http://schemas.microsoft.com/office/drawing/2014/main" id="{99DED14B-5606-42C7-98E1-F54365975935}"/>
                  </a:ext>
                </a:extLst>
              </p:cNvPr>
              <p:cNvGrpSpPr/>
              <p:nvPr userDrawn="1"/>
            </p:nvGrpSpPr>
            <p:grpSpPr>
              <a:xfrm>
                <a:off x="14344672" y="2126415"/>
                <a:ext cx="298421" cy="242330"/>
                <a:chOff x="12945071" y="2116141"/>
                <a:chExt cx="338221" cy="242330"/>
              </a:xfrm>
            </p:grpSpPr>
            <p:cxnSp>
              <p:nvCxnSpPr>
                <p:cNvPr id="136" name="Rechte verbindingslijn 135">
                  <a:extLst>
                    <a:ext uri="{FF2B5EF4-FFF2-40B4-BE49-F238E27FC236}">
                      <a16:creationId xmlns:a16="http://schemas.microsoft.com/office/drawing/2014/main" id="{8B846738-24B3-4469-87C3-1584B4B6001A}"/>
                    </a:ext>
                  </a:extLst>
                </p:cNvPr>
                <p:cNvCxnSpPr>
                  <a:cxnSpLocks/>
                </p:cNvCxnSpPr>
                <p:nvPr userDrawn="1"/>
              </p:nvCxnSpPr>
              <p:spPr>
                <a:xfrm>
                  <a:off x="13061131" y="2116141"/>
                  <a:ext cx="0" cy="81277"/>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37" name="Rechte verbindingslijn 136">
                  <a:extLst>
                    <a:ext uri="{FF2B5EF4-FFF2-40B4-BE49-F238E27FC236}">
                      <a16:creationId xmlns:a16="http://schemas.microsoft.com/office/drawing/2014/main" id="{BCECAD8F-1938-412B-86B9-E04FDBDF6FC5}"/>
                    </a:ext>
                  </a:extLst>
                </p:cNvPr>
                <p:cNvCxnSpPr>
                  <a:cxnSpLocks/>
                </p:cNvCxnSpPr>
                <p:nvPr userDrawn="1"/>
              </p:nvCxnSpPr>
              <p:spPr>
                <a:xfrm>
                  <a:off x="13168470" y="2116141"/>
                  <a:ext cx="0" cy="84134"/>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38" name="Rechte verbindingslijn 137">
                  <a:extLst>
                    <a:ext uri="{FF2B5EF4-FFF2-40B4-BE49-F238E27FC236}">
                      <a16:creationId xmlns:a16="http://schemas.microsoft.com/office/drawing/2014/main" id="{E11CDD3D-1BA3-4BB7-A373-85B104D27A17}"/>
                    </a:ext>
                  </a:extLst>
                </p:cNvPr>
                <p:cNvCxnSpPr>
                  <a:cxnSpLocks/>
                </p:cNvCxnSpPr>
                <p:nvPr userDrawn="1"/>
              </p:nvCxnSpPr>
              <p:spPr>
                <a:xfrm flipH="1" flipV="1">
                  <a:off x="13059421" y="2198451"/>
                  <a:ext cx="223871" cy="156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39" name="Rechte verbindingslijn 138">
                  <a:extLst>
                    <a:ext uri="{FF2B5EF4-FFF2-40B4-BE49-F238E27FC236}">
                      <a16:creationId xmlns:a16="http://schemas.microsoft.com/office/drawing/2014/main" id="{83CFC122-C2D8-4D52-AF4A-1774727E12CC}"/>
                    </a:ext>
                  </a:extLst>
                </p:cNvPr>
                <p:cNvCxnSpPr>
                  <a:cxnSpLocks/>
                </p:cNvCxnSpPr>
                <p:nvPr userDrawn="1"/>
              </p:nvCxnSpPr>
              <p:spPr>
                <a:xfrm flipH="1" flipV="1">
                  <a:off x="13064915" y="2276272"/>
                  <a:ext cx="218363" cy="760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140" name="Rechthoek 139">
                  <a:extLst>
                    <a:ext uri="{FF2B5EF4-FFF2-40B4-BE49-F238E27FC236}">
                      <a16:creationId xmlns:a16="http://schemas.microsoft.com/office/drawing/2014/main" id="{63A6F21F-B3E0-4299-946B-8469FE7DAA9F}"/>
                    </a:ext>
                  </a:extLst>
                </p:cNvPr>
                <p:cNvSpPr/>
                <p:nvPr userDrawn="1"/>
              </p:nvSpPr>
              <p:spPr>
                <a:xfrm>
                  <a:off x="12945071" y="2116141"/>
                  <a:ext cx="338201" cy="242330"/>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accent1"/>
                    </a:solidFill>
                    <a:latin typeface="Calibri" panose="020F0502020204030204" pitchFamily="34" charset="0"/>
                    <a:cs typeface="Calibri" panose="020F0502020204030204" pitchFamily="34" charset="0"/>
                  </a:endParaRPr>
                </a:p>
              </p:txBody>
            </p:sp>
          </p:grpSp>
          <p:sp>
            <p:nvSpPr>
              <p:cNvPr id="121" name="Rechthoek 120">
                <a:extLst>
                  <a:ext uri="{FF2B5EF4-FFF2-40B4-BE49-F238E27FC236}">
                    <a16:creationId xmlns:a16="http://schemas.microsoft.com/office/drawing/2014/main" id="{7756F657-59D7-4A94-874C-CD5A9CBE0F7B}"/>
                  </a:ext>
                </a:extLst>
              </p:cNvPr>
              <p:cNvSpPr/>
              <p:nvPr userDrawn="1"/>
            </p:nvSpPr>
            <p:spPr>
              <a:xfrm>
                <a:off x="14447070" y="2123823"/>
                <a:ext cx="102376" cy="242326"/>
              </a:xfrm>
              <a:prstGeom prst="rect">
                <a:avLst/>
              </a:prstGeom>
              <a:solidFill>
                <a:srgbClr val="83BEEC"/>
              </a:solidFill>
              <a:ln w="9525">
                <a:solidFill>
                  <a:srgbClr val="156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2" name="Rechthoek 121">
                <a:extLst>
                  <a:ext uri="{FF2B5EF4-FFF2-40B4-BE49-F238E27FC236}">
                    <a16:creationId xmlns:a16="http://schemas.microsoft.com/office/drawing/2014/main" id="{EE08E032-C349-4C13-BD94-06E6B7A02F61}"/>
                  </a:ext>
                </a:extLst>
              </p:cNvPr>
              <p:cNvSpPr/>
              <p:nvPr userDrawn="1"/>
            </p:nvSpPr>
            <p:spPr>
              <a:xfrm>
                <a:off x="14738447" y="2473303"/>
                <a:ext cx="333425" cy="19389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prstTxWarp prst="textNoShape">
                  <a:avLst/>
                </a:prstTxWarp>
                <a:spAutoFit/>
              </a:bodyPr>
              <a:lstStyle/>
              <a:p>
                <a:pPr algn="ctr">
                  <a:lnSpc>
                    <a:spcPct val="90000"/>
                  </a:lnSpc>
                  <a:spcBef>
                    <a:spcPts val="600"/>
                  </a:spcBef>
                  <a:spcAft>
                    <a:spcPts val="600"/>
                  </a:spcAft>
                </a:pPr>
                <a:r>
                  <a:rPr lang="nl-NL" sz="700" b="0" u="none" noProof="0">
                    <a:solidFill>
                      <a:srgbClr val="211F26"/>
                    </a:solidFill>
                    <a:latin typeface="Calibri" panose="020F0502020204030204" pitchFamily="34" charset="0"/>
                    <a:cs typeface="Calibri" panose="020F0502020204030204" pitchFamily="34" charset="0"/>
                  </a:rPr>
                  <a:t>Rechts</a:t>
                </a:r>
                <a:br>
                  <a:rPr lang="nl-NL" sz="700" b="0" u="none" noProof="0">
                    <a:solidFill>
                      <a:srgbClr val="211F26"/>
                    </a:solidFill>
                    <a:latin typeface="Calibri" panose="020F0502020204030204" pitchFamily="34" charset="0"/>
                    <a:cs typeface="Calibri" panose="020F0502020204030204" pitchFamily="34" charset="0"/>
                  </a:rPr>
                </a:br>
                <a:r>
                  <a:rPr lang="nl-NL" sz="700" b="0" u="none" noProof="0">
                    <a:solidFill>
                      <a:srgbClr val="211F26"/>
                    </a:solidFill>
                    <a:latin typeface="Calibri" panose="020F0502020204030204" pitchFamily="34" charset="0"/>
                    <a:cs typeface="Calibri" panose="020F0502020204030204" pitchFamily="34" charset="0"/>
                  </a:rPr>
                  <a:t>invoegen</a:t>
                </a:r>
              </a:p>
            </p:txBody>
          </p:sp>
          <p:grpSp>
            <p:nvGrpSpPr>
              <p:cNvPr id="123" name="Groep 122">
                <a:extLst>
                  <a:ext uri="{FF2B5EF4-FFF2-40B4-BE49-F238E27FC236}">
                    <a16:creationId xmlns:a16="http://schemas.microsoft.com/office/drawing/2014/main" id="{50EBC721-9BAD-4EB2-8AFF-3A55630FFCE1}"/>
                  </a:ext>
                </a:extLst>
              </p:cNvPr>
              <p:cNvGrpSpPr/>
              <p:nvPr userDrawn="1"/>
            </p:nvGrpSpPr>
            <p:grpSpPr>
              <a:xfrm>
                <a:off x="14753632" y="2126415"/>
                <a:ext cx="303259" cy="242330"/>
                <a:chOff x="12939569" y="2116141"/>
                <a:chExt cx="343703" cy="242330"/>
              </a:xfrm>
            </p:grpSpPr>
            <p:cxnSp>
              <p:nvCxnSpPr>
                <p:cNvPr id="131" name="Rechte verbindingslijn 130">
                  <a:extLst>
                    <a:ext uri="{FF2B5EF4-FFF2-40B4-BE49-F238E27FC236}">
                      <a16:creationId xmlns:a16="http://schemas.microsoft.com/office/drawing/2014/main" id="{C394DB59-9D76-4CA7-B216-F2D1E323AA3B}"/>
                    </a:ext>
                  </a:extLst>
                </p:cNvPr>
                <p:cNvCxnSpPr>
                  <a:cxnSpLocks/>
                </p:cNvCxnSpPr>
                <p:nvPr userDrawn="1"/>
              </p:nvCxnSpPr>
              <p:spPr>
                <a:xfrm>
                  <a:off x="13061085" y="2116141"/>
                  <a:ext cx="0" cy="81277"/>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32" name="Rechte verbindingslijn 131">
                  <a:extLst>
                    <a:ext uri="{FF2B5EF4-FFF2-40B4-BE49-F238E27FC236}">
                      <a16:creationId xmlns:a16="http://schemas.microsoft.com/office/drawing/2014/main" id="{1446ADED-256B-4598-858A-60380502E91D}"/>
                    </a:ext>
                  </a:extLst>
                </p:cNvPr>
                <p:cNvCxnSpPr>
                  <a:cxnSpLocks/>
                </p:cNvCxnSpPr>
                <p:nvPr userDrawn="1"/>
              </p:nvCxnSpPr>
              <p:spPr>
                <a:xfrm>
                  <a:off x="13168424" y="2116141"/>
                  <a:ext cx="0" cy="84134"/>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33" name="Rechte verbindingslijn 132">
                  <a:extLst>
                    <a:ext uri="{FF2B5EF4-FFF2-40B4-BE49-F238E27FC236}">
                      <a16:creationId xmlns:a16="http://schemas.microsoft.com/office/drawing/2014/main" id="{59DBD0A4-A5AF-48CB-BFA9-8231369074D7}"/>
                    </a:ext>
                  </a:extLst>
                </p:cNvPr>
                <p:cNvCxnSpPr>
                  <a:cxnSpLocks/>
                </p:cNvCxnSpPr>
                <p:nvPr userDrawn="1"/>
              </p:nvCxnSpPr>
              <p:spPr>
                <a:xfrm flipH="1" flipV="1">
                  <a:off x="12939569" y="2198451"/>
                  <a:ext cx="223870" cy="156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34" name="Rechte verbindingslijn 133">
                  <a:extLst>
                    <a:ext uri="{FF2B5EF4-FFF2-40B4-BE49-F238E27FC236}">
                      <a16:creationId xmlns:a16="http://schemas.microsoft.com/office/drawing/2014/main" id="{B6310283-48C4-4B78-BA06-3EFB58693E30}"/>
                    </a:ext>
                  </a:extLst>
                </p:cNvPr>
                <p:cNvCxnSpPr>
                  <a:cxnSpLocks/>
                </p:cNvCxnSpPr>
                <p:nvPr userDrawn="1"/>
              </p:nvCxnSpPr>
              <p:spPr>
                <a:xfrm flipH="1" flipV="1">
                  <a:off x="12948758" y="2283882"/>
                  <a:ext cx="214677" cy="1"/>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135" name="Rechthoek 134">
                  <a:extLst>
                    <a:ext uri="{FF2B5EF4-FFF2-40B4-BE49-F238E27FC236}">
                      <a16:creationId xmlns:a16="http://schemas.microsoft.com/office/drawing/2014/main" id="{45149FF0-545C-4490-BEBF-8A4F71B6BF7D}"/>
                    </a:ext>
                  </a:extLst>
                </p:cNvPr>
                <p:cNvSpPr/>
                <p:nvPr userDrawn="1"/>
              </p:nvSpPr>
              <p:spPr>
                <a:xfrm>
                  <a:off x="12945071" y="2116141"/>
                  <a:ext cx="338201" cy="242330"/>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accent1"/>
                    </a:solidFill>
                    <a:latin typeface="Calibri" panose="020F0502020204030204" pitchFamily="34" charset="0"/>
                    <a:cs typeface="Calibri" panose="020F0502020204030204" pitchFamily="34" charset="0"/>
                  </a:endParaRPr>
                </a:p>
              </p:txBody>
            </p:sp>
          </p:grpSp>
          <p:sp>
            <p:nvSpPr>
              <p:cNvPr id="124" name="Rechthoek 123">
                <a:extLst>
                  <a:ext uri="{FF2B5EF4-FFF2-40B4-BE49-F238E27FC236}">
                    <a16:creationId xmlns:a16="http://schemas.microsoft.com/office/drawing/2014/main" id="{C294B4A2-874C-4F27-826D-94C535D4DE5A}"/>
                  </a:ext>
                </a:extLst>
              </p:cNvPr>
              <p:cNvSpPr/>
              <p:nvPr userDrawn="1"/>
            </p:nvSpPr>
            <p:spPr>
              <a:xfrm>
                <a:off x="14860843" y="2123823"/>
                <a:ext cx="102376" cy="242326"/>
              </a:xfrm>
              <a:prstGeom prst="rect">
                <a:avLst/>
              </a:prstGeom>
              <a:solidFill>
                <a:srgbClr val="83BEEC"/>
              </a:solidFill>
              <a:ln w="9525">
                <a:solidFill>
                  <a:srgbClr val="156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5" name="Tijdelijke aanduiding voor tekst 7">
                <a:extLst>
                  <a:ext uri="{FF2B5EF4-FFF2-40B4-BE49-F238E27FC236}">
                    <a16:creationId xmlns:a16="http://schemas.microsoft.com/office/drawing/2014/main" id="{E9E690F1-05B5-44CA-96B5-DEC40C321AD9}"/>
                  </a:ext>
                </a:extLst>
              </p:cNvPr>
              <p:cNvSpPr txBox="1">
                <a:spLocks/>
              </p:cNvSpPr>
              <p:nvPr userDrawn="1"/>
            </p:nvSpPr>
            <p:spPr>
              <a:xfrm rot="16200000">
                <a:off x="13564821" y="2042133"/>
                <a:ext cx="208755" cy="190500"/>
              </a:xfrm>
              <a:prstGeom prst="rect">
                <a:avLst/>
              </a:prstGeom>
              <a:effectLst>
                <a:glow rad="63500">
                  <a:schemeClr val="bg1">
                    <a:alpha val="40000"/>
                  </a:schemeClr>
                </a:glow>
              </a:effectLst>
            </p:spPr>
            <p:txBody>
              <a:bodyPr vert="horz" lIns="0" tIns="0" rIns="0" bIns="0" rtlCol="0">
                <a:noAutofit/>
              </a:bodyPr>
              <a:lstStyle>
                <a:lvl1pPr marL="263525" indent="-263525" algn="l" defTabSz="914400" rtl="0" eaLnBrk="1" latinLnBrk="0" hangingPunct="1">
                  <a:lnSpc>
                    <a:spcPct val="90000"/>
                  </a:lnSpc>
                  <a:spcBef>
                    <a:spcPts val="1000"/>
                  </a:spcBef>
                  <a:buClr>
                    <a:schemeClr val="tx1"/>
                  </a:buClr>
                  <a:buFont typeface="Calibri" panose="020F0502020204030204" pitchFamily="34" charset="0"/>
                  <a:buChar char="›"/>
                  <a:defRPr sz="1400" kern="1200">
                    <a:solidFill>
                      <a:schemeClr val="tx1"/>
                    </a:solidFill>
                    <a:latin typeface="+mn-lt"/>
                    <a:ea typeface="+mn-ea"/>
                    <a:cs typeface="+mn-cs"/>
                  </a:defRPr>
                </a:lvl1pPr>
                <a:lvl2pPr marL="536575" indent="-273050" algn="l" defTabSz="914400" rtl="0" eaLnBrk="1" latinLnBrk="0" hangingPunct="1">
                  <a:lnSpc>
                    <a:spcPct val="90000"/>
                  </a:lnSpc>
                  <a:spcBef>
                    <a:spcPts val="500"/>
                  </a:spcBef>
                  <a:buClr>
                    <a:schemeClr val="tx1"/>
                  </a:buClr>
                  <a:buFont typeface="Arial" panose="020B0604020202020204" pitchFamily="34" charset="0"/>
                  <a:buChar char="›"/>
                  <a:defRPr sz="1400" kern="1200">
                    <a:solidFill>
                      <a:schemeClr val="tx1"/>
                    </a:solidFill>
                    <a:latin typeface="+mn-lt"/>
                    <a:ea typeface="+mn-ea"/>
                    <a:cs typeface="+mn-cs"/>
                  </a:defRPr>
                </a:lvl2pPr>
                <a:lvl3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0" indent="0" algn="l" defTabSz="914400" rtl="0" eaLnBrk="1" latinLnBrk="0" hangingPunct="1">
                  <a:lnSpc>
                    <a:spcPts val="3200"/>
                  </a:lnSpc>
                  <a:spcBef>
                    <a:spcPts val="500"/>
                  </a:spcBef>
                  <a:buFont typeface="Arial" panose="020B0604020202020204" pitchFamily="34" charset="0"/>
                  <a:buNone/>
                  <a:defRPr sz="3400" b="1" i="0"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Calibri" panose="020F0502020204030204" pitchFamily="34" charset="0"/>
                  <a:buNone/>
                  <a:tabLst/>
                  <a:defRPr sz="1800" b="1" kern="1200" cap="none" spc="0" baseline="0">
                    <a:solidFill>
                      <a:schemeClr val="tx1"/>
                    </a:solidFill>
                    <a:latin typeface="+mn-lt"/>
                    <a:ea typeface="+mn-ea"/>
                    <a:cs typeface="+mn-cs"/>
                  </a:defRPr>
                </a:lvl5pPr>
                <a:lvl6pPr marL="0" indent="0" algn="l" defTabSz="914400" rtl="0" eaLnBrk="1" latinLnBrk="0" hangingPunct="1">
                  <a:lnSpc>
                    <a:spcPct val="90000"/>
                  </a:lnSpc>
                  <a:spcBef>
                    <a:spcPts val="500"/>
                  </a:spcBef>
                  <a:buFont typeface="Arial" panose="020B0604020202020204" pitchFamily="34" charset="0"/>
                  <a:buNone/>
                  <a:defRPr sz="1400" b="1" kern="1200">
                    <a:solidFill>
                      <a:schemeClr val="accent4"/>
                    </a:solidFill>
                    <a:latin typeface="+mn-lt"/>
                    <a:ea typeface="+mn-ea"/>
                    <a:cs typeface="+mn-cs"/>
                  </a:defRPr>
                </a:lvl6pPr>
                <a:lvl7pPr marL="263525" indent="-263525" algn="l" defTabSz="914400" rtl="0" eaLnBrk="1" latinLnBrk="0" hangingPunct="1">
                  <a:lnSpc>
                    <a:spcPct val="90000"/>
                  </a:lnSpc>
                  <a:spcBef>
                    <a:spcPts val="500"/>
                  </a:spcBef>
                  <a:buFont typeface="+mj-lt"/>
                  <a:buAutoNum type="arabicPeriod"/>
                  <a:defRPr sz="1400" kern="1200">
                    <a:solidFill>
                      <a:schemeClr val="tx1"/>
                    </a:solidFill>
                    <a:latin typeface="+mn-lt"/>
                    <a:ea typeface="+mn-ea"/>
                    <a:cs typeface="+mn-cs"/>
                  </a:defRPr>
                </a:lvl7pPr>
                <a:lvl8pPr marL="263525" indent="-263525" algn="l" defTabSz="914400" rtl="0" eaLnBrk="1" latinLnBrk="0" hangingPunct="1">
                  <a:lnSpc>
                    <a:spcPct val="90000"/>
                  </a:lnSpc>
                  <a:spcBef>
                    <a:spcPts val="500"/>
                  </a:spcBef>
                  <a:buFont typeface="+mj-lt"/>
                  <a:buAutoNum type="alphaLcPeriod"/>
                  <a:defRPr sz="1400" kern="1200">
                    <a:solidFill>
                      <a:schemeClr val="tx1"/>
                    </a:solidFill>
                    <a:latin typeface="+mn-lt"/>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1200" i="1" kern="1200">
                    <a:solidFill>
                      <a:schemeClr val="tx1"/>
                    </a:solidFill>
                    <a:latin typeface="+mn-lt"/>
                    <a:ea typeface="+mn-ea"/>
                    <a:cs typeface="+mn-cs"/>
                  </a:defRPr>
                </a:lvl9pPr>
              </a:lstStyle>
              <a:p>
                <a:pPr marL="0" indent="0" algn="ctr">
                  <a:buNone/>
                </a:pPr>
                <a:r>
                  <a:rPr lang="nl-NL" sz="1100">
                    <a:solidFill>
                      <a:srgbClr val="6C6C6C"/>
                    </a:solidFill>
                    <a:effectLst>
                      <a:glow rad="50800">
                        <a:schemeClr val="bg1"/>
                      </a:glow>
                    </a:effectLst>
                    <a:latin typeface="Segoe MDL2 Assets" panose="050A0102010101010101" pitchFamily="18" charset="0"/>
                  </a:rPr>
                  <a:t></a:t>
                </a:r>
                <a:endParaRPr lang="nl-NL" sz="1100">
                  <a:solidFill>
                    <a:srgbClr val="6C6C6C"/>
                  </a:solidFill>
                  <a:effectLst>
                    <a:glow rad="50800">
                      <a:schemeClr val="bg1"/>
                    </a:glow>
                  </a:effectLst>
                </a:endParaRPr>
              </a:p>
            </p:txBody>
          </p:sp>
          <p:sp>
            <p:nvSpPr>
              <p:cNvPr id="126" name="Tijdelijke aanduiding voor tekst 7">
                <a:extLst>
                  <a:ext uri="{FF2B5EF4-FFF2-40B4-BE49-F238E27FC236}">
                    <a16:creationId xmlns:a16="http://schemas.microsoft.com/office/drawing/2014/main" id="{1DB3B622-82C5-40FB-8F7E-B24CF4559762}"/>
                  </a:ext>
                </a:extLst>
              </p:cNvPr>
              <p:cNvSpPr txBox="1">
                <a:spLocks/>
              </p:cNvSpPr>
              <p:nvPr userDrawn="1"/>
            </p:nvSpPr>
            <p:spPr>
              <a:xfrm rot="16200000" flipV="1">
                <a:off x="13920722" y="2259778"/>
                <a:ext cx="208755" cy="190500"/>
              </a:xfrm>
              <a:prstGeom prst="rect">
                <a:avLst/>
              </a:prstGeom>
              <a:effectLst>
                <a:glow rad="63500">
                  <a:schemeClr val="bg1">
                    <a:alpha val="40000"/>
                  </a:schemeClr>
                </a:glow>
              </a:effectLst>
            </p:spPr>
            <p:txBody>
              <a:bodyPr vert="horz" lIns="0" tIns="0" rIns="0" bIns="0" rtlCol="0">
                <a:noAutofit/>
              </a:bodyPr>
              <a:lstStyle>
                <a:lvl1pPr marL="263525" indent="-263525" algn="l" defTabSz="914400" rtl="0" eaLnBrk="1" latinLnBrk="0" hangingPunct="1">
                  <a:lnSpc>
                    <a:spcPct val="90000"/>
                  </a:lnSpc>
                  <a:spcBef>
                    <a:spcPts val="1000"/>
                  </a:spcBef>
                  <a:buClr>
                    <a:schemeClr val="tx1"/>
                  </a:buClr>
                  <a:buFont typeface="Calibri" panose="020F0502020204030204" pitchFamily="34" charset="0"/>
                  <a:buChar char="›"/>
                  <a:defRPr sz="1400" kern="1200">
                    <a:solidFill>
                      <a:schemeClr val="tx1"/>
                    </a:solidFill>
                    <a:latin typeface="+mn-lt"/>
                    <a:ea typeface="+mn-ea"/>
                    <a:cs typeface="+mn-cs"/>
                  </a:defRPr>
                </a:lvl1pPr>
                <a:lvl2pPr marL="536575" indent="-273050" algn="l" defTabSz="914400" rtl="0" eaLnBrk="1" latinLnBrk="0" hangingPunct="1">
                  <a:lnSpc>
                    <a:spcPct val="90000"/>
                  </a:lnSpc>
                  <a:spcBef>
                    <a:spcPts val="500"/>
                  </a:spcBef>
                  <a:buClr>
                    <a:schemeClr val="tx1"/>
                  </a:buClr>
                  <a:buFont typeface="Arial" panose="020B0604020202020204" pitchFamily="34" charset="0"/>
                  <a:buChar char="›"/>
                  <a:defRPr sz="1400" kern="1200">
                    <a:solidFill>
                      <a:schemeClr val="tx1"/>
                    </a:solidFill>
                    <a:latin typeface="+mn-lt"/>
                    <a:ea typeface="+mn-ea"/>
                    <a:cs typeface="+mn-cs"/>
                  </a:defRPr>
                </a:lvl2pPr>
                <a:lvl3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0" indent="0" algn="l" defTabSz="914400" rtl="0" eaLnBrk="1" latinLnBrk="0" hangingPunct="1">
                  <a:lnSpc>
                    <a:spcPts val="3200"/>
                  </a:lnSpc>
                  <a:spcBef>
                    <a:spcPts val="500"/>
                  </a:spcBef>
                  <a:buFont typeface="Arial" panose="020B0604020202020204" pitchFamily="34" charset="0"/>
                  <a:buNone/>
                  <a:defRPr sz="3400" b="1" i="0"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Calibri" panose="020F0502020204030204" pitchFamily="34" charset="0"/>
                  <a:buNone/>
                  <a:tabLst/>
                  <a:defRPr sz="1800" b="1" kern="1200" cap="none" spc="0" baseline="0">
                    <a:solidFill>
                      <a:schemeClr val="tx1"/>
                    </a:solidFill>
                    <a:latin typeface="+mn-lt"/>
                    <a:ea typeface="+mn-ea"/>
                    <a:cs typeface="+mn-cs"/>
                  </a:defRPr>
                </a:lvl5pPr>
                <a:lvl6pPr marL="0" indent="0" algn="l" defTabSz="914400" rtl="0" eaLnBrk="1" latinLnBrk="0" hangingPunct="1">
                  <a:lnSpc>
                    <a:spcPct val="90000"/>
                  </a:lnSpc>
                  <a:spcBef>
                    <a:spcPts val="500"/>
                  </a:spcBef>
                  <a:buFont typeface="Arial" panose="020B0604020202020204" pitchFamily="34" charset="0"/>
                  <a:buNone/>
                  <a:defRPr sz="1400" b="1" kern="1200">
                    <a:solidFill>
                      <a:schemeClr val="accent4"/>
                    </a:solidFill>
                    <a:latin typeface="+mn-lt"/>
                    <a:ea typeface="+mn-ea"/>
                    <a:cs typeface="+mn-cs"/>
                  </a:defRPr>
                </a:lvl6pPr>
                <a:lvl7pPr marL="263525" indent="-263525" algn="l" defTabSz="914400" rtl="0" eaLnBrk="1" latinLnBrk="0" hangingPunct="1">
                  <a:lnSpc>
                    <a:spcPct val="90000"/>
                  </a:lnSpc>
                  <a:spcBef>
                    <a:spcPts val="500"/>
                  </a:spcBef>
                  <a:buFont typeface="+mj-lt"/>
                  <a:buAutoNum type="arabicPeriod"/>
                  <a:defRPr sz="1400" kern="1200">
                    <a:solidFill>
                      <a:schemeClr val="tx1"/>
                    </a:solidFill>
                    <a:latin typeface="+mn-lt"/>
                    <a:ea typeface="+mn-ea"/>
                    <a:cs typeface="+mn-cs"/>
                  </a:defRPr>
                </a:lvl7pPr>
                <a:lvl8pPr marL="263525" indent="-263525" algn="l" defTabSz="914400" rtl="0" eaLnBrk="1" latinLnBrk="0" hangingPunct="1">
                  <a:lnSpc>
                    <a:spcPct val="90000"/>
                  </a:lnSpc>
                  <a:spcBef>
                    <a:spcPts val="500"/>
                  </a:spcBef>
                  <a:buFont typeface="+mj-lt"/>
                  <a:buAutoNum type="alphaLcPeriod"/>
                  <a:defRPr sz="1400" kern="1200">
                    <a:solidFill>
                      <a:schemeClr val="tx1"/>
                    </a:solidFill>
                    <a:latin typeface="+mn-lt"/>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1200" i="1" kern="1200">
                    <a:solidFill>
                      <a:schemeClr val="tx1"/>
                    </a:solidFill>
                    <a:latin typeface="+mn-lt"/>
                    <a:ea typeface="+mn-ea"/>
                    <a:cs typeface="+mn-cs"/>
                  </a:defRPr>
                </a:lvl9pPr>
              </a:lstStyle>
              <a:p>
                <a:pPr marL="0" indent="0" algn="ctr">
                  <a:buNone/>
                </a:pPr>
                <a:r>
                  <a:rPr lang="nl-NL" sz="1100">
                    <a:solidFill>
                      <a:srgbClr val="6C6C6C"/>
                    </a:solidFill>
                    <a:effectLst>
                      <a:glow rad="50800">
                        <a:schemeClr val="bg1"/>
                      </a:glow>
                    </a:effectLst>
                    <a:latin typeface="Segoe MDL2 Assets" panose="050A0102010101010101" pitchFamily="18" charset="0"/>
                  </a:rPr>
                  <a:t></a:t>
                </a:r>
                <a:endParaRPr lang="nl-NL" sz="1100">
                  <a:solidFill>
                    <a:srgbClr val="6C6C6C"/>
                  </a:solidFill>
                  <a:effectLst>
                    <a:glow rad="50800">
                      <a:schemeClr val="bg1"/>
                    </a:glow>
                  </a:effectLst>
                </a:endParaRPr>
              </a:p>
            </p:txBody>
          </p:sp>
          <p:sp>
            <p:nvSpPr>
              <p:cNvPr id="127" name="Tijdelijke aanduiding voor tekst 7">
                <a:extLst>
                  <a:ext uri="{FF2B5EF4-FFF2-40B4-BE49-F238E27FC236}">
                    <a16:creationId xmlns:a16="http://schemas.microsoft.com/office/drawing/2014/main" id="{CB6E00DF-18D1-483D-A9FF-2B975FD274E4}"/>
                  </a:ext>
                </a:extLst>
              </p:cNvPr>
              <p:cNvSpPr txBox="1">
                <a:spLocks/>
              </p:cNvSpPr>
              <p:nvPr userDrawn="1"/>
            </p:nvSpPr>
            <p:spPr>
              <a:xfrm flipV="1">
                <a:off x="14249111" y="2103655"/>
                <a:ext cx="208755" cy="190500"/>
              </a:xfrm>
              <a:prstGeom prst="rect">
                <a:avLst/>
              </a:prstGeom>
              <a:effectLst>
                <a:glow rad="63500">
                  <a:schemeClr val="bg1">
                    <a:alpha val="40000"/>
                  </a:schemeClr>
                </a:glow>
              </a:effectLst>
            </p:spPr>
            <p:txBody>
              <a:bodyPr vert="horz" lIns="0" tIns="0" rIns="0" bIns="0" rtlCol="0">
                <a:noAutofit/>
              </a:bodyPr>
              <a:lstStyle>
                <a:lvl1pPr marL="263525" indent="-263525" algn="l" defTabSz="914400" rtl="0" eaLnBrk="1" latinLnBrk="0" hangingPunct="1">
                  <a:lnSpc>
                    <a:spcPct val="90000"/>
                  </a:lnSpc>
                  <a:spcBef>
                    <a:spcPts val="1000"/>
                  </a:spcBef>
                  <a:buClr>
                    <a:schemeClr val="tx1"/>
                  </a:buClr>
                  <a:buFont typeface="Calibri" panose="020F0502020204030204" pitchFamily="34" charset="0"/>
                  <a:buChar char="›"/>
                  <a:defRPr sz="1400" kern="1200">
                    <a:solidFill>
                      <a:schemeClr val="tx1"/>
                    </a:solidFill>
                    <a:latin typeface="+mn-lt"/>
                    <a:ea typeface="+mn-ea"/>
                    <a:cs typeface="+mn-cs"/>
                  </a:defRPr>
                </a:lvl1pPr>
                <a:lvl2pPr marL="536575" indent="-273050" algn="l" defTabSz="914400" rtl="0" eaLnBrk="1" latinLnBrk="0" hangingPunct="1">
                  <a:lnSpc>
                    <a:spcPct val="90000"/>
                  </a:lnSpc>
                  <a:spcBef>
                    <a:spcPts val="500"/>
                  </a:spcBef>
                  <a:buClr>
                    <a:schemeClr val="tx1"/>
                  </a:buClr>
                  <a:buFont typeface="Arial" panose="020B0604020202020204" pitchFamily="34" charset="0"/>
                  <a:buChar char="›"/>
                  <a:defRPr sz="1400" kern="1200">
                    <a:solidFill>
                      <a:schemeClr val="tx1"/>
                    </a:solidFill>
                    <a:latin typeface="+mn-lt"/>
                    <a:ea typeface="+mn-ea"/>
                    <a:cs typeface="+mn-cs"/>
                  </a:defRPr>
                </a:lvl2pPr>
                <a:lvl3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0" indent="0" algn="l" defTabSz="914400" rtl="0" eaLnBrk="1" latinLnBrk="0" hangingPunct="1">
                  <a:lnSpc>
                    <a:spcPts val="3200"/>
                  </a:lnSpc>
                  <a:spcBef>
                    <a:spcPts val="500"/>
                  </a:spcBef>
                  <a:buFont typeface="Arial" panose="020B0604020202020204" pitchFamily="34" charset="0"/>
                  <a:buNone/>
                  <a:defRPr sz="3400" b="1" i="0"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Calibri" panose="020F0502020204030204" pitchFamily="34" charset="0"/>
                  <a:buNone/>
                  <a:tabLst/>
                  <a:defRPr sz="1800" b="1" kern="1200" cap="none" spc="0" baseline="0">
                    <a:solidFill>
                      <a:schemeClr val="tx1"/>
                    </a:solidFill>
                    <a:latin typeface="+mn-lt"/>
                    <a:ea typeface="+mn-ea"/>
                    <a:cs typeface="+mn-cs"/>
                  </a:defRPr>
                </a:lvl5pPr>
                <a:lvl6pPr marL="0" indent="0" algn="l" defTabSz="914400" rtl="0" eaLnBrk="1" latinLnBrk="0" hangingPunct="1">
                  <a:lnSpc>
                    <a:spcPct val="90000"/>
                  </a:lnSpc>
                  <a:spcBef>
                    <a:spcPts val="500"/>
                  </a:spcBef>
                  <a:buFont typeface="Arial" panose="020B0604020202020204" pitchFamily="34" charset="0"/>
                  <a:buNone/>
                  <a:defRPr sz="1400" b="1" kern="1200">
                    <a:solidFill>
                      <a:schemeClr val="accent4"/>
                    </a:solidFill>
                    <a:latin typeface="+mn-lt"/>
                    <a:ea typeface="+mn-ea"/>
                    <a:cs typeface="+mn-cs"/>
                  </a:defRPr>
                </a:lvl6pPr>
                <a:lvl7pPr marL="263525" indent="-263525" algn="l" defTabSz="914400" rtl="0" eaLnBrk="1" latinLnBrk="0" hangingPunct="1">
                  <a:lnSpc>
                    <a:spcPct val="90000"/>
                  </a:lnSpc>
                  <a:spcBef>
                    <a:spcPts val="500"/>
                  </a:spcBef>
                  <a:buFont typeface="+mj-lt"/>
                  <a:buAutoNum type="arabicPeriod"/>
                  <a:defRPr sz="1400" kern="1200">
                    <a:solidFill>
                      <a:schemeClr val="tx1"/>
                    </a:solidFill>
                    <a:latin typeface="+mn-lt"/>
                    <a:ea typeface="+mn-ea"/>
                    <a:cs typeface="+mn-cs"/>
                  </a:defRPr>
                </a:lvl7pPr>
                <a:lvl8pPr marL="263525" indent="-263525" algn="l" defTabSz="914400" rtl="0" eaLnBrk="1" latinLnBrk="0" hangingPunct="1">
                  <a:lnSpc>
                    <a:spcPct val="90000"/>
                  </a:lnSpc>
                  <a:spcBef>
                    <a:spcPts val="500"/>
                  </a:spcBef>
                  <a:buFont typeface="+mj-lt"/>
                  <a:buAutoNum type="alphaLcPeriod"/>
                  <a:defRPr sz="1400" kern="1200">
                    <a:solidFill>
                      <a:schemeClr val="tx1"/>
                    </a:solidFill>
                    <a:latin typeface="+mn-lt"/>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1200" i="1" kern="1200">
                    <a:solidFill>
                      <a:schemeClr val="tx1"/>
                    </a:solidFill>
                    <a:latin typeface="+mn-lt"/>
                    <a:ea typeface="+mn-ea"/>
                    <a:cs typeface="+mn-cs"/>
                  </a:defRPr>
                </a:lvl9pPr>
              </a:lstStyle>
              <a:p>
                <a:pPr marL="0" indent="0" algn="ctr">
                  <a:buNone/>
                </a:pPr>
                <a:r>
                  <a:rPr lang="nl-NL" sz="1100">
                    <a:solidFill>
                      <a:srgbClr val="6C6C6C"/>
                    </a:solidFill>
                    <a:effectLst>
                      <a:glow rad="50800">
                        <a:schemeClr val="bg1"/>
                      </a:glow>
                    </a:effectLst>
                    <a:latin typeface="Segoe MDL2 Assets" panose="050A0102010101010101" pitchFamily="18" charset="0"/>
                  </a:rPr>
                  <a:t></a:t>
                </a:r>
                <a:endParaRPr lang="nl-NL" sz="1100">
                  <a:solidFill>
                    <a:srgbClr val="6C6C6C"/>
                  </a:solidFill>
                  <a:effectLst>
                    <a:glow rad="50800">
                      <a:schemeClr val="bg1"/>
                    </a:glow>
                  </a:effectLst>
                </a:endParaRPr>
              </a:p>
            </p:txBody>
          </p:sp>
          <p:sp>
            <p:nvSpPr>
              <p:cNvPr id="128" name="Tijdelijke aanduiding voor tekst 7">
                <a:extLst>
                  <a:ext uri="{FF2B5EF4-FFF2-40B4-BE49-F238E27FC236}">
                    <a16:creationId xmlns:a16="http://schemas.microsoft.com/office/drawing/2014/main" id="{7A843FA5-C085-4C4A-9A50-53360DF5303B}"/>
                  </a:ext>
                </a:extLst>
              </p:cNvPr>
              <p:cNvSpPr txBox="1">
                <a:spLocks/>
              </p:cNvSpPr>
              <p:nvPr userDrawn="1"/>
            </p:nvSpPr>
            <p:spPr>
              <a:xfrm rot="10800000" flipV="1">
                <a:off x="14942656" y="2191296"/>
                <a:ext cx="208755" cy="190500"/>
              </a:xfrm>
              <a:prstGeom prst="rect">
                <a:avLst/>
              </a:prstGeom>
              <a:effectLst>
                <a:glow rad="63500">
                  <a:schemeClr val="bg1">
                    <a:alpha val="40000"/>
                  </a:schemeClr>
                </a:glow>
              </a:effectLst>
            </p:spPr>
            <p:txBody>
              <a:bodyPr vert="horz" lIns="0" tIns="0" rIns="0" bIns="0" rtlCol="0">
                <a:noAutofit/>
              </a:bodyPr>
              <a:lstStyle>
                <a:lvl1pPr marL="263525" indent="-263525" algn="l" defTabSz="914400" rtl="0" eaLnBrk="1" latinLnBrk="0" hangingPunct="1">
                  <a:lnSpc>
                    <a:spcPct val="90000"/>
                  </a:lnSpc>
                  <a:spcBef>
                    <a:spcPts val="1000"/>
                  </a:spcBef>
                  <a:buClr>
                    <a:schemeClr val="tx1"/>
                  </a:buClr>
                  <a:buFont typeface="Calibri" panose="020F0502020204030204" pitchFamily="34" charset="0"/>
                  <a:buChar char="›"/>
                  <a:defRPr sz="1400" kern="1200">
                    <a:solidFill>
                      <a:schemeClr val="tx1"/>
                    </a:solidFill>
                    <a:latin typeface="+mn-lt"/>
                    <a:ea typeface="+mn-ea"/>
                    <a:cs typeface="+mn-cs"/>
                  </a:defRPr>
                </a:lvl1pPr>
                <a:lvl2pPr marL="536575" indent="-273050" algn="l" defTabSz="914400" rtl="0" eaLnBrk="1" latinLnBrk="0" hangingPunct="1">
                  <a:lnSpc>
                    <a:spcPct val="90000"/>
                  </a:lnSpc>
                  <a:spcBef>
                    <a:spcPts val="500"/>
                  </a:spcBef>
                  <a:buClr>
                    <a:schemeClr val="tx1"/>
                  </a:buClr>
                  <a:buFont typeface="Arial" panose="020B0604020202020204" pitchFamily="34" charset="0"/>
                  <a:buChar char="›"/>
                  <a:defRPr sz="1400" kern="1200">
                    <a:solidFill>
                      <a:schemeClr val="tx1"/>
                    </a:solidFill>
                    <a:latin typeface="+mn-lt"/>
                    <a:ea typeface="+mn-ea"/>
                    <a:cs typeface="+mn-cs"/>
                  </a:defRPr>
                </a:lvl2pPr>
                <a:lvl3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0" indent="0" algn="l" defTabSz="914400" rtl="0" eaLnBrk="1" latinLnBrk="0" hangingPunct="1">
                  <a:lnSpc>
                    <a:spcPts val="3200"/>
                  </a:lnSpc>
                  <a:spcBef>
                    <a:spcPts val="500"/>
                  </a:spcBef>
                  <a:buFont typeface="Arial" panose="020B0604020202020204" pitchFamily="34" charset="0"/>
                  <a:buNone/>
                  <a:defRPr sz="3400" b="1" i="0"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Calibri" panose="020F0502020204030204" pitchFamily="34" charset="0"/>
                  <a:buNone/>
                  <a:tabLst/>
                  <a:defRPr sz="1800" b="1" kern="1200" cap="none" spc="0" baseline="0">
                    <a:solidFill>
                      <a:schemeClr val="tx1"/>
                    </a:solidFill>
                    <a:latin typeface="+mn-lt"/>
                    <a:ea typeface="+mn-ea"/>
                    <a:cs typeface="+mn-cs"/>
                  </a:defRPr>
                </a:lvl5pPr>
                <a:lvl6pPr marL="0" indent="0" algn="l" defTabSz="914400" rtl="0" eaLnBrk="1" latinLnBrk="0" hangingPunct="1">
                  <a:lnSpc>
                    <a:spcPct val="90000"/>
                  </a:lnSpc>
                  <a:spcBef>
                    <a:spcPts val="500"/>
                  </a:spcBef>
                  <a:buFont typeface="Arial" panose="020B0604020202020204" pitchFamily="34" charset="0"/>
                  <a:buNone/>
                  <a:defRPr sz="1400" b="1" kern="1200">
                    <a:solidFill>
                      <a:schemeClr val="accent4"/>
                    </a:solidFill>
                    <a:latin typeface="+mn-lt"/>
                    <a:ea typeface="+mn-ea"/>
                    <a:cs typeface="+mn-cs"/>
                  </a:defRPr>
                </a:lvl6pPr>
                <a:lvl7pPr marL="263525" indent="-263525" algn="l" defTabSz="914400" rtl="0" eaLnBrk="1" latinLnBrk="0" hangingPunct="1">
                  <a:lnSpc>
                    <a:spcPct val="90000"/>
                  </a:lnSpc>
                  <a:spcBef>
                    <a:spcPts val="500"/>
                  </a:spcBef>
                  <a:buFont typeface="+mj-lt"/>
                  <a:buAutoNum type="arabicPeriod"/>
                  <a:defRPr sz="1400" kern="1200">
                    <a:solidFill>
                      <a:schemeClr val="tx1"/>
                    </a:solidFill>
                    <a:latin typeface="+mn-lt"/>
                    <a:ea typeface="+mn-ea"/>
                    <a:cs typeface="+mn-cs"/>
                  </a:defRPr>
                </a:lvl7pPr>
                <a:lvl8pPr marL="263525" indent="-263525" algn="l" defTabSz="914400" rtl="0" eaLnBrk="1" latinLnBrk="0" hangingPunct="1">
                  <a:lnSpc>
                    <a:spcPct val="90000"/>
                  </a:lnSpc>
                  <a:spcBef>
                    <a:spcPts val="500"/>
                  </a:spcBef>
                  <a:buFont typeface="+mj-lt"/>
                  <a:buAutoNum type="alphaLcPeriod"/>
                  <a:defRPr sz="1400" kern="1200">
                    <a:solidFill>
                      <a:schemeClr val="tx1"/>
                    </a:solidFill>
                    <a:latin typeface="+mn-lt"/>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1200" i="1" kern="1200">
                    <a:solidFill>
                      <a:schemeClr val="tx1"/>
                    </a:solidFill>
                    <a:latin typeface="+mn-lt"/>
                    <a:ea typeface="+mn-ea"/>
                    <a:cs typeface="+mn-cs"/>
                  </a:defRPr>
                </a:lvl9pPr>
              </a:lstStyle>
              <a:p>
                <a:pPr marL="0" indent="0" algn="ctr">
                  <a:buNone/>
                </a:pPr>
                <a:r>
                  <a:rPr lang="nl-NL" sz="1100">
                    <a:solidFill>
                      <a:srgbClr val="6C6C6C"/>
                    </a:solidFill>
                    <a:effectLst>
                      <a:glow rad="50800">
                        <a:schemeClr val="bg1"/>
                      </a:glow>
                    </a:effectLst>
                    <a:latin typeface="Segoe MDL2 Assets" panose="050A0102010101010101" pitchFamily="18" charset="0"/>
                  </a:rPr>
                  <a:t></a:t>
                </a:r>
                <a:endParaRPr lang="nl-NL" sz="1100">
                  <a:solidFill>
                    <a:srgbClr val="6C6C6C"/>
                  </a:solidFill>
                  <a:effectLst>
                    <a:glow rad="50800">
                      <a:schemeClr val="bg1"/>
                    </a:glow>
                  </a:effectLst>
                </a:endParaRPr>
              </a:p>
            </p:txBody>
          </p:sp>
          <p:sp>
            <p:nvSpPr>
              <p:cNvPr id="129" name="Tijdelijke aanduiding voor tekst 7">
                <a:extLst>
                  <a:ext uri="{FF2B5EF4-FFF2-40B4-BE49-F238E27FC236}">
                    <a16:creationId xmlns:a16="http://schemas.microsoft.com/office/drawing/2014/main" id="{9717F028-6104-43D7-86B7-2150E6D0D7D8}"/>
                  </a:ext>
                </a:extLst>
              </p:cNvPr>
              <p:cNvSpPr txBox="1">
                <a:spLocks/>
              </p:cNvSpPr>
              <p:nvPr userDrawn="1"/>
            </p:nvSpPr>
            <p:spPr>
              <a:xfrm flipV="1">
                <a:off x="13118717" y="2258392"/>
                <a:ext cx="208755" cy="190500"/>
              </a:xfrm>
              <a:prstGeom prst="rect">
                <a:avLst/>
              </a:prstGeom>
              <a:effectLst>
                <a:glow rad="63500">
                  <a:schemeClr val="bg1">
                    <a:alpha val="40000"/>
                  </a:schemeClr>
                </a:glow>
              </a:effectLst>
            </p:spPr>
            <p:txBody>
              <a:bodyPr vert="horz" lIns="0" tIns="0" rIns="0" bIns="0" rtlCol="0">
                <a:noAutofit/>
              </a:bodyPr>
              <a:lstStyle>
                <a:lvl1pPr marL="263525" indent="-263525" algn="l" defTabSz="914400" rtl="0" eaLnBrk="1" latinLnBrk="0" hangingPunct="1">
                  <a:lnSpc>
                    <a:spcPct val="90000"/>
                  </a:lnSpc>
                  <a:spcBef>
                    <a:spcPts val="1000"/>
                  </a:spcBef>
                  <a:buClr>
                    <a:schemeClr val="tx1"/>
                  </a:buClr>
                  <a:buFont typeface="Calibri" panose="020F0502020204030204" pitchFamily="34" charset="0"/>
                  <a:buChar char="›"/>
                  <a:defRPr sz="1400" kern="1200">
                    <a:solidFill>
                      <a:schemeClr val="tx1"/>
                    </a:solidFill>
                    <a:latin typeface="+mn-lt"/>
                    <a:ea typeface="+mn-ea"/>
                    <a:cs typeface="+mn-cs"/>
                  </a:defRPr>
                </a:lvl1pPr>
                <a:lvl2pPr marL="536575" indent="-273050" algn="l" defTabSz="914400" rtl="0" eaLnBrk="1" latinLnBrk="0" hangingPunct="1">
                  <a:lnSpc>
                    <a:spcPct val="90000"/>
                  </a:lnSpc>
                  <a:spcBef>
                    <a:spcPts val="500"/>
                  </a:spcBef>
                  <a:buClr>
                    <a:schemeClr val="tx1"/>
                  </a:buClr>
                  <a:buFont typeface="Arial" panose="020B0604020202020204" pitchFamily="34" charset="0"/>
                  <a:buChar char="›"/>
                  <a:defRPr sz="1400" kern="1200">
                    <a:solidFill>
                      <a:schemeClr val="tx1"/>
                    </a:solidFill>
                    <a:latin typeface="+mn-lt"/>
                    <a:ea typeface="+mn-ea"/>
                    <a:cs typeface="+mn-cs"/>
                  </a:defRPr>
                </a:lvl2pPr>
                <a:lvl3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0" indent="0" algn="l" defTabSz="914400" rtl="0" eaLnBrk="1" latinLnBrk="0" hangingPunct="1">
                  <a:lnSpc>
                    <a:spcPts val="3200"/>
                  </a:lnSpc>
                  <a:spcBef>
                    <a:spcPts val="500"/>
                  </a:spcBef>
                  <a:buFont typeface="Arial" panose="020B0604020202020204" pitchFamily="34" charset="0"/>
                  <a:buNone/>
                  <a:defRPr sz="3400" b="1" i="0"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Calibri" panose="020F0502020204030204" pitchFamily="34" charset="0"/>
                  <a:buNone/>
                  <a:tabLst/>
                  <a:defRPr sz="1800" b="1" kern="1200" cap="none" spc="0" baseline="0">
                    <a:solidFill>
                      <a:schemeClr val="tx1"/>
                    </a:solidFill>
                    <a:latin typeface="+mn-lt"/>
                    <a:ea typeface="+mn-ea"/>
                    <a:cs typeface="+mn-cs"/>
                  </a:defRPr>
                </a:lvl5pPr>
                <a:lvl6pPr marL="0" indent="0" algn="l" defTabSz="914400" rtl="0" eaLnBrk="1" latinLnBrk="0" hangingPunct="1">
                  <a:lnSpc>
                    <a:spcPct val="90000"/>
                  </a:lnSpc>
                  <a:spcBef>
                    <a:spcPts val="500"/>
                  </a:spcBef>
                  <a:buFont typeface="Arial" panose="020B0604020202020204" pitchFamily="34" charset="0"/>
                  <a:buNone/>
                  <a:defRPr sz="1400" b="1" kern="1200">
                    <a:solidFill>
                      <a:schemeClr val="accent4"/>
                    </a:solidFill>
                    <a:latin typeface="+mn-lt"/>
                    <a:ea typeface="+mn-ea"/>
                    <a:cs typeface="+mn-cs"/>
                  </a:defRPr>
                </a:lvl6pPr>
                <a:lvl7pPr marL="263525" indent="-263525" algn="l" defTabSz="914400" rtl="0" eaLnBrk="1" latinLnBrk="0" hangingPunct="1">
                  <a:lnSpc>
                    <a:spcPct val="90000"/>
                  </a:lnSpc>
                  <a:spcBef>
                    <a:spcPts val="500"/>
                  </a:spcBef>
                  <a:buFont typeface="+mj-lt"/>
                  <a:buAutoNum type="arabicPeriod"/>
                  <a:defRPr sz="1400" kern="1200">
                    <a:solidFill>
                      <a:schemeClr val="tx1"/>
                    </a:solidFill>
                    <a:latin typeface="+mn-lt"/>
                    <a:ea typeface="+mn-ea"/>
                    <a:cs typeface="+mn-cs"/>
                  </a:defRPr>
                </a:lvl7pPr>
                <a:lvl8pPr marL="263525" indent="-263525" algn="l" defTabSz="914400" rtl="0" eaLnBrk="1" latinLnBrk="0" hangingPunct="1">
                  <a:lnSpc>
                    <a:spcPct val="90000"/>
                  </a:lnSpc>
                  <a:spcBef>
                    <a:spcPts val="500"/>
                  </a:spcBef>
                  <a:buFont typeface="+mj-lt"/>
                  <a:buAutoNum type="alphaLcPeriod"/>
                  <a:defRPr sz="1400" kern="1200">
                    <a:solidFill>
                      <a:schemeClr val="tx1"/>
                    </a:solidFill>
                    <a:latin typeface="+mn-lt"/>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1200" i="1" kern="1200">
                    <a:solidFill>
                      <a:schemeClr val="tx1"/>
                    </a:solidFill>
                    <a:latin typeface="+mn-lt"/>
                    <a:ea typeface="+mn-ea"/>
                    <a:cs typeface="+mn-cs"/>
                  </a:defRPr>
                </a:lvl9pPr>
              </a:lstStyle>
              <a:p>
                <a:pPr marL="0" indent="0" algn="ctr">
                  <a:buNone/>
                </a:pPr>
                <a:r>
                  <a:rPr lang="nl-NL" sz="1400">
                    <a:solidFill>
                      <a:srgbClr val="C00000"/>
                    </a:solidFill>
                    <a:effectLst>
                      <a:glow rad="50800">
                        <a:schemeClr val="bg1"/>
                      </a:glow>
                    </a:effectLst>
                    <a:latin typeface="Segoe MDL2 Assets" panose="050A0102010101010101" pitchFamily="18" charset="0"/>
                  </a:rPr>
                  <a:t></a:t>
                </a:r>
                <a:endParaRPr lang="nl-NL" sz="1400">
                  <a:solidFill>
                    <a:srgbClr val="C00000"/>
                  </a:solidFill>
                  <a:effectLst>
                    <a:glow rad="50800">
                      <a:schemeClr val="bg1"/>
                    </a:glow>
                  </a:effectLst>
                </a:endParaRPr>
              </a:p>
            </p:txBody>
          </p:sp>
          <p:sp>
            <p:nvSpPr>
              <p:cNvPr id="130" name="Tijdelijke aanduiding voor tekst 7">
                <a:extLst>
                  <a:ext uri="{FF2B5EF4-FFF2-40B4-BE49-F238E27FC236}">
                    <a16:creationId xmlns:a16="http://schemas.microsoft.com/office/drawing/2014/main" id="{1C0CA345-E382-4C0C-8BFF-6C89B99245C5}"/>
                  </a:ext>
                </a:extLst>
              </p:cNvPr>
              <p:cNvSpPr txBox="1">
                <a:spLocks/>
              </p:cNvSpPr>
              <p:nvPr userDrawn="1"/>
            </p:nvSpPr>
            <p:spPr>
              <a:xfrm rot="5400000">
                <a:off x="13009888" y="2537325"/>
                <a:ext cx="208755" cy="190500"/>
              </a:xfrm>
              <a:prstGeom prst="rect">
                <a:avLst/>
              </a:prstGeom>
              <a:effectLst>
                <a:glow rad="63500">
                  <a:schemeClr val="bg1">
                    <a:alpha val="40000"/>
                  </a:schemeClr>
                </a:glow>
              </a:effectLst>
            </p:spPr>
            <p:txBody>
              <a:bodyPr vert="horz" lIns="0" tIns="0" rIns="0" bIns="0" rtlCol="0">
                <a:noAutofit/>
              </a:bodyPr>
              <a:lstStyle>
                <a:lvl1pPr marL="263525" indent="-263525" algn="l" defTabSz="914400" rtl="0" eaLnBrk="1" latinLnBrk="0" hangingPunct="1">
                  <a:lnSpc>
                    <a:spcPct val="90000"/>
                  </a:lnSpc>
                  <a:spcBef>
                    <a:spcPts val="1000"/>
                  </a:spcBef>
                  <a:buClr>
                    <a:schemeClr val="tx1"/>
                  </a:buClr>
                  <a:buFont typeface="Calibri" panose="020F0502020204030204" pitchFamily="34" charset="0"/>
                  <a:buChar char="›"/>
                  <a:defRPr sz="1400" kern="1200">
                    <a:solidFill>
                      <a:schemeClr val="tx1"/>
                    </a:solidFill>
                    <a:latin typeface="+mn-lt"/>
                    <a:ea typeface="+mn-ea"/>
                    <a:cs typeface="+mn-cs"/>
                  </a:defRPr>
                </a:lvl1pPr>
                <a:lvl2pPr marL="536575" indent="-273050" algn="l" defTabSz="914400" rtl="0" eaLnBrk="1" latinLnBrk="0" hangingPunct="1">
                  <a:lnSpc>
                    <a:spcPct val="90000"/>
                  </a:lnSpc>
                  <a:spcBef>
                    <a:spcPts val="500"/>
                  </a:spcBef>
                  <a:buClr>
                    <a:schemeClr val="tx1"/>
                  </a:buClr>
                  <a:buFont typeface="Arial" panose="020B0604020202020204" pitchFamily="34" charset="0"/>
                  <a:buChar char="›"/>
                  <a:defRPr sz="1400" kern="1200">
                    <a:solidFill>
                      <a:schemeClr val="tx1"/>
                    </a:solidFill>
                    <a:latin typeface="+mn-lt"/>
                    <a:ea typeface="+mn-ea"/>
                    <a:cs typeface="+mn-cs"/>
                  </a:defRPr>
                </a:lvl2pPr>
                <a:lvl3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0" indent="0" algn="l" defTabSz="914400" rtl="0" eaLnBrk="1" latinLnBrk="0" hangingPunct="1">
                  <a:lnSpc>
                    <a:spcPts val="3200"/>
                  </a:lnSpc>
                  <a:spcBef>
                    <a:spcPts val="500"/>
                  </a:spcBef>
                  <a:buFont typeface="Arial" panose="020B0604020202020204" pitchFamily="34" charset="0"/>
                  <a:buNone/>
                  <a:defRPr sz="3400" b="1" i="0"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Calibri" panose="020F0502020204030204" pitchFamily="34" charset="0"/>
                  <a:buNone/>
                  <a:tabLst/>
                  <a:defRPr sz="1800" b="1" kern="1200" cap="none" spc="0" baseline="0">
                    <a:solidFill>
                      <a:schemeClr val="tx1"/>
                    </a:solidFill>
                    <a:latin typeface="+mn-lt"/>
                    <a:ea typeface="+mn-ea"/>
                    <a:cs typeface="+mn-cs"/>
                  </a:defRPr>
                </a:lvl5pPr>
                <a:lvl6pPr marL="0" indent="0" algn="l" defTabSz="914400" rtl="0" eaLnBrk="1" latinLnBrk="0" hangingPunct="1">
                  <a:lnSpc>
                    <a:spcPct val="90000"/>
                  </a:lnSpc>
                  <a:spcBef>
                    <a:spcPts val="500"/>
                  </a:spcBef>
                  <a:buFont typeface="Arial" panose="020B0604020202020204" pitchFamily="34" charset="0"/>
                  <a:buNone/>
                  <a:defRPr sz="1400" b="1" kern="1200">
                    <a:solidFill>
                      <a:schemeClr val="accent4"/>
                    </a:solidFill>
                    <a:latin typeface="+mn-lt"/>
                    <a:ea typeface="+mn-ea"/>
                    <a:cs typeface="+mn-cs"/>
                  </a:defRPr>
                </a:lvl6pPr>
                <a:lvl7pPr marL="263525" indent="-263525" algn="l" defTabSz="914400" rtl="0" eaLnBrk="1" latinLnBrk="0" hangingPunct="1">
                  <a:lnSpc>
                    <a:spcPct val="90000"/>
                  </a:lnSpc>
                  <a:spcBef>
                    <a:spcPts val="500"/>
                  </a:spcBef>
                  <a:buFont typeface="+mj-lt"/>
                  <a:buAutoNum type="arabicPeriod"/>
                  <a:defRPr sz="1400" kern="1200">
                    <a:solidFill>
                      <a:schemeClr val="tx1"/>
                    </a:solidFill>
                    <a:latin typeface="+mn-lt"/>
                    <a:ea typeface="+mn-ea"/>
                    <a:cs typeface="+mn-cs"/>
                  </a:defRPr>
                </a:lvl7pPr>
                <a:lvl8pPr marL="263525" indent="-263525" algn="l" defTabSz="914400" rtl="0" eaLnBrk="1" latinLnBrk="0" hangingPunct="1">
                  <a:lnSpc>
                    <a:spcPct val="90000"/>
                  </a:lnSpc>
                  <a:spcBef>
                    <a:spcPts val="500"/>
                  </a:spcBef>
                  <a:buFont typeface="+mj-lt"/>
                  <a:buAutoNum type="alphaLcPeriod"/>
                  <a:defRPr sz="1400" kern="1200">
                    <a:solidFill>
                      <a:schemeClr val="tx1"/>
                    </a:solidFill>
                    <a:latin typeface="+mn-lt"/>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1200" i="1" kern="1200">
                    <a:solidFill>
                      <a:schemeClr val="tx1"/>
                    </a:solidFill>
                    <a:latin typeface="+mn-lt"/>
                    <a:ea typeface="+mn-ea"/>
                    <a:cs typeface="+mn-cs"/>
                  </a:defRPr>
                </a:lvl9pPr>
              </a:lstStyle>
              <a:p>
                <a:pPr marL="0" indent="0" algn="ctr">
                  <a:buNone/>
                </a:pPr>
                <a:r>
                  <a:rPr lang="nl-NL" sz="1100">
                    <a:solidFill>
                      <a:srgbClr val="6C6C6C"/>
                    </a:solidFill>
                    <a:effectLst>
                      <a:glow rad="50800">
                        <a:schemeClr val="bg1"/>
                      </a:glow>
                    </a:effectLst>
                    <a:latin typeface="Calibri" panose="020F0502020204030204" pitchFamily="34" charset="0"/>
                    <a:cs typeface="Calibri" panose="020F0502020204030204" pitchFamily="34" charset="0"/>
                  </a:rPr>
                  <a:t>›</a:t>
                </a:r>
                <a:endParaRPr lang="nl-NL" sz="1100">
                  <a:solidFill>
                    <a:srgbClr val="6C6C6C"/>
                  </a:solidFill>
                  <a:effectLst>
                    <a:glow rad="50800">
                      <a:schemeClr val="bg1"/>
                    </a:glow>
                  </a:effectLst>
                </a:endParaRPr>
              </a:p>
            </p:txBody>
          </p:sp>
        </p:grpSp>
        <p:sp>
          <p:nvSpPr>
            <p:cNvPr id="97" name="Rechthoek 96">
              <a:extLst>
                <a:ext uri="{FF2B5EF4-FFF2-40B4-BE49-F238E27FC236}">
                  <a16:creationId xmlns:a16="http://schemas.microsoft.com/office/drawing/2014/main" id="{F0FD750F-E0F1-4C87-82B8-3750543F0BF7}"/>
                </a:ext>
              </a:extLst>
            </p:cNvPr>
            <p:cNvSpPr/>
            <p:nvPr userDrawn="1"/>
          </p:nvSpPr>
          <p:spPr>
            <a:xfrm>
              <a:off x="12854068" y="3730124"/>
              <a:ext cx="519721" cy="692431"/>
            </a:xfrm>
            <a:prstGeom prst="rect">
              <a:avLst/>
            </a:prstGeom>
            <a:solidFill>
              <a:schemeClr val="bg1">
                <a:lumMod val="85000"/>
              </a:schemeClr>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98" name="Rechthoek 97">
              <a:extLst>
                <a:ext uri="{FF2B5EF4-FFF2-40B4-BE49-F238E27FC236}">
                  <a16:creationId xmlns:a16="http://schemas.microsoft.com/office/drawing/2014/main" id="{2401B99A-CD73-46E3-9130-7204920F9344}"/>
                </a:ext>
              </a:extLst>
            </p:cNvPr>
            <p:cNvSpPr/>
            <p:nvPr userDrawn="1"/>
          </p:nvSpPr>
          <p:spPr>
            <a:xfrm>
              <a:off x="12964148" y="3806869"/>
              <a:ext cx="298404" cy="248257"/>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accent1"/>
                </a:solidFill>
                <a:latin typeface="Calibri" panose="020F0502020204030204" pitchFamily="34" charset="0"/>
                <a:cs typeface="Calibri" panose="020F0502020204030204" pitchFamily="34" charset="0"/>
              </a:endParaRPr>
            </a:p>
          </p:txBody>
        </p:sp>
        <p:grpSp>
          <p:nvGrpSpPr>
            <p:cNvPr id="99" name="Groep 98">
              <a:extLst>
                <a:ext uri="{FF2B5EF4-FFF2-40B4-BE49-F238E27FC236}">
                  <a16:creationId xmlns:a16="http://schemas.microsoft.com/office/drawing/2014/main" id="{E0B55AE5-F640-4E15-9233-B7A0300C6432}"/>
                </a:ext>
              </a:extLst>
            </p:cNvPr>
            <p:cNvGrpSpPr/>
            <p:nvPr userDrawn="1"/>
          </p:nvGrpSpPr>
          <p:grpSpPr>
            <a:xfrm>
              <a:off x="12964148" y="3812796"/>
              <a:ext cx="298404" cy="242330"/>
              <a:chOff x="12945071" y="2116141"/>
              <a:chExt cx="338201" cy="242330"/>
            </a:xfrm>
          </p:grpSpPr>
          <p:cxnSp>
            <p:nvCxnSpPr>
              <p:cNvPr id="103" name="Rechte verbindingslijn 102">
                <a:extLst>
                  <a:ext uri="{FF2B5EF4-FFF2-40B4-BE49-F238E27FC236}">
                    <a16:creationId xmlns:a16="http://schemas.microsoft.com/office/drawing/2014/main" id="{0E2C67EB-9805-4137-9742-75E5F7E21063}"/>
                  </a:ext>
                </a:extLst>
              </p:cNvPr>
              <p:cNvCxnSpPr/>
              <p:nvPr userDrawn="1"/>
            </p:nvCxnSpPr>
            <p:spPr>
              <a:xfrm>
                <a:off x="13061098" y="2116141"/>
                <a:ext cx="0" cy="240231"/>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04" name="Rechte verbindingslijn 103">
                <a:extLst>
                  <a:ext uri="{FF2B5EF4-FFF2-40B4-BE49-F238E27FC236}">
                    <a16:creationId xmlns:a16="http://schemas.microsoft.com/office/drawing/2014/main" id="{C2EEE5B4-0924-4200-B1A2-071FAFCBB512}"/>
                  </a:ext>
                </a:extLst>
              </p:cNvPr>
              <p:cNvCxnSpPr/>
              <p:nvPr userDrawn="1"/>
            </p:nvCxnSpPr>
            <p:spPr>
              <a:xfrm>
                <a:off x="13168437" y="2116141"/>
                <a:ext cx="0" cy="240231"/>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05" name="Rechte verbindingslijn 104">
                <a:extLst>
                  <a:ext uri="{FF2B5EF4-FFF2-40B4-BE49-F238E27FC236}">
                    <a16:creationId xmlns:a16="http://schemas.microsoft.com/office/drawing/2014/main" id="{4AE86A8F-64CA-4127-BBA5-1194204D0353}"/>
                  </a:ext>
                </a:extLst>
              </p:cNvPr>
              <p:cNvCxnSpPr/>
              <p:nvPr userDrawn="1"/>
            </p:nvCxnSpPr>
            <p:spPr>
              <a:xfrm flipH="1">
                <a:off x="12950172" y="2200011"/>
                <a:ext cx="333100"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06" name="Rechte verbindingslijn 105">
                <a:extLst>
                  <a:ext uri="{FF2B5EF4-FFF2-40B4-BE49-F238E27FC236}">
                    <a16:creationId xmlns:a16="http://schemas.microsoft.com/office/drawing/2014/main" id="{0F7E1796-5585-4297-8FD7-09153C52EF53}"/>
                  </a:ext>
                </a:extLst>
              </p:cNvPr>
              <p:cNvCxnSpPr/>
              <p:nvPr userDrawn="1"/>
            </p:nvCxnSpPr>
            <p:spPr>
              <a:xfrm flipH="1">
                <a:off x="12950172" y="2283881"/>
                <a:ext cx="333100"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107" name="Rechthoek 106">
                <a:extLst>
                  <a:ext uri="{FF2B5EF4-FFF2-40B4-BE49-F238E27FC236}">
                    <a16:creationId xmlns:a16="http://schemas.microsoft.com/office/drawing/2014/main" id="{605A6A30-163F-4CF1-A424-DB89BF741DF4}"/>
                  </a:ext>
                </a:extLst>
              </p:cNvPr>
              <p:cNvSpPr/>
              <p:nvPr userDrawn="1"/>
            </p:nvSpPr>
            <p:spPr>
              <a:xfrm>
                <a:off x="12945071" y="2116141"/>
                <a:ext cx="338201" cy="242330"/>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accent1"/>
                  </a:solidFill>
                  <a:latin typeface="Calibri" panose="020F0502020204030204" pitchFamily="34" charset="0"/>
                  <a:cs typeface="Calibri" panose="020F0502020204030204" pitchFamily="34" charset="0"/>
                </a:endParaRPr>
              </a:p>
            </p:txBody>
          </p:sp>
        </p:grpSp>
        <p:sp>
          <p:nvSpPr>
            <p:cNvPr id="100" name="Rechthoek 99">
              <a:extLst>
                <a:ext uri="{FF2B5EF4-FFF2-40B4-BE49-F238E27FC236}">
                  <a16:creationId xmlns:a16="http://schemas.microsoft.com/office/drawing/2014/main" id="{DDED4333-7E27-4937-8D27-E68A3E933658}"/>
                </a:ext>
              </a:extLst>
            </p:cNvPr>
            <p:cNvSpPr/>
            <p:nvPr userDrawn="1"/>
          </p:nvSpPr>
          <p:spPr>
            <a:xfrm>
              <a:off x="12939471" y="4149031"/>
              <a:ext cx="342705" cy="1222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700" b="0" u="none" noProof="0">
                  <a:solidFill>
                    <a:srgbClr val="211F26"/>
                  </a:solidFill>
                  <a:latin typeface="Calibri" panose="020F0502020204030204" pitchFamily="34" charset="0"/>
                  <a:cs typeface="Calibri" panose="020F0502020204030204" pitchFamily="34" charset="0"/>
                </a:rPr>
                <a:t>Delete</a:t>
              </a:r>
            </a:p>
          </p:txBody>
        </p:sp>
        <p:sp>
          <p:nvSpPr>
            <p:cNvPr id="101" name="Tijdelijke aanduiding voor tekst 7">
              <a:extLst>
                <a:ext uri="{FF2B5EF4-FFF2-40B4-BE49-F238E27FC236}">
                  <a16:creationId xmlns:a16="http://schemas.microsoft.com/office/drawing/2014/main" id="{8F10BF11-D422-4FDE-AA8D-04349F084A6B}"/>
                </a:ext>
              </a:extLst>
            </p:cNvPr>
            <p:cNvSpPr txBox="1">
              <a:spLocks/>
            </p:cNvSpPr>
            <p:nvPr userDrawn="1"/>
          </p:nvSpPr>
          <p:spPr>
            <a:xfrm flipV="1">
              <a:off x="13117621" y="3944773"/>
              <a:ext cx="208755" cy="190500"/>
            </a:xfrm>
            <a:prstGeom prst="rect">
              <a:avLst/>
            </a:prstGeom>
            <a:effectLst>
              <a:glow rad="63500">
                <a:schemeClr val="bg1">
                  <a:alpha val="40000"/>
                </a:schemeClr>
              </a:glow>
            </a:effectLst>
          </p:spPr>
          <p:txBody>
            <a:bodyPr vert="horz" lIns="0" tIns="0" rIns="0" bIns="0" rtlCol="0">
              <a:noAutofit/>
            </a:bodyPr>
            <a:lstStyle>
              <a:lvl1pPr marL="263525" indent="-263525" algn="l" defTabSz="914400" rtl="0" eaLnBrk="1" latinLnBrk="0" hangingPunct="1">
                <a:lnSpc>
                  <a:spcPct val="90000"/>
                </a:lnSpc>
                <a:spcBef>
                  <a:spcPts val="1000"/>
                </a:spcBef>
                <a:buClr>
                  <a:schemeClr val="tx1"/>
                </a:buClr>
                <a:buFont typeface="Calibri" panose="020F0502020204030204" pitchFamily="34" charset="0"/>
                <a:buChar char="›"/>
                <a:defRPr sz="1400" kern="1200">
                  <a:solidFill>
                    <a:schemeClr val="tx1"/>
                  </a:solidFill>
                  <a:latin typeface="+mn-lt"/>
                  <a:ea typeface="+mn-ea"/>
                  <a:cs typeface="+mn-cs"/>
                </a:defRPr>
              </a:lvl1pPr>
              <a:lvl2pPr marL="536575" indent="-273050" algn="l" defTabSz="914400" rtl="0" eaLnBrk="1" latinLnBrk="0" hangingPunct="1">
                <a:lnSpc>
                  <a:spcPct val="90000"/>
                </a:lnSpc>
                <a:spcBef>
                  <a:spcPts val="500"/>
                </a:spcBef>
                <a:buClr>
                  <a:schemeClr val="tx1"/>
                </a:buClr>
                <a:buFont typeface="Arial" panose="020B0604020202020204" pitchFamily="34" charset="0"/>
                <a:buChar char="›"/>
                <a:defRPr sz="1400" kern="1200">
                  <a:solidFill>
                    <a:schemeClr val="tx1"/>
                  </a:solidFill>
                  <a:latin typeface="+mn-lt"/>
                  <a:ea typeface="+mn-ea"/>
                  <a:cs typeface="+mn-cs"/>
                </a:defRPr>
              </a:lvl2pPr>
              <a:lvl3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0" indent="0" algn="l" defTabSz="914400" rtl="0" eaLnBrk="1" latinLnBrk="0" hangingPunct="1">
                <a:lnSpc>
                  <a:spcPts val="3200"/>
                </a:lnSpc>
                <a:spcBef>
                  <a:spcPts val="500"/>
                </a:spcBef>
                <a:buFont typeface="Arial" panose="020B0604020202020204" pitchFamily="34" charset="0"/>
                <a:buNone/>
                <a:defRPr sz="3400" b="1" i="0"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Calibri" panose="020F0502020204030204" pitchFamily="34" charset="0"/>
                <a:buNone/>
                <a:tabLst/>
                <a:defRPr sz="1800" b="1" kern="1200" cap="none" spc="0" baseline="0">
                  <a:solidFill>
                    <a:schemeClr val="tx1"/>
                  </a:solidFill>
                  <a:latin typeface="+mn-lt"/>
                  <a:ea typeface="+mn-ea"/>
                  <a:cs typeface="+mn-cs"/>
                </a:defRPr>
              </a:lvl5pPr>
              <a:lvl6pPr marL="0" indent="0" algn="l" defTabSz="914400" rtl="0" eaLnBrk="1" latinLnBrk="0" hangingPunct="1">
                <a:lnSpc>
                  <a:spcPct val="90000"/>
                </a:lnSpc>
                <a:spcBef>
                  <a:spcPts val="500"/>
                </a:spcBef>
                <a:buFont typeface="Arial" panose="020B0604020202020204" pitchFamily="34" charset="0"/>
                <a:buNone/>
                <a:defRPr sz="1400" b="1" kern="1200">
                  <a:solidFill>
                    <a:schemeClr val="accent4"/>
                  </a:solidFill>
                  <a:latin typeface="+mn-lt"/>
                  <a:ea typeface="+mn-ea"/>
                  <a:cs typeface="+mn-cs"/>
                </a:defRPr>
              </a:lvl6pPr>
              <a:lvl7pPr marL="263525" indent="-263525" algn="l" defTabSz="914400" rtl="0" eaLnBrk="1" latinLnBrk="0" hangingPunct="1">
                <a:lnSpc>
                  <a:spcPct val="90000"/>
                </a:lnSpc>
                <a:spcBef>
                  <a:spcPts val="500"/>
                </a:spcBef>
                <a:buFont typeface="+mj-lt"/>
                <a:buAutoNum type="arabicPeriod"/>
                <a:defRPr sz="1400" kern="1200">
                  <a:solidFill>
                    <a:schemeClr val="tx1"/>
                  </a:solidFill>
                  <a:latin typeface="+mn-lt"/>
                  <a:ea typeface="+mn-ea"/>
                  <a:cs typeface="+mn-cs"/>
                </a:defRPr>
              </a:lvl7pPr>
              <a:lvl8pPr marL="263525" indent="-263525" algn="l" defTabSz="914400" rtl="0" eaLnBrk="1" latinLnBrk="0" hangingPunct="1">
                <a:lnSpc>
                  <a:spcPct val="90000"/>
                </a:lnSpc>
                <a:spcBef>
                  <a:spcPts val="500"/>
                </a:spcBef>
                <a:buFont typeface="+mj-lt"/>
                <a:buAutoNum type="alphaLcPeriod"/>
                <a:defRPr sz="1400" kern="1200">
                  <a:solidFill>
                    <a:schemeClr val="tx1"/>
                  </a:solidFill>
                  <a:latin typeface="+mn-lt"/>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1200" i="1" kern="1200">
                  <a:solidFill>
                    <a:schemeClr val="tx1"/>
                  </a:solidFill>
                  <a:latin typeface="+mn-lt"/>
                  <a:ea typeface="+mn-ea"/>
                  <a:cs typeface="+mn-cs"/>
                </a:defRPr>
              </a:lvl9pPr>
            </a:lstStyle>
            <a:p>
              <a:pPr marL="0" indent="0" algn="ctr">
                <a:buNone/>
              </a:pPr>
              <a:r>
                <a:rPr lang="nl-NL" sz="1400">
                  <a:solidFill>
                    <a:srgbClr val="C00000"/>
                  </a:solidFill>
                  <a:effectLst>
                    <a:glow rad="50800">
                      <a:schemeClr val="bg1"/>
                    </a:glow>
                  </a:effectLst>
                  <a:latin typeface="Segoe MDL2 Assets" panose="050A0102010101010101" pitchFamily="18" charset="0"/>
                </a:rPr>
                <a:t></a:t>
              </a:r>
              <a:endParaRPr lang="nl-NL" sz="1400">
                <a:solidFill>
                  <a:srgbClr val="C00000"/>
                </a:solidFill>
                <a:effectLst>
                  <a:glow rad="50800">
                    <a:schemeClr val="bg1"/>
                  </a:glow>
                </a:effectLst>
              </a:endParaRPr>
            </a:p>
          </p:txBody>
        </p:sp>
        <p:sp>
          <p:nvSpPr>
            <p:cNvPr id="102" name="Tijdelijke aanduiding voor tekst 7">
              <a:extLst>
                <a:ext uri="{FF2B5EF4-FFF2-40B4-BE49-F238E27FC236}">
                  <a16:creationId xmlns:a16="http://schemas.microsoft.com/office/drawing/2014/main" id="{53BB98AD-3D70-4924-B6E2-4C521C144870}"/>
                </a:ext>
              </a:extLst>
            </p:cNvPr>
            <p:cNvSpPr txBox="1">
              <a:spLocks/>
            </p:cNvSpPr>
            <p:nvPr userDrawn="1"/>
          </p:nvSpPr>
          <p:spPr>
            <a:xfrm rot="5400000">
              <a:off x="13008792" y="4223706"/>
              <a:ext cx="208755" cy="190500"/>
            </a:xfrm>
            <a:prstGeom prst="rect">
              <a:avLst/>
            </a:prstGeom>
            <a:effectLst>
              <a:glow rad="63500">
                <a:schemeClr val="bg1">
                  <a:alpha val="40000"/>
                </a:schemeClr>
              </a:glow>
            </a:effectLst>
          </p:spPr>
          <p:txBody>
            <a:bodyPr vert="horz" lIns="0" tIns="0" rIns="0" bIns="0" rtlCol="0">
              <a:noAutofit/>
            </a:bodyPr>
            <a:lstStyle>
              <a:lvl1pPr marL="263525" indent="-263525" algn="l" defTabSz="914400" rtl="0" eaLnBrk="1" latinLnBrk="0" hangingPunct="1">
                <a:lnSpc>
                  <a:spcPct val="90000"/>
                </a:lnSpc>
                <a:spcBef>
                  <a:spcPts val="1000"/>
                </a:spcBef>
                <a:buClr>
                  <a:schemeClr val="tx1"/>
                </a:buClr>
                <a:buFont typeface="Calibri" panose="020F0502020204030204" pitchFamily="34" charset="0"/>
                <a:buChar char="›"/>
                <a:defRPr sz="1400" kern="1200">
                  <a:solidFill>
                    <a:schemeClr val="tx1"/>
                  </a:solidFill>
                  <a:latin typeface="+mn-lt"/>
                  <a:ea typeface="+mn-ea"/>
                  <a:cs typeface="+mn-cs"/>
                </a:defRPr>
              </a:lvl1pPr>
              <a:lvl2pPr marL="536575" indent="-273050" algn="l" defTabSz="914400" rtl="0" eaLnBrk="1" latinLnBrk="0" hangingPunct="1">
                <a:lnSpc>
                  <a:spcPct val="90000"/>
                </a:lnSpc>
                <a:spcBef>
                  <a:spcPts val="500"/>
                </a:spcBef>
                <a:buClr>
                  <a:schemeClr val="tx1"/>
                </a:buClr>
                <a:buFont typeface="Arial" panose="020B0604020202020204" pitchFamily="34" charset="0"/>
                <a:buChar char="›"/>
                <a:defRPr sz="1400" kern="1200">
                  <a:solidFill>
                    <a:schemeClr val="tx1"/>
                  </a:solidFill>
                  <a:latin typeface="+mn-lt"/>
                  <a:ea typeface="+mn-ea"/>
                  <a:cs typeface="+mn-cs"/>
                </a:defRPr>
              </a:lvl2pPr>
              <a:lvl3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0" indent="0" algn="l" defTabSz="914400" rtl="0" eaLnBrk="1" latinLnBrk="0" hangingPunct="1">
                <a:lnSpc>
                  <a:spcPts val="3200"/>
                </a:lnSpc>
                <a:spcBef>
                  <a:spcPts val="500"/>
                </a:spcBef>
                <a:buFont typeface="Arial" panose="020B0604020202020204" pitchFamily="34" charset="0"/>
                <a:buNone/>
                <a:defRPr sz="3400" b="1" i="0"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Calibri" panose="020F0502020204030204" pitchFamily="34" charset="0"/>
                <a:buNone/>
                <a:tabLst/>
                <a:defRPr sz="1800" b="1" kern="1200" cap="none" spc="0" baseline="0">
                  <a:solidFill>
                    <a:schemeClr val="tx1"/>
                  </a:solidFill>
                  <a:latin typeface="+mn-lt"/>
                  <a:ea typeface="+mn-ea"/>
                  <a:cs typeface="+mn-cs"/>
                </a:defRPr>
              </a:lvl5pPr>
              <a:lvl6pPr marL="0" indent="0" algn="l" defTabSz="914400" rtl="0" eaLnBrk="1" latinLnBrk="0" hangingPunct="1">
                <a:lnSpc>
                  <a:spcPct val="90000"/>
                </a:lnSpc>
                <a:spcBef>
                  <a:spcPts val="500"/>
                </a:spcBef>
                <a:buFont typeface="Arial" panose="020B0604020202020204" pitchFamily="34" charset="0"/>
                <a:buNone/>
                <a:defRPr sz="1400" b="1" kern="1200">
                  <a:solidFill>
                    <a:schemeClr val="accent4"/>
                  </a:solidFill>
                  <a:latin typeface="+mn-lt"/>
                  <a:ea typeface="+mn-ea"/>
                  <a:cs typeface="+mn-cs"/>
                </a:defRPr>
              </a:lvl6pPr>
              <a:lvl7pPr marL="263525" indent="-263525" algn="l" defTabSz="914400" rtl="0" eaLnBrk="1" latinLnBrk="0" hangingPunct="1">
                <a:lnSpc>
                  <a:spcPct val="90000"/>
                </a:lnSpc>
                <a:spcBef>
                  <a:spcPts val="500"/>
                </a:spcBef>
                <a:buFont typeface="+mj-lt"/>
                <a:buAutoNum type="arabicPeriod"/>
                <a:defRPr sz="1400" kern="1200">
                  <a:solidFill>
                    <a:schemeClr val="tx1"/>
                  </a:solidFill>
                  <a:latin typeface="+mn-lt"/>
                  <a:ea typeface="+mn-ea"/>
                  <a:cs typeface="+mn-cs"/>
                </a:defRPr>
              </a:lvl7pPr>
              <a:lvl8pPr marL="263525" indent="-263525" algn="l" defTabSz="914400" rtl="0" eaLnBrk="1" latinLnBrk="0" hangingPunct="1">
                <a:lnSpc>
                  <a:spcPct val="90000"/>
                </a:lnSpc>
                <a:spcBef>
                  <a:spcPts val="500"/>
                </a:spcBef>
                <a:buFont typeface="+mj-lt"/>
                <a:buAutoNum type="alphaLcPeriod"/>
                <a:defRPr sz="1400" kern="1200">
                  <a:solidFill>
                    <a:schemeClr val="tx1"/>
                  </a:solidFill>
                  <a:latin typeface="+mn-lt"/>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1200" i="1" kern="1200">
                  <a:solidFill>
                    <a:schemeClr val="tx1"/>
                  </a:solidFill>
                  <a:latin typeface="+mn-lt"/>
                  <a:ea typeface="+mn-ea"/>
                  <a:cs typeface="+mn-cs"/>
                </a:defRPr>
              </a:lvl9pPr>
            </a:lstStyle>
            <a:p>
              <a:pPr marL="0" indent="0" algn="ctr">
                <a:buNone/>
              </a:pPr>
              <a:r>
                <a:rPr lang="nl-NL" sz="1100">
                  <a:solidFill>
                    <a:srgbClr val="6C6C6C"/>
                  </a:solidFill>
                  <a:effectLst>
                    <a:glow rad="50800">
                      <a:schemeClr val="bg1"/>
                    </a:glow>
                  </a:effectLst>
                  <a:latin typeface="Calibri" panose="020F0502020204030204" pitchFamily="34" charset="0"/>
                  <a:cs typeface="Calibri" panose="020F0502020204030204" pitchFamily="34" charset="0"/>
                </a:rPr>
                <a:t>›</a:t>
              </a:r>
              <a:endParaRPr lang="nl-NL" sz="1100">
                <a:solidFill>
                  <a:srgbClr val="6C6C6C"/>
                </a:solidFill>
                <a:effectLst>
                  <a:glow rad="50800">
                    <a:schemeClr val="bg1"/>
                  </a:glow>
                </a:effectLst>
              </a:endParaRPr>
            </a:p>
          </p:txBody>
        </p:sp>
      </p:grpSp>
      <p:sp>
        <p:nvSpPr>
          <p:cNvPr id="161" name="Titel 2">
            <a:extLst>
              <a:ext uri="{FF2B5EF4-FFF2-40B4-BE49-F238E27FC236}">
                <a16:creationId xmlns:a16="http://schemas.microsoft.com/office/drawing/2014/main" id="{A37AA7A8-E01D-424E-815A-ECD22A3C047D}"/>
              </a:ext>
            </a:extLst>
          </p:cNvPr>
          <p:cNvSpPr>
            <a:spLocks noGrp="1"/>
          </p:cNvSpPr>
          <p:nvPr>
            <p:ph type="title" hasCustomPrompt="1"/>
          </p:nvPr>
        </p:nvSpPr>
        <p:spPr>
          <a:xfrm>
            <a:off x="782814" y="901540"/>
            <a:ext cx="4911084" cy="461665"/>
          </a:xfrm>
        </p:spPr>
        <p:txBody>
          <a:bodyPr/>
          <a:lstStyle>
            <a:lvl1pPr>
              <a:defRPr>
                <a:solidFill>
                  <a:schemeClr val="accent1"/>
                </a:solidFill>
              </a:defRPr>
            </a:lvl1pPr>
          </a:lstStyle>
          <a:p>
            <a:r>
              <a:rPr lang="nl-NL"/>
              <a:t>Plaats hier een titel</a:t>
            </a:r>
          </a:p>
        </p:txBody>
      </p:sp>
      <p:sp>
        <p:nvSpPr>
          <p:cNvPr id="162" name="Tijdelijke aanduiding voor verticale tekst 2">
            <a:extLst>
              <a:ext uri="{FF2B5EF4-FFF2-40B4-BE49-F238E27FC236}">
                <a16:creationId xmlns:a16="http://schemas.microsoft.com/office/drawing/2014/main" id="{A9AF92CE-EEC7-40D9-B7E3-D27371A9151D}"/>
              </a:ext>
            </a:extLst>
          </p:cNvPr>
          <p:cNvSpPr>
            <a:spLocks noGrp="1"/>
          </p:cNvSpPr>
          <p:nvPr>
            <p:ph type="body" orient="vert" idx="1" hasCustomPrompt="1"/>
          </p:nvPr>
        </p:nvSpPr>
        <p:spPr>
          <a:xfrm>
            <a:off x="807910" y="1837485"/>
            <a:ext cx="4880821" cy="4320778"/>
          </a:xfrm>
        </p:spPr>
        <p:txBody>
          <a:bodyPr vert="horz" lIns="0" tIns="0" rIns="0" bIns="0"/>
          <a:lstStyle>
            <a:lvl1pPr>
              <a:defRPr/>
            </a:lvl1pPr>
            <a:lvl2pPr>
              <a:defRPr/>
            </a:lvl2pPr>
            <a:lvl3pPr>
              <a:defRPr/>
            </a:lvl3pPr>
            <a:lvl4pPr>
              <a:spcBef>
                <a:spcPts val="600"/>
              </a:spcBef>
              <a:spcAft>
                <a:spcPts val="300"/>
              </a:spcAft>
              <a:defRPr/>
            </a:lvl4pPr>
            <a:lvl5pPr>
              <a:defRPr/>
            </a:lvl5pPr>
            <a:lvl6pPr>
              <a:defRPr/>
            </a:lvl6pPr>
            <a:lvl7pPr>
              <a:defRPr/>
            </a:lvl7pPr>
            <a:lvl8pPr>
              <a:defRPr/>
            </a:lvl8pPr>
            <a:lvl9pPr>
              <a:defRPr/>
            </a:lvl9pPr>
          </a:lstStyle>
          <a:p>
            <a:pPr lvl="0"/>
            <a:r>
              <a:rPr lang="nl-NL"/>
              <a:t>Klik hier om een bullet te plaatsen.</a:t>
            </a:r>
          </a:p>
          <a:p>
            <a:pPr lvl="1"/>
            <a:r>
              <a:rPr lang="nl-NL"/>
              <a:t>Sub-bullets</a:t>
            </a:r>
          </a:p>
          <a:p>
            <a:pPr lvl="2"/>
            <a:r>
              <a:rPr lang="nl-NL"/>
              <a:t>Leestekst</a:t>
            </a:r>
          </a:p>
          <a:p>
            <a:pPr lvl="3"/>
            <a:r>
              <a:rPr lang="nl-NL"/>
              <a:t>Subtitel</a:t>
            </a:r>
          </a:p>
          <a:p>
            <a:pPr lvl="4"/>
            <a:r>
              <a:rPr lang="nl-NL"/>
              <a:t>Numerieke bullets</a:t>
            </a:r>
          </a:p>
          <a:p>
            <a:pPr lvl="5"/>
            <a:r>
              <a:rPr lang="nl-NL"/>
              <a:t># Abc</a:t>
            </a:r>
          </a:p>
          <a:p>
            <a:pPr lvl="6"/>
            <a:r>
              <a:rPr lang="nl-NL"/>
              <a:t># Bullets</a:t>
            </a:r>
          </a:p>
          <a:p>
            <a:pPr lvl="7"/>
            <a:r>
              <a:rPr lang="nl-NL"/>
              <a:t>Cursief</a:t>
            </a:r>
          </a:p>
          <a:p>
            <a:pPr lvl="8"/>
            <a:r>
              <a:rPr lang="nl-NL"/>
              <a:t>Alt. Subtitel</a:t>
            </a:r>
          </a:p>
        </p:txBody>
      </p:sp>
      <p:sp>
        <p:nvSpPr>
          <p:cNvPr id="163" name="Tijdelijke aanduiding voor verticale tekst 2">
            <a:extLst>
              <a:ext uri="{FF2B5EF4-FFF2-40B4-BE49-F238E27FC236}">
                <a16:creationId xmlns:a16="http://schemas.microsoft.com/office/drawing/2014/main" id="{D7D67AFC-C660-4148-AE86-8CFC180460D0}"/>
              </a:ext>
            </a:extLst>
          </p:cNvPr>
          <p:cNvSpPr>
            <a:spLocks noGrp="1"/>
          </p:cNvSpPr>
          <p:nvPr>
            <p:ph type="body" orient="vert" idx="16" hasCustomPrompt="1"/>
          </p:nvPr>
        </p:nvSpPr>
        <p:spPr>
          <a:xfrm>
            <a:off x="807910" y="1425726"/>
            <a:ext cx="4880821" cy="194626"/>
          </a:xfrm>
        </p:spPr>
        <p:txBody>
          <a:bodyPr vert="horz" lIns="0" tIns="0" rIns="0" bIns="0" anchor="b"/>
          <a:lstStyle>
            <a:lvl1pPr marL="0" indent="0">
              <a:buNone/>
              <a:defRPr sz="1600">
                <a:solidFill>
                  <a:schemeClr val="accent2"/>
                </a:solidFill>
              </a:defRPr>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Plaats hier een subtitel</a:t>
            </a:r>
          </a:p>
        </p:txBody>
      </p:sp>
      <p:grpSp>
        <p:nvGrpSpPr>
          <p:cNvPr id="165" name="INSTRUCTIE">
            <a:extLst>
              <a:ext uri="{FF2B5EF4-FFF2-40B4-BE49-F238E27FC236}">
                <a16:creationId xmlns:a16="http://schemas.microsoft.com/office/drawing/2014/main" id="{FF87A8BE-EAD5-4285-A6EE-9E257619F3FD}"/>
              </a:ext>
            </a:extLst>
          </p:cNvPr>
          <p:cNvGrpSpPr/>
          <p:nvPr userDrawn="1"/>
        </p:nvGrpSpPr>
        <p:grpSpPr>
          <a:xfrm>
            <a:off x="-3786437" y="0"/>
            <a:ext cx="3693386" cy="5359349"/>
            <a:chOff x="-3786437" y="0"/>
            <a:chExt cx="3693386" cy="5359349"/>
          </a:xfrm>
        </p:grpSpPr>
        <p:sp>
          <p:nvSpPr>
            <p:cNvPr id="166" name="Rechthoek 165">
              <a:extLst>
                <a:ext uri="{FF2B5EF4-FFF2-40B4-BE49-F238E27FC236}">
                  <a16:creationId xmlns:a16="http://schemas.microsoft.com/office/drawing/2014/main" id="{90B846A5-8EB9-4C1C-B8C3-41AB561A2F9E}"/>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167" name="Ovaal 166">
              <a:extLst>
                <a:ext uri="{FF2B5EF4-FFF2-40B4-BE49-F238E27FC236}">
                  <a16:creationId xmlns:a16="http://schemas.microsoft.com/office/drawing/2014/main" id="{B831832C-564A-4409-8BBC-DFB6C520EAD1}"/>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68" name="Rechthoek 167">
              <a:extLst>
                <a:ext uri="{FF2B5EF4-FFF2-40B4-BE49-F238E27FC236}">
                  <a16:creationId xmlns:a16="http://schemas.microsoft.com/office/drawing/2014/main" id="{CDD00830-9437-48C0-8216-944C770AC9B6}"/>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Bullet</a:t>
              </a:r>
            </a:p>
          </p:txBody>
        </p:sp>
        <p:sp>
          <p:nvSpPr>
            <p:cNvPr id="169" name="Ovaal 168">
              <a:extLst>
                <a:ext uri="{FF2B5EF4-FFF2-40B4-BE49-F238E27FC236}">
                  <a16:creationId xmlns:a16="http://schemas.microsoft.com/office/drawing/2014/main" id="{43295BA1-C3CF-402D-B456-594409646A6A}"/>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70" name="Rechthoek 169">
              <a:extLst>
                <a:ext uri="{FF2B5EF4-FFF2-40B4-BE49-F238E27FC236}">
                  <a16:creationId xmlns:a16="http://schemas.microsoft.com/office/drawing/2014/main" id="{C03CC9A0-7917-406F-AC4E-E99F741EDB38}"/>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171" name="Rechthoek 170">
              <a:extLst>
                <a:ext uri="{FF2B5EF4-FFF2-40B4-BE49-F238E27FC236}">
                  <a16:creationId xmlns:a16="http://schemas.microsoft.com/office/drawing/2014/main" id="{93E521F1-2C02-40DE-B8B1-14588189F862}"/>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Sub-bullet #1</a:t>
              </a:r>
            </a:p>
          </p:txBody>
        </p:sp>
        <p:sp>
          <p:nvSpPr>
            <p:cNvPr id="172" name="Ovaal 171">
              <a:extLst>
                <a:ext uri="{FF2B5EF4-FFF2-40B4-BE49-F238E27FC236}">
                  <a16:creationId xmlns:a16="http://schemas.microsoft.com/office/drawing/2014/main" id="{829B92C0-1263-415A-9993-0275686A18C2}"/>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73" name="Ovaal 172">
              <a:extLst>
                <a:ext uri="{FF2B5EF4-FFF2-40B4-BE49-F238E27FC236}">
                  <a16:creationId xmlns:a16="http://schemas.microsoft.com/office/drawing/2014/main" id="{5038A713-9C75-402B-AE6E-64E8ED17278C}"/>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74" name="Rechthoek 173">
              <a:extLst>
                <a:ext uri="{FF2B5EF4-FFF2-40B4-BE49-F238E27FC236}">
                  <a16:creationId xmlns:a16="http://schemas.microsoft.com/office/drawing/2014/main" id="{3622AF2C-99B6-4B18-8D9A-F7498702D783}"/>
                </a:ext>
              </a:extLst>
            </p:cNvPr>
            <p:cNvSpPr/>
            <p:nvPr userDrawn="1"/>
          </p:nvSpPr>
          <p:spPr>
            <a:xfrm>
              <a:off x="-3319415" y="24311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Leestekst</a:t>
              </a:r>
            </a:p>
          </p:txBody>
        </p:sp>
        <p:sp>
          <p:nvSpPr>
            <p:cNvPr id="175" name="Ovaal 174">
              <a:extLst>
                <a:ext uri="{FF2B5EF4-FFF2-40B4-BE49-F238E27FC236}">
                  <a16:creationId xmlns:a16="http://schemas.microsoft.com/office/drawing/2014/main" id="{6D467BD5-D8C0-43C5-BFF4-6368711BCBAF}"/>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176" name="Rechthoek 175">
              <a:extLst>
                <a:ext uri="{FF2B5EF4-FFF2-40B4-BE49-F238E27FC236}">
                  <a16:creationId xmlns:a16="http://schemas.microsoft.com/office/drawing/2014/main" id="{43E87CCA-4592-412F-92AC-3CDB819D2DB3}"/>
                </a:ext>
              </a:extLst>
            </p:cNvPr>
            <p:cNvSpPr/>
            <p:nvPr userDrawn="1"/>
          </p:nvSpPr>
          <p:spPr>
            <a:xfrm>
              <a:off x="-3319415" y="2722518"/>
              <a:ext cx="2949220" cy="180000"/>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accent2"/>
                  </a:solidFill>
                  <a:effectLst/>
                  <a:uLnTx/>
                  <a:uFillTx/>
                  <a:latin typeface="+mj-lt"/>
                  <a:ea typeface="+mn-ea"/>
                  <a:cs typeface="Calibri" panose="020F0502020204030204" pitchFamily="34" charset="0"/>
                </a:rPr>
                <a:t>Subtitel</a:t>
              </a:r>
            </a:p>
          </p:txBody>
        </p:sp>
        <p:sp>
          <p:nvSpPr>
            <p:cNvPr id="177" name="Ovaal 176">
              <a:extLst>
                <a:ext uri="{FF2B5EF4-FFF2-40B4-BE49-F238E27FC236}">
                  <a16:creationId xmlns:a16="http://schemas.microsoft.com/office/drawing/2014/main" id="{A6ADE926-0551-4DFD-8DF6-E015E4CBA457}"/>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178" name="Rechthoek 177">
              <a:extLst>
                <a:ext uri="{FF2B5EF4-FFF2-40B4-BE49-F238E27FC236}">
                  <a16:creationId xmlns:a16="http://schemas.microsoft.com/office/drawing/2014/main" id="{0A0F9701-9027-4302-B8F5-285805EE9F23}"/>
                </a:ext>
              </a:extLst>
            </p:cNvPr>
            <p:cNvSpPr/>
            <p:nvPr userDrawn="1"/>
          </p:nvSpPr>
          <p:spPr>
            <a:xfrm>
              <a:off x="-3319415" y="299712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Numerieke bullet</a:t>
              </a:r>
            </a:p>
          </p:txBody>
        </p:sp>
        <p:sp>
          <p:nvSpPr>
            <p:cNvPr id="179" name="Ovaal 178">
              <a:extLst>
                <a:ext uri="{FF2B5EF4-FFF2-40B4-BE49-F238E27FC236}">
                  <a16:creationId xmlns:a16="http://schemas.microsoft.com/office/drawing/2014/main" id="{8B11E648-83EB-4F46-BB99-9365E2184C54}"/>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180" name="Rechthoek 179">
              <a:extLst>
                <a:ext uri="{FF2B5EF4-FFF2-40B4-BE49-F238E27FC236}">
                  <a16:creationId xmlns:a16="http://schemas.microsoft.com/office/drawing/2014/main" id="{1E9AB5B0-DE6F-4EB6-BB8D-49EE879A0527}"/>
                </a:ext>
              </a:extLst>
            </p:cNvPr>
            <p:cNvSpPr/>
            <p:nvPr userDrawn="1"/>
          </p:nvSpPr>
          <p:spPr>
            <a:xfrm>
              <a:off x="-3325830" y="3288516"/>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5"/>
                </a:buClr>
                <a:buSzTx/>
                <a:buFont typeface="+mj-lt"/>
                <a:buAutoNum type="alphaLcPeriod"/>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Alfabetische bullet</a:t>
              </a:r>
            </a:p>
          </p:txBody>
        </p:sp>
        <p:sp>
          <p:nvSpPr>
            <p:cNvPr id="181" name="Ovaal 180">
              <a:extLst>
                <a:ext uri="{FF2B5EF4-FFF2-40B4-BE49-F238E27FC236}">
                  <a16:creationId xmlns:a16="http://schemas.microsoft.com/office/drawing/2014/main" id="{92946709-C309-4AC5-8A08-B6F01C246CE7}"/>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182" name="Rechthoek 181">
              <a:extLst>
                <a:ext uri="{FF2B5EF4-FFF2-40B4-BE49-F238E27FC236}">
                  <a16:creationId xmlns:a16="http://schemas.microsoft.com/office/drawing/2014/main" id="{BD795BA8-9EE8-43D7-9490-F4EB87FD34D1}"/>
                </a:ext>
              </a:extLst>
            </p:cNvPr>
            <p:cNvSpPr/>
            <p:nvPr userDrawn="1"/>
          </p:nvSpPr>
          <p:spPr>
            <a:xfrm>
              <a:off x="-3319415" y="3579903"/>
              <a:ext cx="2949220" cy="180000"/>
            </a:xfrm>
            <a:prstGeom prst="rect">
              <a:avLst/>
            </a:prstGeom>
            <a:noFill/>
            <a:ln w="25400" cap="flat" cmpd="sng" algn="ctr">
              <a:noFill/>
              <a:prstDash val="solid"/>
            </a:ln>
            <a:effectLst/>
          </p:spPr>
          <p:txBody>
            <a:bodyPr lIns="0" tIns="0" rIns="0" bIns="0" rtlCol="0" anchor="ctr"/>
            <a:lstStyle/>
            <a:p>
              <a:pPr marL="450850" marR="0" lvl="0" indent="-18415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Bullet</a:t>
              </a:r>
            </a:p>
          </p:txBody>
        </p:sp>
        <p:sp>
          <p:nvSpPr>
            <p:cNvPr id="183" name="Ovaal 182">
              <a:extLst>
                <a:ext uri="{FF2B5EF4-FFF2-40B4-BE49-F238E27FC236}">
                  <a16:creationId xmlns:a16="http://schemas.microsoft.com/office/drawing/2014/main" id="{52EC2965-D19A-44D5-85AD-6CA9B7695F7A}"/>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184" name="Rechthoek 183">
              <a:extLst>
                <a:ext uri="{FF2B5EF4-FFF2-40B4-BE49-F238E27FC236}">
                  <a16:creationId xmlns:a16="http://schemas.microsoft.com/office/drawing/2014/main" id="{9808A2F5-121B-4D06-9FD9-38727A668AF3}"/>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185" name="ICOON_info">
              <a:extLst>
                <a:ext uri="{FF2B5EF4-FFF2-40B4-BE49-F238E27FC236}">
                  <a16:creationId xmlns:a16="http://schemas.microsoft.com/office/drawing/2014/main" id="{EA298C63-DE26-4A09-BFDE-F2B21441EF12}"/>
                </a:ext>
              </a:extLst>
            </p:cNvPr>
            <p:cNvGrpSpPr/>
            <p:nvPr userDrawn="1"/>
          </p:nvGrpSpPr>
          <p:grpSpPr>
            <a:xfrm>
              <a:off x="-376736" y="4400186"/>
              <a:ext cx="283685" cy="283685"/>
              <a:chOff x="-510741" y="5913713"/>
              <a:chExt cx="267555" cy="267555"/>
            </a:xfrm>
          </p:grpSpPr>
          <p:sp>
            <p:nvSpPr>
              <p:cNvPr id="229" name="Ovaal 228">
                <a:extLst>
                  <a:ext uri="{FF2B5EF4-FFF2-40B4-BE49-F238E27FC236}">
                    <a16:creationId xmlns:a16="http://schemas.microsoft.com/office/drawing/2014/main" id="{8D93E688-A918-49F1-ABB1-D82D5811932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230" name="Graphic 163" descr="Informatie">
                <a:extLst>
                  <a:ext uri="{FF2B5EF4-FFF2-40B4-BE49-F238E27FC236}">
                    <a16:creationId xmlns:a16="http://schemas.microsoft.com/office/drawing/2014/main" id="{ED657F34-60CE-4666-8AB2-1C601A9115BA}"/>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186" name="VOORBEELD">
              <a:extLst>
                <a:ext uri="{FF2B5EF4-FFF2-40B4-BE49-F238E27FC236}">
                  <a16:creationId xmlns:a16="http://schemas.microsoft.com/office/drawing/2014/main" id="{28D663F2-2CB1-41E2-8FFA-343C5D312A08}"/>
                </a:ext>
              </a:extLst>
            </p:cNvPr>
            <p:cNvGrpSpPr/>
            <p:nvPr userDrawn="1"/>
          </p:nvGrpSpPr>
          <p:grpSpPr>
            <a:xfrm>
              <a:off x="-3605171" y="458674"/>
              <a:ext cx="3234311" cy="558875"/>
              <a:chOff x="-3605171" y="458674"/>
              <a:chExt cx="3234311" cy="558875"/>
            </a:xfrm>
          </p:grpSpPr>
          <p:sp>
            <p:nvSpPr>
              <p:cNvPr id="189" name="Rechthoek 188">
                <a:extLst>
                  <a:ext uri="{FF2B5EF4-FFF2-40B4-BE49-F238E27FC236}">
                    <a16:creationId xmlns:a16="http://schemas.microsoft.com/office/drawing/2014/main" id="{BDC5C6AF-869C-4732-B071-92499362B5F8}"/>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190" name="Rechthoek 189">
                <a:extLst>
                  <a:ext uri="{FF2B5EF4-FFF2-40B4-BE49-F238E27FC236}">
                    <a16:creationId xmlns:a16="http://schemas.microsoft.com/office/drawing/2014/main" id="{EC5B5450-4FA1-413E-84D3-0004878DBF87}"/>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191" name="Groep 190">
                <a:extLst>
                  <a:ext uri="{FF2B5EF4-FFF2-40B4-BE49-F238E27FC236}">
                    <a16:creationId xmlns:a16="http://schemas.microsoft.com/office/drawing/2014/main" id="{9E27ED3D-989B-4547-A016-BC7622521021}"/>
                  </a:ext>
                </a:extLst>
              </p:cNvPr>
              <p:cNvGrpSpPr/>
              <p:nvPr userDrawn="1"/>
            </p:nvGrpSpPr>
            <p:grpSpPr>
              <a:xfrm>
                <a:off x="-3386247" y="830871"/>
                <a:ext cx="139423" cy="109566"/>
                <a:chOff x="-2866744" y="827071"/>
                <a:chExt cx="168701" cy="132575"/>
              </a:xfrm>
            </p:grpSpPr>
            <p:grpSp>
              <p:nvGrpSpPr>
                <p:cNvPr id="222" name="Groep 221">
                  <a:extLst>
                    <a:ext uri="{FF2B5EF4-FFF2-40B4-BE49-F238E27FC236}">
                      <a16:creationId xmlns:a16="http://schemas.microsoft.com/office/drawing/2014/main" id="{047A0977-9A8E-4C61-85C1-905CEAC3D8B3}"/>
                    </a:ext>
                  </a:extLst>
                </p:cNvPr>
                <p:cNvGrpSpPr/>
                <p:nvPr userDrawn="1"/>
              </p:nvGrpSpPr>
              <p:grpSpPr>
                <a:xfrm>
                  <a:off x="-2866744" y="827071"/>
                  <a:ext cx="168701" cy="132575"/>
                  <a:chOff x="-2866744" y="827071"/>
                  <a:chExt cx="168701" cy="132575"/>
                </a:xfrm>
              </p:grpSpPr>
              <p:cxnSp>
                <p:nvCxnSpPr>
                  <p:cNvPr id="224" name="Rechte verbindingslijn 223">
                    <a:extLst>
                      <a:ext uri="{FF2B5EF4-FFF2-40B4-BE49-F238E27FC236}">
                        <a16:creationId xmlns:a16="http://schemas.microsoft.com/office/drawing/2014/main" id="{8F62FD2A-CC6C-48AC-B23B-74E11379738A}"/>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25" name="Rechte verbindingslijn 224">
                    <a:extLst>
                      <a:ext uri="{FF2B5EF4-FFF2-40B4-BE49-F238E27FC236}">
                        <a16:creationId xmlns:a16="http://schemas.microsoft.com/office/drawing/2014/main" id="{3C7698CC-719B-426B-A87B-ABEB3FD8598D}"/>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26" name="Rechte verbindingslijn 225">
                    <a:extLst>
                      <a:ext uri="{FF2B5EF4-FFF2-40B4-BE49-F238E27FC236}">
                        <a16:creationId xmlns:a16="http://schemas.microsoft.com/office/drawing/2014/main" id="{EEE61D97-D1E3-4EC9-A865-AC7B3FE87A8C}"/>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27" name="Rechte verbindingslijn 226">
                    <a:extLst>
                      <a:ext uri="{FF2B5EF4-FFF2-40B4-BE49-F238E27FC236}">
                        <a16:creationId xmlns:a16="http://schemas.microsoft.com/office/drawing/2014/main" id="{29DBA069-71C8-41F2-A684-54873C81FCF9}"/>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28" name="Rechte verbindingslijn 227">
                    <a:extLst>
                      <a:ext uri="{FF2B5EF4-FFF2-40B4-BE49-F238E27FC236}">
                        <a16:creationId xmlns:a16="http://schemas.microsoft.com/office/drawing/2014/main" id="{0CD4D501-E870-43FE-99B8-1C1F623ADC1E}"/>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23" name="Pijl: rechts 222">
                  <a:extLst>
                    <a:ext uri="{FF2B5EF4-FFF2-40B4-BE49-F238E27FC236}">
                      <a16:creationId xmlns:a16="http://schemas.microsoft.com/office/drawing/2014/main" id="{8EF78843-4B50-41A1-AED7-8BBA28DA2ADD}"/>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92" name="Groep 191">
                <a:extLst>
                  <a:ext uri="{FF2B5EF4-FFF2-40B4-BE49-F238E27FC236}">
                    <a16:creationId xmlns:a16="http://schemas.microsoft.com/office/drawing/2014/main" id="{4418FF76-E792-4295-A991-9644F63C8684}"/>
                  </a:ext>
                </a:extLst>
              </p:cNvPr>
              <p:cNvGrpSpPr/>
              <p:nvPr userDrawn="1"/>
            </p:nvGrpSpPr>
            <p:grpSpPr>
              <a:xfrm>
                <a:off x="-3605171" y="830871"/>
                <a:ext cx="139423" cy="109566"/>
                <a:chOff x="-2866744" y="518074"/>
                <a:chExt cx="168701" cy="132575"/>
              </a:xfrm>
            </p:grpSpPr>
            <p:grpSp>
              <p:nvGrpSpPr>
                <p:cNvPr id="215" name="Groep 214">
                  <a:extLst>
                    <a:ext uri="{FF2B5EF4-FFF2-40B4-BE49-F238E27FC236}">
                      <a16:creationId xmlns:a16="http://schemas.microsoft.com/office/drawing/2014/main" id="{AAC186BC-FB6A-46B4-8DB7-62DEE66D8FC0}"/>
                    </a:ext>
                  </a:extLst>
                </p:cNvPr>
                <p:cNvGrpSpPr/>
                <p:nvPr userDrawn="1"/>
              </p:nvGrpSpPr>
              <p:grpSpPr>
                <a:xfrm>
                  <a:off x="-2866744" y="518074"/>
                  <a:ext cx="168701" cy="132575"/>
                  <a:chOff x="-2866744" y="518074"/>
                  <a:chExt cx="168701" cy="132575"/>
                </a:xfrm>
              </p:grpSpPr>
              <p:cxnSp>
                <p:nvCxnSpPr>
                  <p:cNvPr id="217" name="Rechte verbindingslijn 216">
                    <a:extLst>
                      <a:ext uri="{FF2B5EF4-FFF2-40B4-BE49-F238E27FC236}">
                        <a16:creationId xmlns:a16="http://schemas.microsoft.com/office/drawing/2014/main" id="{1096AF3F-5C20-44B3-B3AF-653BEA76992F}"/>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18" name="Rechte verbindingslijn 217">
                    <a:extLst>
                      <a:ext uri="{FF2B5EF4-FFF2-40B4-BE49-F238E27FC236}">
                        <a16:creationId xmlns:a16="http://schemas.microsoft.com/office/drawing/2014/main" id="{12A0AD5B-46A7-4265-A8FE-DE6528912CDE}"/>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19" name="Rechte verbindingslijn 218">
                    <a:extLst>
                      <a:ext uri="{FF2B5EF4-FFF2-40B4-BE49-F238E27FC236}">
                        <a16:creationId xmlns:a16="http://schemas.microsoft.com/office/drawing/2014/main" id="{86503E4C-8287-4DC5-967B-44ABA2D7834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20" name="Rechte verbindingslijn 219">
                    <a:extLst>
                      <a:ext uri="{FF2B5EF4-FFF2-40B4-BE49-F238E27FC236}">
                        <a16:creationId xmlns:a16="http://schemas.microsoft.com/office/drawing/2014/main" id="{5B18E756-CA64-4681-AFA1-5C5F6BD3D2F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21" name="Rechte verbindingslijn 220">
                    <a:extLst>
                      <a:ext uri="{FF2B5EF4-FFF2-40B4-BE49-F238E27FC236}">
                        <a16:creationId xmlns:a16="http://schemas.microsoft.com/office/drawing/2014/main" id="{42792CC3-690D-4D2C-B115-311509F9AB2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16" name="Pijl: rechts 215">
                  <a:extLst>
                    <a:ext uri="{FF2B5EF4-FFF2-40B4-BE49-F238E27FC236}">
                      <a16:creationId xmlns:a16="http://schemas.microsoft.com/office/drawing/2014/main" id="{5E286359-6117-4C1C-ACD4-58F5EAEED914}"/>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193" name="Rechte verbindingslijn 192">
                <a:extLst>
                  <a:ext uri="{FF2B5EF4-FFF2-40B4-BE49-F238E27FC236}">
                    <a16:creationId xmlns:a16="http://schemas.microsoft.com/office/drawing/2014/main" id="{92CC8B74-FF44-4C46-A3DB-FB73B1868F19}"/>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194" name="Rechte verbindingslijn 193">
                <a:extLst>
                  <a:ext uri="{FF2B5EF4-FFF2-40B4-BE49-F238E27FC236}">
                    <a16:creationId xmlns:a16="http://schemas.microsoft.com/office/drawing/2014/main" id="{7E97951E-40FD-4B5D-9DEA-51CE2270FFA7}"/>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195" name="Rechthoek 194">
                <a:extLst>
                  <a:ext uri="{FF2B5EF4-FFF2-40B4-BE49-F238E27FC236}">
                    <a16:creationId xmlns:a16="http://schemas.microsoft.com/office/drawing/2014/main" id="{EDFC51B6-0FEE-4F00-968A-5CD265F7312C}"/>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196" name="Rechthoek 195">
                <a:extLst>
                  <a:ext uri="{FF2B5EF4-FFF2-40B4-BE49-F238E27FC236}">
                    <a16:creationId xmlns:a16="http://schemas.microsoft.com/office/drawing/2014/main" id="{CF729A76-B420-4886-99CA-5328AD2A0C83}"/>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197" name="Groep 196">
                <a:extLst>
                  <a:ext uri="{FF2B5EF4-FFF2-40B4-BE49-F238E27FC236}">
                    <a16:creationId xmlns:a16="http://schemas.microsoft.com/office/drawing/2014/main" id="{56A8A52D-E52E-4893-8FB2-88CAD02616DE}"/>
                  </a:ext>
                </a:extLst>
              </p:cNvPr>
              <p:cNvGrpSpPr/>
              <p:nvPr userDrawn="1"/>
            </p:nvGrpSpPr>
            <p:grpSpPr>
              <a:xfrm>
                <a:off x="-2916763" y="769168"/>
                <a:ext cx="268738" cy="248381"/>
                <a:chOff x="-2916763" y="769168"/>
                <a:chExt cx="268738" cy="248381"/>
              </a:xfrm>
            </p:grpSpPr>
            <p:sp>
              <p:nvSpPr>
                <p:cNvPr id="207" name="Rechthoek 206">
                  <a:extLst>
                    <a:ext uri="{FF2B5EF4-FFF2-40B4-BE49-F238E27FC236}">
                      <a16:creationId xmlns:a16="http://schemas.microsoft.com/office/drawing/2014/main" id="{19BCFEB4-DB3E-49B0-A5AC-C8BB222541C2}"/>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208" name="Groep 207">
                  <a:extLst>
                    <a:ext uri="{FF2B5EF4-FFF2-40B4-BE49-F238E27FC236}">
                      <a16:creationId xmlns:a16="http://schemas.microsoft.com/office/drawing/2014/main" id="{E1AA1D7E-0DD4-472C-9450-ACEE4B7E9131}"/>
                    </a:ext>
                  </a:extLst>
                </p:cNvPr>
                <p:cNvGrpSpPr/>
                <p:nvPr userDrawn="1"/>
              </p:nvGrpSpPr>
              <p:grpSpPr>
                <a:xfrm>
                  <a:off x="-2866744" y="827071"/>
                  <a:ext cx="168701" cy="132575"/>
                  <a:chOff x="-2866744" y="827071"/>
                  <a:chExt cx="168701" cy="132575"/>
                </a:xfrm>
              </p:grpSpPr>
              <p:cxnSp>
                <p:nvCxnSpPr>
                  <p:cNvPr id="210" name="Rechte verbindingslijn 209">
                    <a:extLst>
                      <a:ext uri="{FF2B5EF4-FFF2-40B4-BE49-F238E27FC236}">
                        <a16:creationId xmlns:a16="http://schemas.microsoft.com/office/drawing/2014/main" id="{77B78327-75D1-4961-A6FD-CEF283A142CF}"/>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11" name="Rechte verbindingslijn 210">
                    <a:extLst>
                      <a:ext uri="{FF2B5EF4-FFF2-40B4-BE49-F238E27FC236}">
                        <a16:creationId xmlns:a16="http://schemas.microsoft.com/office/drawing/2014/main" id="{49F034E8-0E37-4911-9A00-F00D96B36FB9}"/>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12" name="Rechte verbindingslijn 211">
                    <a:extLst>
                      <a:ext uri="{FF2B5EF4-FFF2-40B4-BE49-F238E27FC236}">
                        <a16:creationId xmlns:a16="http://schemas.microsoft.com/office/drawing/2014/main" id="{0EB21997-B342-409B-BDEB-EB7B72783888}"/>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13" name="Rechte verbindingslijn 212">
                    <a:extLst>
                      <a:ext uri="{FF2B5EF4-FFF2-40B4-BE49-F238E27FC236}">
                        <a16:creationId xmlns:a16="http://schemas.microsoft.com/office/drawing/2014/main" id="{5CE635B7-0EC7-4C35-B338-007E017A2041}"/>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14" name="Rechte verbindingslijn 213">
                    <a:extLst>
                      <a:ext uri="{FF2B5EF4-FFF2-40B4-BE49-F238E27FC236}">
                        <a16:creationId xmlns:a16="http://schemas.microsoft.com/office/drawing/2014/main" id="{5455B211-54BA-4FAE-938D-C41860840945}"/>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09" name="Pijl: rechts 208">
                  <a:extLst>
                    <a:ext uri="{FF2B5EF4-FFF2-40B4-BE49-F238E27FC236}">
                      <a16:creationId xmlns:a16="http://schemas.microsoft.com/office/drawing/2014/main" id="{527BBD31-E596-424D-9C50-2BD12F1149B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98" name="Groep 197">
                <a:extLst>
                  <a:ext uri="{FF2B5EF4-FFF2-40B4-BE49-F238E27FC236}">
                    <a16:creationId xmlns:a16="http://schemas.microsoft.com/office/drawing/2014/main" id="{97D7A960-7CC2-454D-9124-EDEBFF551925}"/>
                  </a:ext>
                </a:extLst>
              </p:cNvPr>
              <p:cNvGrpSpPr/>
              <p:nvPr userDrawn="1"/>
            </p:nvGrpSpPr>
            <p:grpSpPr>
              <a:xfrm>
                <a:off x="-2916763" y="460171"/>
                <a:ext cx="268738" cy="248381"/>
                <a:chOff x="-2916763" y="460171"/>
                <a:chExt cx="268738" cy="248381"/>
              </a:xfrm>
            </p:grpSpPr>
            <p:sp>
              <p:nvSpPr>
                <p:cNvPr id="199" name="Rechthoek 198">
                  <a:extLst>
                    <a:ext uri="{FF2B5EF4-FFF2-40B4-BE49-F238E27FC236}">
                      <a16:creationId xmlns:a16="http://schemas.microsoft.com/office/drawing/2014/main" id="{E92EBCDE-0C01-4DC3-97BA-AC2657E30E98}"/>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200" name="Groep 199">
                  <a:extLst>
                    <a:ext uri="{FF2B5EF4-FFF2-40B4-BE49-F238E27FC236}">
                      <a16:creationId xmlns:a16="http://schemas.microsoft.com/office/drawing/2014/main" id="{1783C5DE-9E39-49C2-9BAD-8EF4E8EDA186}"/>
                    </a:ext>
                  </a:extLst>
                </p:cNvPr>
                <p:cNvGrpSpPr/>
                <p:nvPr userDrawn="1"/>
              </p:nvGrpSpPr>
              <p:grpSpPr>
                <a:xfrm>
                  <a:off x="-2866744" y="518074"/>
                  <a:ext cx="168701" cy="132575"/>
                  <a:chOff x="-2866744" y="518074"/>
                  <a:chExt cx="168701" cy="132575"/>
                </a:xfrm>
              </p:grpSpPr>
              <p:cxnSp>
                <p:nvCxnSpPr>
                  <p:cNvPr id="202" name="Rechte verbindingslijn 201">
                    <a:extLst>
                      <a:ext uri="{FF2B5EF4-FFF2-40B4-BE49-F238E27FC236}">
                        <a16:creationId xmlns:a16="http://schemas.microsoft.com/office/drawing/2014/main" id="{C06C881D-D03D-4AF7-9687-4063850016DA}"/>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03" name="Rechte verbindingslijn 202">
                    <a:extLst>
                      <a:ext uri="{FF2B5EF4-FFF2-40B4-BE49-F238E27FC236}">
                        <a16:creationId xmlns:a16="http://schemas.microsoft.com/office/drawing/2014/main" id="{731BA6F1-C917-4B10-B749-16BB92CFD845}"/>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04" name="Rechte verbindingslijn 203">
                    <a:extLst>
                      <a:ext uri="{FF2B5EF4-FFF2-40B4-BE49-F238E27FC236}">
                        <a16:creationId xmlns:a16="http://schemas.microsoft.com/office/drawing/2014/main" id="{66539538-A3C6-4A75-9EC8-2E78B1AF913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05" name="Rechte verbindingslijn 204">
                    <a:extLst>
                      <a:ext uri="{FF2B5EF4-FFF2-40B4-BE49-F238E27FC236}">
                        <a16:creationId xmlns:a16="http://schemas.microsoft.com/office/drawing/2014/main" id="{E00D42A3-FF93-4F97-8FAE-E2FB7A363509}"/>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06" name="Rechte verbindingslijn 205">
                    <a:extLst>
                      <a:ext uri="{FF2B5EF4-FFF2-40B4-BE49-F238E27FC236}">
                        <a16:creationId xmlns:a16="http://schemas.microsoft.com/office/drawing/2014/main" id="{8D300749-6D79-4679-99BD-B483CE9EFFE3}"/>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01" name="Pijl: rechts 200">
                  <a:extLst>
                    <a:ext uri="{FF2B5EF4-FFF2-40B4-BE49-F238E27FC236}">
                      <a16:creationId xmlns:a16="http://schemas.microsoft.com/office/drawing/2014/main" id="{1F08D051-385F-4211-A2E6-EF600CE16024}"/>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187" name="Rechthoek 186">
              <a:extLst>
                <a:ext uri="{FF2B5EF4-FFF2-40B4-BE49-F238E27FC236}">
                  <a16:creationId xmlns:a16="http://schemas.microsoft.com/office/drawing/2014/main" id="{CEA71EFD-19F9-4A31-A588-4D8A11D69E09}"/>
                </a:ext>
              </a:extLst>
            </p:cNvPr>
            <p:cNvSpPr/>
            <p:nvPr userDrawn="1"/>
          </p:nvSpPr>
          <p:spPr>
            <a:xfrm>
              <a:off x="-3319415" y="387792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1" u="none" strike="noStrike" kern="0" cap="none" spc="0" normalizeH="0" baseline="0" noProof="0">
                  <a:ln>
                    <a:noFill/>
                  </a:ln>
                  <a:solidFill>
                    <a:schemeClr val="tx1"/>
                  </a:solidFill>
                  <a:effectLst/>
                  <a:uLnTx/>
                  <a:uFillTx/>
                  <a:latin typeface="Source Sans Pro ExtraLight" panose="020B0303030403020204" pitchFamily="34" charset="0"/>
                  <a:ea typeface="Source Sans Pro ExtraLight" panose="020B0303030403020204" pitchFamily="34" charset="0"/>
                  <a:cs typeface="Calibri" panose="020F0502020204030204" pitchFamily="34" charset="0"/>
                </a:rPr>
                <a:t>Cursief</a:t>
              </a:r>
            </a:p>
          </p:txBody>
        </p:sp>
        <p:sp>
          <p:nvSpPr>
            <p:cNvPr id="188" name="Rechthoek 187">
              <a:extLst>
                <a:ext uri="{FF2B5EF4-FFF2-40B4-BE49-F238E27FC236}">
                  <a16:creationId xmlns:a16="http://schemas.microsoft.com/office/drawing/2014/main" id="{A61B2E01-47CD-4D95-AD4C-CED03B96DF61}"/>
                </a:ext>
              </a:extLst>
            </p:cNvPr>
            <p:cNvSpPr/>
            <p:nvPr userDrawn="1"/>
          </p:nvSpPr>
          <p:spPr>
            <a:xfrm>
              <a:off x="-3319415" y="416114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accent1"/>
                  </a:solidFill>
                  <a:effectLst/>
                  <a:uLnTx/>
                  <a:uFillTx/>
                  <a:latin typeface="+mj-lt"/>
                  <a:cs typeface="Calibri" panose="020F0502020204030204" pitchFamily="34" charset="0"/>
                </a:rPr>
                <a:t>Alt. Subtitel</a:t>
              </a:r>
            </a:p>
          </p:txBody>
        </p:sp>
      </p:grpSp>
    </p:spTree>
    <p:extLst>
      <p:ext uri="{BB962C8B-B14F-4D97-AF65-F5344CB8AC3E}">
        <p14:creationId xmlns:p14="http://schemas.microsoft.com/office/powerpoint/2010/main" val="368133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el">
    <p:spTree>
      <p:nvGrpSpPr>
        <p:cNvPr id="1" name=""/>
        <p:cNvGrpSpPr/>
        <p:nvPr/>
      </p:nvGrpSpPr>
      <p:grpSpPr>
        <a:xfrm>
          <a:off x="0" y="0"/>
          <a:ext cx="0" cy="0"/>
          <a:chOff x="0" y="0"/>
          <a:chExt cx="0" cy="0"/>
        </a:xfrm>
      </p:grpSpPr>
      <p:sp>
        <p:nvSpPr>
          <p:cNvPr id="8" name="Graphic 31">
            <a:extLst>
              <a:ext uri="{FF2B5EF4-FFF2-40B4-BE49-F238E27FC236}">
                <a16:creationId xmlns:a16="http://schemas.microsoft.com/office/drawing/2014/main" id="{3D319972-9B28-4EB1-A98E-96503CC03C59}"/>
              </a:ext>
            </a:extLst>
          </p:cNvPr>
          <p:cNvSpPr>
            <a:spLocks noChangeAspect="1"/>
          </p:cNvSpPr>
          <p:nvPr userDrawn="1"/>
        </p:nvSpPr>
        <p:spPr>
          <a:xfrm rot="5400000" flipV="1">
            <a:off x="2634380" y="-2656221"/>
            <a:ext cx="6900415" cy="12212857"/>
          </a:xfrm>
          <a:custGeom>
            <a:avLst/>
            <a:gdLst>
              <a:gd name="connsiteX0" fmla="*/ 892481 w 5315644"/>
              <a:gd name="connsiteY0" fmla="*/ 0 h 7563811"/>
              <a:gd name="connsiteX1" fmla="*/ 5816 w 5315644"/>
              <a:gd name="connsiteY1" fmla="*/ 3571624 h 7563811"/>
              <a:gd name="connsiteX2" fmla="*/ 747667 w 5315644"/>
              <a:gd name="connsiteY2" fmla="*/ 7563812 h 7563811"/>
              <a:gd name="connsiteX3" fmla="*/ 5315644 w 5315644"/>
              <a:gd name="connsiteY3" fmla="*/ 7563812 h 7563811"/>
              <a:gd name="connsiteX4" fmla="*/ 5315644 w 5315644"/>
              <a:gd name="connsiteY4" fmla="*/ 0 h 7563811"/>
              <a:gd name="connsiteX5" fmla="*/ 892481 w 5315644"/>
              <a:gd name="connsiteY5" fmla="*/ 0 h 7563811"/>
              <a:gd name="connsiteX0" fmla="*/ 892481 w 5315644"/>
              <a:gd name="connsiteY0" fmla="*/ 0 h 7563813"/>
              <a:gd name="connsiteX1" fmla="*/ 5816 w 5315644"/>
              <a:gd name="connsiteY1" fmla="*/ 3571624 h 7563813"/>
              <a:gd name="connsiteX2" fmla="*/ 747667 w 5315644"/>
              <a:gd name="connsiteY2" fmla="*/ 7563812 h 7563813"/>
              <a:gd name="connsiteX3" fmla="*/ 4552322 w 5315644"/>
              <a:gd name="connsiteY3" fmla="*/ 7563813 h 7563813"/>
              <a:gd name="connsiteX4" fmla="*/ 5315644 w 5315644"/>
              <a:gd name="connsiteY4" fmla="*/ 0 h 7563813"/>
              <a:gd name="connsiteX5" fmla="*/ 892481 w 5315644"/>
              <a:gd name="connsiteY5" fmla="*/ 0 h 7563813"/>
              <a:gd name="connsiteX0" fmla="*/ 892481 w 5315644"/>
              <a:gd name="connsiteY0" fmla="*/ 0 h 7563813"/>
              <a:gd name="connsiteX1" fmla="*/ 5816 w 5315644"/>
              <a:gd name="connsiteY1" fmla="*/ 3571624 h 7563813"/>
              <a:gd name="connsiteX2" fmla="*/ 747667 w 5315644"/>
              <a:gd name="connsiteY2" fmla="*/ 7563812 h 7563813"/>
              <a:gd name="connsiteX3" fmla="*/ 4901639 w 5315644"/>
              <a:gd name="connsiteY3" fmla="*/ 7563813 h 7563813"/>
              <a:gd name="connsiteX4" fmla="*/ 5315644 w 5315644"/>
              <a:gd name="connsiteY4" fmla="*/ 0 h 7563813"/>
              <a:gd name="connsiteX5" fmla="*/ 892481 w 5315644"/>
              <a:gd name="connsiteY5" fmla="*/ 0 h 7563813"/>
              <a:gd name="connsiteX0" fmla="*/ 892481 w 4901639"/>
              <a:gd name="connsiteY0" fmla="*/ 0 h 7563813"/>
              <a:gd name="connsiteX1" fmla="*/ 5816 w 4901639"/>
              <a:gd name="connsiteY1" fmla="*/ 3571624 h 7563813"/>
              <a:gd name="connsiteX2" fmla="*/ 747667 w 4901639"/>
              <a:gd name="connsiteY2" fmla="*/ 7563812 h 7563813"/>
              <a:gd name="connsiteX3" fmla="*/ 4901639 w 4901639"/>
              <a:gd name="connsiteY3" fmla="*/ 7563813 h 7563813"/>
              <a:gd name="connsiteX4" fmla="*/ 4565260 w 4901639"/>
              <a:gd name="connsiteY4" fmla="*/ 0 h 7563813"/>
              <a:gd name="connsiteX5" fmla="*/ 892481 w 4901639"/>
              <a:gd name="connsiteY5" fmla="*/ 0 h 7563813"/>
              <a:gd name="connsiteX0" fmla="*/ 892481 w 4901639"/>
              <a:gd name="connsiteY0" fmla="*/ 12938 h 7576751"/>
              <a:gd name="connsiteX1" fmla="*/ 5816 w 4901639"/>
              <a:gd name="connsiteY1" fmla="*/ 3584562 h 7576751"/>
              <a:gd name="connsiteX2" fmla="*/ 747667 w 4901639"/>
              <a:gd name="connsiteY2" fmla="*/ 7576750 h 7576751"/>
              <a:gd name="connsiteX3" fmla="*/ 4901639 w 4901639"/>
              <a:gd name="connsiteY3" fmla="*/ 7576751 h 7576751"/>
              <a:gd name="connsiteX4" fmla="*/ 4901639 w 4901639"/>
              <a:gd name="connsiteY4" fmla="*/ 0 h 7576751"/>
              <a:gd name="connsiteX5" fmla="*/ 892481 w 4901639"/>
              <a:gd name="connsiteY5" fmla="*/ 12938 h 7576751"/>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0 w 4906702"/>
              <a:gd name="connsiteY0" fmla="*/ 823283 h 8379532"/>
              <a:gd name="connsiteX1" fmla="*/ 10879 w 4906702"/>
              <a:gd name="connsiteY1" fmla="*/ 4387343 h 8379532"/>
              <a:gd name="connsiteX2" fmla="*/ 752730 w 4906702"/>
              <a:gd name="connsiteY2" fmla="*/ 8379531 h 8379532"/>
              <a:gd name="connsiteX3" fmla="*/ 4906702 w 4906702"/>
              <a:gd name="connsiteY3" fmla="*/ 8379532 h 8379532"/>
              <a:gd name="connsiteX4" fmla="*/ 4906702 w 4906702"/>
              <a:gd name="connsiteY4" fmla="*/ 802781 h 8379532"/>
              <a:gd name="connsiteX5" fmla="*/ 0 w 4906702"/>
              <a:gd name="connsiteY5" fmla="*/ 823283 h 8379532"/>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147214 w 4923206"/>
              <a:gd name="connsiteY0" fmla="*/ 179342 h 7576751"/>
              <a:gd name="connsiteX1" fmla="*/ 27383 w 4923206"/>
              <a:gd name="connsiteY1" fmla="*/ 3584562 h 7576751"/>
              <a:gd name="connsiteX2" fmla="*/ 769234 w 4923206"/>
              <a:gd name="connsiteY2" fmla="*/ 7576750 h 7576751"/>
              <a:gd name="connsiteX3" fmla="*/ 4923206 w 4923206"/>
              <a:gd name="connsiteY3" fmla="*/ 7576751 h 7576751"/>
              <a:gd name="connsiteX4" fmla="*/ 4923206 w 4923206"/>
              <a:gd name="connsiteY4" fmla="*/ 0 h 7576751"/>
              <a:gd name="connsiteX5" fmla="*/ 147214 w 4923206"/>
              <a:gd name="connsiteY5" fmla="*/ 179342 h 7576751"/>
              <a:gd name="connsiteX0" fmla="*/ 42213 w 4957629"/>
              <a:gd name="connsiteY0" fmla="*/ 5373 h 7576751"/>
              <a:gd name="connsiteX1" fmla="*/ 61806 w 4957629"/>
              <a:gd name="connsiteY1" fmla="*/ 3584562 h 7576751"/>
              <a:gd name="connsiteX2" fmla="*/ 803657 w 4957629"/>
              <a:gd name="connsiteY2" fmla="*/ 7576750 h 7576751"/>
              <a:gd name="connsiteX3" fmla="*/ 4957629 w 4957629"/>
              <a:gd name="connsiteY3" fmla="*/ 7576751 h 7576751"/>
              <a:gd name="connsiteX4" fmla="*/ 4957629 w 4957629"/>
              <a:gd name="connsiteY4" fmla="*/ 0 h 7576751"/>
              <a:gd name="connsiteX5" fmla="*/ 42213 w 4957629"/>
              <a:gd name="connsiteY5" fmla="*/ 5373 h 7576751"/>
              <a:gd name="connsiteX0" fmla="*/ 19358 w 4934774"/>
              <a:gd name="connsiteY0" fmla="*/ 5373 h 7576751"/>
              <a:gd name="connsiteX1" fmla="*/ 38951 w 4934774"/>
              <a:gd name="connsiteY1" fmla="*/ 3584562 h 7576751"/>
              <a:gd name="connsiteX2" fmla="*/ 780802 w 4934774"/>
              <a:gd name="connsiteY2" fmla="*/ 7576750 h 7576751"/>
              <a:gd name="connsiteX3" fmla="*/ 4934774 w 4934774"/>
              <a:gd name="connsiteY3" fmla="*/ 7576751 h 7576751"/>
              <a:gd name="connsiteX4" fmla="*/ 4934774 w 4934774"/>
              <a:gd name="connsiteY4" fmla="*/ 0 h 7576751"/>
              <a:gd name="connsiteX5" fmla="*/ 19358 w 4934774"/>
              <a:gd name="connsiteY5" fmla="*/ 5373 h 7576751"/>
              <a:gd name="connsiteX0" fmla="*/ 0 w 4915416"/>
              <a:gd name="connsiteY0" fmla="*/ 5373 h 7576751"/>
              <a:gd name="connsiteX1" fmla="*/ 19593 w 4915416"/>
              <a:gd name="connsiteY1" fmla="*/ 3584562 h 7576751"/>
              <a:gd name="connsiteX2" fmla="*/ 761444 w 4915416"/>
              <a:gd name="connsiteY2" fmla="*/ 7576750 h 7576751"/>
              <a:gd name="connsiteX3" fmla="*/ 4915416 w 4915416"/>
              <a:gd name="connsiteY3" fmla="*/ 7576751 h 7576751"/>
              <a:gd name="connsiteX4" fmla="*/ 4915416 w 4915416"/>
              <a:gd name="connsiteY4" fmla="*/ 0 h 7576751"/>
              <a:gd name="connsiteX5" fmla="*/ 0 w 4915416"/>
              <a:gd name="connsiteY5" fmla="*/ 5373 h 7576751"/>
              <a:gd name="connsiteX0" fmla="*/ 0 w 4915416"/>
              <a:gd name="connsiteY0" fmla="*/ 5373 h 7576751"/>
              <a:gd name="connsiteX1" fmla="*/ 19593 w 4915416"/>
              <a:gd name="connsiteY1" fmla="*/ 3584562 h 7576751"/>
              <a:gd name="connsiteX2" fmla="*/ 761444 w 4915416"/>
              <a:gd name="connsiteY2" fmla="*/ 7576750 h 7576751"/>
              <a:gd name="connsiteX3" fmla="*/ 4915416 w 4915416"/>
              <a:gd name="connsiteY3" fmla="*/ 7576751 h 7576751"/>
              <a:gd name="connsiteX4" fmla="*/ 4915416 w 4915416"/>
              <a:gd name="connsiteY4" fmla="*/ 0 h 7576751"/>
              <a:gd name="connsiteX5" fmla="*/ 0 w 4915416"/>
              <a:gd name="connsiteY5" fmla="*/ 5373 h 7576751"/>
              <a:gd name="connsiteX0" fmla="*/ 369366 w 5284782"/>
              <a:gd name="connsiteY0" fmla="*/ 266522 h 7837900"/>
              <a:gd name="connsiteX1" fmla="*/ 362817 w 5284782"/>
              <a:gd name="connsiteY1" fmla="*/ 3845711 h 7837900"/>
              <a:gd name="connsiteX2" fmla="*/ 1130810 w 5284782"/>
              <a:gd name="connsiteY2" fmla="*/ 7837899 h 7837900"/>
              <a:gd name="connsiteX3" fmla="*/ 5284782 w 5284782"/>
              <a:gd name="connsiteY3" fmla="*/ 7837900 h 7837900"/>
              <a:gd name="connsiteX4" fmla="*/ 5284782 w 5284782"/>
              <a:gd name="connsiteY4" fmla="*/ 261149 h 7837900"/>
              <a:gd name="connsiteX5" fmla="*/ 369366 w 5284782"/>
              <a:gd name="connsiteY5" fmla="*/ 266522 h 7837900"/>
              <a:gd name="connsiteX0" fmla="*/ 16535 w 4931951"/>
              <a:gd name="connsiteY0" fmla="*/ 5373 h 7576751"/>
              <a:gd name="connsiteX1" fmla="*/ 9986 w 4931951"/>
              <a:gd name="connsiteY1" fmla="*/ 3584562 h 7576751"/>
              <a:gd name="connsiteX2" fmla="*/ 777979 w 4931951"/>
              <a:gd name="connsiteY2" fmla="*/ 7576750 h 7576751"/>
              <a:gd name="connsiteX3" fmla="*/ 4931951 w 4931951"/>
              <a:gd name="connsiteY3" fmla="*/ 7576751 h 7576751"/>
              <a:gd name="connsiteX4" fmla="*/ 4931951 w 4931951"/>
              <a:gd name="connsiteY4" fmla="*/ 0 h 7576751"/>
              <a:gd name="connsiteX5" fmla="*/ 16535 w 4931951"/>
              <a:gd name="connsiteY5" fmla="*/ 5373 h 757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1951" h="7576751">
                <a:moveTo>
                  <a:pt x="16535" y="5373"/>
                </a:moveTo>
                <a:cubicBezTo>
                  <a:pt x="-5007" y="4000"/>
                  <a:pt x="-3639" y="2292410"/>
                  <a:pt x="9986" y="3584562"/>
                </a:cubicBezTo>
                <a:cubicBezTo>
                  <a:pt x="23611" y="4876714"/>
                  <a:pt x="882144" y="6160044"/>
                  <a:pt x="777979" y="7576750"/>
                </a:cubicBezTo>
                <a:lnTo>
                  <a:pt x="4931951" y="7576751"/>
                </a:lnTo>
                <a:lnTo>
                  <a:pt x="4931951" y="0"/>
                </a:lnTo>
                <a:lnTo>
                  <a:pt x="16535" y="5373"/>
                </a:lnTo>
                <a:close/>
              </a:path>
            </a:pathLst>
          </a:custGeom>
          <a:solidFill>
            <a:srgbClr val="E5DDE8">
              <a:alpha val="25354"/>
            </a:srgbClr>
          </a:solidFill>
          <a:ln w="12692" cap="flat">
            <a:noFill/>
            <a:prstDash val="solid"/>
            <a:miter/>
          </a:ln>
        </p:spPr>
        <p:txBody>
          <a:bodyPr rtlCol="0" anchor="ctr"/>
          <a:lstStyle/>
          <a:p>
            <a:endParaRPr lang="nl-NL" sz="1633"/>
          </a:p>
        </p:txBody>
      </p:sp>
      <p:sp>
        <p:nvSpPr>
          <p:cNvPr id="5" name="Tekstvak 4"/>
          <p:cNvSpPr txBox="1"/>
          <p:nvPr userDrawn="1"/>
        </p:nvSpPr>
        <p:spPr>
          <a:xfrm>
            <a:off x="-10750" y="-662296"/>
            <a:ext cx="12192000" cy="461665"/>
          </a:xfrm>
          <a:prstGeom prst="rect">
            <a:avLst/>
          </a:prstGeom>
          <a:noFill/>
        </p:spPr>
        <p:txBody>
          <a:bodyPr wrap="square" rtlCol="0">
            <a:spAutoFit/>
          </a:bodyPr>
          <a:lstStyle/>
          <a:p>
            <a:pPr algn="ctr"/>
            <a:r>
              <a:rPr lang="nl-NL" sz="2400" b="0" spc="50" baseline="0">
                <a:solidFill>
                  <a:schemeClr val="accent2"/>
                </a:solidFill>
                <a:latin typeface="+mj-lt"/>
                <a:cs typeface="Calibri" panose="020F0502020204030204" pitchFamily="34" charset="0"/>
              </a:rPr>
              <a:t>Tabel</a:t>
            </a:r>
          </a:p>
        </p:txBody>
      </p:sp>
      <p:grpSp>
        <p:nvGrpSpPr>
          <p:cNvPr id="86" name="Groep 85">
            <a:extLst>
              <a:ext uri="{FF2B5EF4-FFF2-40B4-BE49-F238E27FC236}">
                <a16:creationId xmlns:a16="http://schemas.microsoft.com/office/drawing/2014/main" id="{34DF2156-97D3-464C-8C14-29100DCF0646}"/>
              </a:ext>
            </a:extLst>
          </p:cNvPr>
          <p:cNvGrpSpPr/>
          <p:nvPr userDrawn="1"/>
        </p:nvGrpSpPr>
        <p:grpSpPr>
          <a:xfrm>
            <a:off x="12378141" y="1"/>
            <a:ext cx="3592800" cy="5461285"/>
            <a:chOff x="12378141" y="1"/>
            <a:chExt cx="3592800" cy="5461285"/>
          </a:xfrm>
        </p:grpSpPr>
        <p:sp>
          <p:nvSpPr>
            <p:cNvPr id="87" name="Rechthoek 86">
              <a:extLst>
                <a:ext uri="{FF2B5EF4-FFF2-40B4-BE49-F238E27FC236}">
                  <a16:creationId xmlns:a16="http://schemas.microsoft.com/office/drawing/2014/main" id="{736409D5-9AC5-4C02-98EF-5B2211E5F3E7}"/>
                </a:ext>
              </a:extLst>
            </p:cNvPr>
            <p:cNvSpPr/>
            <p:nvPr userDrawn="1"/>
          </p:nvSpPr>
          <p:spPr>
            <a:xfrm>
              <a:off x="12378141" y="4633286"/>
              <a:ext cx="3592800"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b="1" cap="all" baseline="0" noProof="0">
                  <a:solidFill>
                    <a:srgbClr val="211F26"/>
                  </a:solidFill>
                  <a:latin typeface="Calibri" panose="020F0502020204030204" pitchFamily="34" charset="0"/>
                  <a:cs typeface="Calibri" panose="020F0502020204030204" pitchFamily="34" charset="0"/>
                </a:rPr>
              </a:br>
              <a:r>
                <a:rPr lang="nl-NL" sz="1200" kern="1200" cap="none" baseline="0" noProof="0">
                  <a:solidFill>
                    <a:srgbClr val="211F26"/>
                  </a:solidFill>
                  <a:latin typeface="Calibri" panose="020F0502020204030204" pitchFamily="34" charset="0"/>
                  <a:ea typeface="+mn-ea"/>
                  <a:cs typeface="Calibri" panose="020F0502020204030204" pitchFamily="34" charset="0"/>
                </a:rPr>
                <a:t>Ga naar de tab</a:t>
              </a:r>
              <a:r>
                <a:rPr lang="nl-NL" sz="1200" b="1" cap="all" baseline="0" noProof="0">
                  <a:solidFill>
                    <a:srgbClr val="211F26"/>
                  </a:solidFill>
                  <a:latin typeface="Calibri" panose="020F0502020204030204" pitchFamily="34" charset="0"/>
                  <a:cs typeface="Calibri" panose="020F0502020204030204" pitchFamily="34" charset="0"/>
                </a:rPr>
                <a:t> 'SLIDEBUILDER’ </a:t>
              </a:r>
              <a:r>
                <a:rPr lang="nl-NL" sz="1200" kern="1200" cap="none" baseline="0" noProof="0">
                  <a:solidFill>
                    <a:srgbClr val="211F26"/>
                  </a:solidFill>
                  <a:latin typeface="Calibri" panose="020F0502020204030204" pitchFamily="34" charset="0"/>
                  <a:ea typeface="+mn-ea"/>
                  <a:cs typeface="Calibri" panose="020F0502020204030204" pitchFamily="34" charset="0"/>
                </a:rPr>
                <a:t>en klik</a:t>
              </a:r>
              <a:br>
                <a:rPr lang="nl-NL" sz="1200" kern="1200" cap="none" baseline="0" noProof="0">
                  <a:solidFill>
                    <a:srgbClr val="211F26"/>
                  </a:solidFill>
                  <a:latin typeface="Calibri" panose="020F0502020204030204" pitchFamily="34" charset="0"/>
                  <a:ea typeface="+mn-ea"/>
                  <a:cs typeface="Calibri" panose="020F0502020204030204" pitchFamily="34" charset="0"/>
                </a:rPr>
              </a:br>
              <a:r>
                <a:rPr lang="nl-NL" sz="1200" kern="1200" cap="none" baseline="0" noProof="0">
                  <a:solidFill>
                    <a:srgbClr val="211F26"/>
                  </a:solidFill>
                  <a:latin typeface="Calibri" panose="020F0502020204030204" pitchFamily="34" charset="0"/>
                  <a:ea typeface="+mn-ea"/>
                  <a:cs typeface="Calibri" panose="020F0502020204030204" pitchFamily="34" charset="0"/>
                </a:rPr>
                <a:t>op de knop </a:t>
              </a:r>
              <a:r>
                <a:rPr lang="nl-NL" sz="1200" b="1" cap="all" baseline="0" noProof="0">
                  <a:solidFill>
                    <a:srgbClr val="211F26"/>
                  </a:solidFill>
                  <a:latin typeface="Calibri" panose="020F0502020204030204" pitchFamily="34" charset="0"/>
                  <a:cs typeface="Calibri" panose="020F0502020204030204" pitchFamily="34" charset="0"/>
                </a:rPr>
                <a:t>'Support &amp; Inspiratie'</a:t>
              </a:r>
            </a:p>
          </p:txBody>
        </p:sp>
        <p:sp>
          <p:nvSpPr>
            <p:cNvPr id="88" name="Rechthoek 87">
              <a:extLst>
                <a:ext uri="{FF2B5EF4-FFF2-40B4-BE49-F238E27FC236}">
                  <a16:creationId xmlns:a16="http://schemas.microsoft.com/office/drawing/2014/main" id="{7F3DC1D2-4B1A-4658-810C-FEE0EA98F6CC}"/>
                </a:ext>
              </a:extLst>
            </p:cNvPr>
            <p:cNvSpPr/>
            <p:nvPr userDrawn="1"/>
          </p:nvSpPr>
          <p:spPr>
            <a:xfrm>
              <a:off x="12378141" y="1"/>
              <a:ext cx="3592800" cy="4656732"/>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Voeg/verwijder kolom van tabel</a:t>
              </a:r>
            </a:p>
          </p:txBody>
        </p:sp>
        <p:sp>
          <p:nvSpPr>
            <p:cNvPr id="89" name="Ovaal 88">
              <a:extLst>
                <a:ext uri="{FF2B5EF4-FFF2-40B4-BE49-F238E27FC236}">
                  <a16:creationId xmlns:a16="http://schemas.microsoft.com/office/drawing/2014/main" id="{52B94428-56F4-4045-B384-BF4FBC3CD82F}"/>
                </a:ext>
              </a:extLst>
            </p:cNvPr>
            <p:cNvSpPr/>
            <p:nvPr userDrawn="1"/>
          </p:nvSpPr>
          <p:spPr>
            <a:xfrm>
              <a:off x="12560718"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0" name="Rechthoek 89">
              <a:extLst>
                <a:ext uri="{FF2B5EF4-FFF2-40B4-BE49-F238E27FC236}">
                  <a16:creationId xmlns:a16="http://schemas.microsoft.com/office/drawing/2014/main" id="{785AF420-AE81-45FC-82E2-F2E63BCDC8B8}"/>
                </a:ext>
              </a:extLst>
            </p:cNvPr>
            <p:cNvSpPr/>
            <p:nvPr userDrawn="1"/>
          </p:nvSpPr>
          <p:spPr>
            <a:xfrm>
              <a:off x="12844890"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tabel en klik op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‘Indeling’</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91" name="Ovaal 90">
              <a:extLst>
                <a:ext uri="{FF2B5EF4-FFF2-40B4-BE49-F238E27FC236}">
                  <a16:creationId xmlns:a16="http://schemas.microsoft.com/office/drawing/2014/main" id="{3EAED0A3-BA4F-4D15-8BCA-073CE1E09EBF}"/>
                </a:ext>
              </a:extLst>
            </p:cNvPr>
            <p:cNvSpPr/>
            <p:nvPr userDrawn="1"/>
          </p:nvSpPr>
          <p:spPr>
            <a:xfrm>
              <a:off x="12560718" y="1291742"/>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92" name="Rechthoek 91">
              <a:extLst>
                <a:ext uri="{FF2B5EF4-FFF2-40B4-BE49-F238E27FC236}">
                  <a16:creationId xmlns:a16="http://schemas.microsoft.com/office/drawing/2014/main" id="{8839CDEA-81F7-4809-8258-30441138AB3C}"/>
                </a:ext>
              </a:extLst>
            </p:cNvPr>
            <p:cNvSpPr/>
            <p:nvPr userDrawn="1"/>
          </p:nvSpPr>
          <p:spPr>
            <a:xfrm>
              <a:off x="12844890" y="1291742"/>
              <a:ext cx="2944682" cy="65802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Markeer de kolom van de tabel die je wilt bewerken en gebruik één van de opties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Verwijderen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of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wat voor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dit tabel van toepassing is.</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93" name="Rechthoek 92">
              <a:extLst>
                <a:ext uri="{FF2B5EF4-FFF2-40B4-BE49-F238E27FC236}">
                  <a16:creationId xmlns:a16="http://schemas.microsoft.com/office/drawing/2014/main" id="{279E55C1-D4B2-447F-84C6-438550CDCC81}"/>
                </a:ext>
              </a:extLst>
            </p:cNvPr>
            <p:cNvSpPr/>
            <p:nvPr userDrawn="1"/>
          </p:nvSpPr>
          <p:spPr>
            <a:xfrm>
              <a:off x="12844890" y="3116721"/>
              <a:ext cx="2944682" cy="81360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Voor het verwijderen van een kolom,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‘Verwijderen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bewerkingsopties weer te geven. </a:t>
              </a: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4" name="Groep 93">
              <a:extLst>
                <a:ext uri="{FF2B5EF4-FFF2-40B4-BE49-F238E27FC236}">
                  <a16:creationId xmlns:a16="http://schemas.microsoft.com/office/drawing/2014/main" id="{F26F8E5A-8E38-4C46-ADC6-698FF14D4DE5}"/>
                </a:ext>
              </a:extLst>
            </p:cNvPr>
            <p:cNvGrpSpPr/>
            <p:nvPr userDrawn="1"/>
          </p:nvGrpSpPr>
          <p:grpSpPr>
            <a:xfrm>
              <a:off x="15225871" y="4770663"/>
              <a:ext cx="627798" cy="576693"/>
              <a:chOff x="-938434" y="4570310"/>
              <a:chExt cx="627798" cy="576693"/>
            </a:xfrm>
          </p:grpSpPr>
          <p:grpSp>
            <p:nvGrpSpPr>
              <p:cNvPr id="157" name="Inspireren">
                <a:extLst>
                  <a:ext uri="{FF2B5EF4-FFF2-40B4-BE49-F238E27FC236}">
                    <a16:creationId xmlns:a16="http://schemas.microsoft.com/office/drawing/2014/main" id="{66DB8D4E-2E88-40E8-A1D7-B50DC44A9FDE}"/>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59" name="Freeform 12">
                  <a:extLst>
                    <a:ext uri="{FF2B5EF4-FFF2-40B4-BE49-F238E27FC236}">
                      <a16:creationId xmlns:a16="http://schemas.microsoft.com/office/drawing/2014/main" id="{573F918E-4B58-424A-81DF-768994FCE8F9}"/>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a:ln>
                      <a:noFill/>
                    </a:ln>
                    <a:solidFill>
                      <a:srgbClr val="211F26"/>
                    </a:solidFill>
                    <a:effectLst/>
                    <a:uLnTx/>
                    <a:uFillTx/>
                    <a:latin typeface="Segoe UI Light"/>
                  </a:endParaRPr>
                </a:p>
              </p:txBody>
            </p:sp>
            <p:sp>
              <p:nvSpPr>
                <p:cNvPr id="160" name="Freeform 13">
                  <a:extLst>
                    <a:ext uri="{FF2B5EF4-FFF2-40B4-BE49-F238E27FC236}">
                      <a16:creationId xmlns:a16="http://schemas.microsoft.com/office/drawing/2014/main" id="{1BCA0DEE-4BD7-4927-A826-E5607BB1D5C4}"/>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a:ln>
                      <a:noFill/>
                    </a:ln>
                    <a:solidFill>
                      <a:srgbClr val="211F26"/>
                    </a:solidFill>
                    <a:effectLst/>
                    <a:uLnTx/>
                    <a:uFillTx/>
                    <a:latin typeface="Segoe UI Light"/>
                  </a:endParaRPr>
                </a:p>
              </p:txBody>
            </p:sp>
            <p:sp>
              <p:nvSpPr>
                <p:cNvPr id="161" name="Freeform 14">
                  <a:extLst>
                    <a:ext uri="{FF2B5EF4-FFF2-40B4-BE49-F238E27FC236}">
                      <a16:creationId xmlns:a16="http://schemas.microsoft.com/office/drawing/2014/main" id="{2237306E-23CF-41F9-A565-F0478B77758C}"/>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a:ln>
                      <a:noFill/>
                    </a:ln>
                    <a:solidFill>
                      <a:srgbClr val="211F26"/>
                    </a:solidFill>
                    <a:effectLst/>
                    <a:uLnTx/>
                    <a:uFillTx/>
                    <a:latin typeface="Segoe UI Light"/>
                  </a:endParaRPr>
                </a:p>
              </p:txBody>
            </p:sp>
          </p:grpSp>
          <p:sp>
            <p:nvSpPr>
              <p:cNvPr id="158" name="Tekstvak 157">
                <a:extLst>
                  <a:ext uri="{FF2B5EF4-FFF2-40B4-BE49-F238E27FC236}">
                    <a16:creationId xmlns:a16="http://schemas.microsoft.com/office/drawing/2014/main" id="{F54883E5-BB90-4D5B-8D63-D2EF1E3E171D}"/>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Support &amp;</a:t>
                </a:r>
                <a:br>
                  <a:rPr kumimoji="0" lang="nl-NL"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br>
                <a:r>
                  <a:rPr kumimoji="0" lang="nl-NL"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Inspiratie</a:t>
                </a:r>
              </a:p>
            </p:txBody>
          </p:sp>
        </p:grpSp>
        <p:sp>
          <p:nvSpPr>
            <p:cNvPr id="95" name="Rechthoek 94">
              <a:extLst>
                <a:ext uri="{FF2B5EF4-FFF2-40B4-BE49-F238E27FC236}">
                  <a16:creationId xmlns:a16="http://schemas.microsoft.com/office/drawing/2014/main" id="{8C42BD0E-A7AD-4166-B655-5FB635EA385A}"/>
                </a:ext>
              </a:extLst>
            </p:cNvPr>
            <p:cNvSpPr/>
            <p:nvPr userDrawn="1"/>
          </p:nvSpPr>
          <p:spPr>
            <a:xfrm>
              <a:off x="12852986" y="912774"/>
              <a:ext cx="589872" cy="197194"/>
            </a:xfrm>
            <a:prstGeom prst="rect">
              <a:avLst/>
            </a:prstGeom>
            <a:solidFill>
              <a:srgbClr val="F3F2F1"/>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u="sng" noProof="0">
                  <a:solidFill>
                    <a:srgbClr val="211F26"/>
                  </a:solidFill>
                  <a:latin typeface="Calibri" panose="020F0502020204030204" pitchFamily="34" charset="0"/>
                  <a:cs typeface="Calibri" panose="020F0502020204030204" pitchFamily="34" charset="0"/>
                </a:rPr>
                <a:t>Indeling</a:t>
              </a:r>
            </a:p>
          </p:txBody>
        </p:sp>
        <p:sp>
          <p:nvSpPr>
            <p:cNvPr id="96" name="Ovaal 95">
              <a:extLst>
                <a:ext uri="{FF2B5EF4-FFF2-40B4-BE49-F238E27FC236}">
                  <a16:creationId xmlns:a16="http://schemas.microsoft.com/office/drawing/2014/main" id="{CD331957-005F-4A88-B08C-D694EF089267}"/>
                </a:ext>
              </a:extLst>
            </p:cNvPr>
            <p:cNvSpPr/>
            <p:nvPr userDrawn="1"/>
          </p:nvSpPr>
          <p:spPr>
            <a:xfrm>
              <a:off x="12560718" y="311672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grpSp>
          <p:nvGrpSpPr>
            <p:cNvPr id="97" name="Groep 96">
              <a:extLst>
                <a:ext uri="{FF2B5EF4-FFF2-40B4-BE49-F238E27FC236}">
                  <a16:creationId xmlns:a16="http://schemas.microsoft.com/office/drawing/2014/main" id="{5D936FE0-720F-4415-834F-62B0D1CFE479}"/>
                </a:ext>
              </a:extLst>
            </p:cNvPr>
            <p:cNvGrpSpPr/>
            <p:nvPr userDrawn="1"/>
          </p:nvGrpSpPr>
          <p:grpSpPr>
            <a:xfrm>
              <a:off x="12844890" y="2267487"/>
              <a:ext cx="2380981" cy="703947"/>
              <a:chOff x="12844890" y="2033005"/>
              <a:chExt cx="2380981" cy="703947"/>
            </a:xfrm>
          </p:grpSpPr>
          <p:sp>
            <p:nvSpPr>
              <p:cNvPr id="109" name="Rechthoek 108">
                <a:extLst>
                  <a:ext uri="{FF2B5EF4-FFF2-40B4-BE49-F238E27FC236}">
                    <a16:creationId xmlns:a16="http://schemas.microsoft.com/office/drawing/2014/main" id="{D0BFC852-CD1E-48E7-A8A3-B5E294053C79}"/>
                  </a:ext>
                </a:extLst>
              </p:cNvPr>
              <p:cNvSpPr/>
              <p:nvPr userDrawn="1"/>
            </p:nvSpPr>
            <p:spPr>
              <a:xfrm>
                <a:off x="12844890" y="2043743"/>
                <a:ext cx="2380981" cy="69243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10" name="Rechthoek 109">
                <a:extLst>
                  <a:ext uri="{FF2B5EF4-FFF2-40B4-BE49-F238E27FC236}">
                    <a16:creationId xmlns:a16="http://schemas.microsoft.com/office/drawing/2014/main" id="{F5F8E144-845E-4C12-A0CF-0F1151B2A09F}"/>
                  </a:ext>
                </a:extLst>
              </p:cNvPr>
              <p:cNvSpPr/>
              <p:nvPr userDrawn="1"/>
            </p:nvSpPr>
            <p:spPr>
              <a:xfrm>
                <a:off x="12945071" y="2063268"/>
                <a:ext cx="338201" cy="305477"/>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accent1"/>
                  </a:solidFill>
                  <a:latin typeface="Calibri" panose="020F0502020204030204" pitchFamily="34" charset="0"/>
                  <a:cs typeface="Calibri" panose="020F0502020204030204" pitchFamily="34" charset="0"/>
                </a:endParaRPr>
              </a:p>
            </p:txBody>
          </p:sp>
          <p:grpSp>
            <p:nvGrpSpPr>
              <p:cNvPr id="111" name="Groep 110">
                <a:extLst>
                  <a:ext uri="{FF2B5EF4-FFF2-40B4-BE49-F238E27FC236}">
                    <a16:creationId xmlns:a16="http://schemas.microsoft.com/office/drawing/2014/main" id="{A488D2E4-056C-4AA2-888A-1307FFC7916B}"/>
                  </a:ext>
                </a:extLst>
              </p:cNvPr>
              <p:cNvGrpSpPr/>
              <p:nvPr userDrawn="1"/>
            </p:nvGrpSpPr>
            <p:grpSpPr>
              <a:xfrm>
                <a:off x="12965244" y="2126415"/>
                <a:ext cx="298404" cy="242330"/>
                <a:chOff x="12945071" y="2116141"/>
                <a:chExt cx="338201" cy="242330"/>
              </a:xfrm>
            </p:grpSpPr>
            <p:cxnSp>
              <p:nvCxnSpPr>
                <p:cNvPr id="152" name="Rechte verbindingslijn 151">
                  <a:extLst>
                    <a:ext uri="{FF2B5EF4-FFF2-40B4-BE49-F238E27FC236}">
                      <a16:creationId xmlns:a16="http://schemas.microsoft.com/office/drawing/2014/main" id="{BEAB202F-326D-4D04-A9B4-79AB1F7DC74A}"/>
                    </a:ext>
                  </a:extLst>
                </p:cNvPr>
                <p:cNvCxnSpPr/>
                <p:nvPr userDrawn="1"/>
              </p:nvCxnSpPr>
              <p:spPr>
                <a:xfrm>
                  <a:off x="13061098" y="2116141"/>
                  <a:ext cx="0" cy="240231"/>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53" name="Rechte verbindingslijn 152">
                  <a:extLst>
                    <a:ext uri="{FF2B5EF4-FFF2-40B4-BE49-F238E27FC236}">
                      <a16:creationId xmlns:a16="http://schemas.microsoft.com/office/drawing/2014/main" id="{042E3F87-352E-4381-88B4-D7825C60F9B6}"/>
                    </a:ext>
                  </a:extLst>
                </p:cNvPr>
                <p:cNvCxnSpPr/>
                <p:nvPr userDrawn="1"/>
              </p:nvCxnSpPr>
              <p:spPr>
                <a:xfrm>
                  <a:off x="13168437" y="2116141"/>
                  <a:ext cx="0" cy="240231"/>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54" name="Rechte verbindingslijn 153">
                  <a:extLst>
                    <a:ext uri="{FF2B5EF4-FFF2-40B4-BE49-F238E27FC236}">
                      <a16:creationId xmlns:a16="http://schemas.microsoft.com/office/drawing/2014/main" id="{69267A2C-DC3B-464F-9BFC-F026EB17C170}"/>
                    </a:ext>
                  </a:extLst>
                </p:cNvPr>
                <p:cNvCxnSpPr/>
                <p:nvPr userDrawn="1"/>
              </p:nvCxnSpPr>
              <p:spPr>
                <a:xfrm flipH="1">
                  <a:off x="12950172" y="2200011"/>
                  <a:ext cx="333100"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55" name="Rechte verbindingslijn 154">
                  <a:extLst>
                    <a:ext uri="{FF2B5EF4-FFF2-40B4-BE49-F238E27FC236}">
                      <a16:creationId xmlns:a16="http://schemas.microsoft.com/office/drawing/2014/main" id="{A76E0D22-872C-4780-865E-C63E16AEE95C}"/>
                    </a:ext>
                  </a:extLst>
                </p:cNvPr>
                <p:cNvCxnSpPr/>
                <p:nvPr userDrawn="1"/>
              </p:nvCxnSpPr>
              <p:spPr>
                <a:xfrm flipH="1">
                  <a:off x="12950172" y="2283881"/>
                  <a:ext cx="333100"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156" name="Rechthoek 155">
                  <a:extLst>
                    <a:ext uri="{FF2B5EF4-FFF2-40B4-BE49-F238E27FC236}">
                      <a16:creationId xmlns:a16="http://schemas.microsoft.com/office/drawing/2014/main" id="{225B0E05-0E1E-4158-BA43-E85EE9C3D7A7}"/>
                    </a:ext>
                  </a:extLst>
                </p:cNvPr>
                <p:cNvSpPr/>
                <p:nvPr userDrawn="1"/>
              </p:nvSpPr>
              <p:spPr>
                <a:xfrm>
                  <a:off x="12945071" y="2116141"/>
                  <a:ext cx="338201" cy="242330"/>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accent1"/>
                    </a:solidFill>
                    <a:latin typeface="Calibri" panose="020F0502020204030204" pitchFamily="34" charset="0"/>
                    <a:cs typeface="Calibri" panose="020F0502020204030204" pitchFamily="34" charset="0"/>
                  </a:endParaRPr>
                </a:p>
              </p:txBody>
            </p:sp>
          </p:grpSp>
          <p:sp>
            <p:nvSpPr>
              <p:cNvPr id="112" name="Rechthoek 111">
                <a:extLst>
                  <a:ext uri="{FF2B5EF4-FFF2-40B4-BE49-F238E27FC236}">
                    <a16:creationId xmlns:a16="http://schemas.microsoft.com/office/drawing/2014/main" id="{AA9CFF2D-251B-4955-94E7-C0F8D00B57E9}"/>
                  </a:ext>
                </a:extLst>
              </p:cNvPr>
              <p:cNvSpPr/>
              <p:nvPr userDrawn="1"/>
            </p:nvSpPr>
            <p:spPr>
              <a:xfrm>
                <a:off x="12940567" y="2462650"/>
                <a:ext cx="342705" cy="1222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700" b="0" u="none" noProof="0">
                    <a:solidFill>
                      <a:srgbClr val="211F26"/>
                    </a:solidFill>
                    <a:latin typeface="Calibri" panose="020F0502020204030204" pitchFamily="34" charset="0"/>
                    <a:cs typeface="Calibri" panose="020F0502020204030204" pitchFamily="34" charset="0"/>
                  </a:rPr>
                  <a:t>Delete</a:t>
                </a:r>
              </a:p>
            </p:txBody>
          </p:sp>
          <p:cxnSp>
            <p:nvCxnSpPr>
              <p:cNvPr id="113" name="Rechte verbindingslijn 112">
                <a:extLst>
                  <a:ext uri="{FF2B5EF4-FFF2-40B4-BE49-F238E27FC236}">
                    <a16:creationId xmlns:a16="http://schemas.microsoft.com/office/drawing/2014/main" id="{BE3400E5-C214-4F98-B56C-C09F1A11436F}"/>
                  </a:ext>
                </a:extLst>
              </p:cNvPr>
              <p:cNvCxnSpPr>
                <a:cxnSpLocks/>
              </p:cNvCxnSpPr>
              <p:nvPr userDrawn="1"/>
            </p:nvCxnSpPr>
            <p:spPr>
              <a:xfrm>
                <a:off x="13363515" y="2106972"/>
                <a:ext cx="0" cy="54564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4" name="Rechthoek 113">
                <a:extLst>
                  <a:ext uri="{FF2B5EF4-FFF2-40B4-BE49-F238E27FC236}">
                    <a16:creationId xmlns:a16="http://schemas.microsoft.com/office/drawing/2014/main" id="{0D330F57-55F5-4452-94D7-640D3E764873}"/>
                  </a:ext>
                </a:extLst>
              </p:cNvPr>
              <p:cNvSpPr/>
              <p:nvPr userDrawn="1"/>
            </p:nvSpPr>
            <p:spPr>
              <a:xfrm>
                <a:off x="13426046" y="2473303"/>
                <a:ext cx="379912" cy="19389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prstTxWarp prst="textNoShape">
                  <a:avLst/>
                </a:prstTxWarp>
                <a:spAutoFit/>
              </a:bodyPr>
              <a:lstStyle/>
              <a:p>
                <a:pPr algn="ctr">
                  <a:lnSpc>
                    <a:spcPct val="90000"/>
                  </a:lnSpc>
                  <a:spcBef>
                    <a:spcPts val="600"/>
                  </a:spcBef>
                  <a:spcAft>
                    <a:spcPts val="600"/>
                  </a:spcAft>
                </a:pPr>
                <a:r>
                  <a:rPr lang="nl-NL" sz="700" b="0" u="none" noProof="0">
                    <a:solidFill>
                      <a:srgbClr val="211F26"/>
                    </a:solidFill>
                    <a:latin typeface="Calibri" panose="020F0502020204030204" pitchFamily="34" charset="0"/>
                    <a:cs typeface="Calibri" panose="020F0502020204030204" pitchFamily="34" charset="0"/>
                  </a:rPr>
                  <a:t>Hierboven</a:t>
                </a:r>
                <a:br>
                  <a:rPr lang="nl-NL" sz="700" b="0" u="none" noProof="0">
                    <a:solidFill>
                      <a:srgbClr val="211F26"/>
                    </a:solidFill>
                    <a:latin typeface="Calibri" panose="020F0502020204030204" pitchFamily="34" charset="0"/>
                    <a:cs typeface="Calibri" panose="020F0502020204030204" pitchFamily="34" charset="0"/>
                  </a:rPr>
                </a:br>
                <a:r>
                  <a:rPr lang="nl-NL" sz="700" b="0" u="none" noProof="0">
                    <a:solidFill>
                      <a:srgbClr val="211F26"/>
                    </a:solidFill>
                    <a:latin typeface="Calibri" panose="020F0502020204030204" pitchFamily="34" charset="0"/>
                    <a:cs typeface="Calibri" panose="020F0502020204030204" pitchFamily="34" charset="0"/>
                  </a:rPr>
                  <a:t>invoegen</a:t>
                </a:r>
              </a:p>
            </p:txBody>
          </p:sp>
          <p:grpSp>
            <p:nvGrpSpPr>
              <p:cNvPr id="115" name="Groep 114">
                <a:extLst>
                  <a:ext uri="{FF2B5EF4-FFF2-40B4-BE49-F238E27FC236}">
                    <a16:creationId xmlns:a16="http://schemas.microsoft.com/office/drawing/2014/main" id="{39428454-3B08-40F6-9548-074B26EEFA33}"/>
                  </a:ext>
                </a:extLst>
              </p:cNvPr>
              <p:cNvGrpSpPr/>
              <p:nvPr userDrawn="1"/>
            </p:nvGrpSpPr>
            <p:grpSpPr>
              <a:xfrm>
                <a:off x="13469314" y="2126415"/>
                <a:ext cx="298404" cy="242330"/>
                <a:chOff x="12945071" y="2116141"/>
                <a:chExt cx="338201" cy="242330"/>
              </a:xfrm>
            </p:grpSpPr>
            <p:cxnSp>
              <p:nvCxnSpPr>
                <p:cNvPr id="147" name="Rechte verbindingslijn 146">
                  <a:extLst>
                    <a:ext uri="{FF2B5EF4-FFF2-40B4-BE49-F238E27FC236}">
                      <a16:creationId xmlns:a16="http://schemas.microsoft.com/office/drawing/2014/main" id="{8396186F-A0DF-4119-9723-0E81DC78D5E3}"/>
                    </a:ext>
                  </a:extLst>
                </p:cNvPr>
                <p:cNvCxnSpPr>
                  <a:cxnSpLocks/>
                </p:cNvCxnSpPr>
                <p:nvPr userDrawn="1"/>
              </p:nvCxnSpPr>
              <p:spPr>
                <a:xfrm>
                  <a:off x="13061098" y="2196829"/>
                  <a:ext cx="0" cy="159543"/>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48" name="Rechte verbindingslijn 147">
                  <a:extLst>
                    <a:ext uri="{FF2B5EF4-FFF2-40B4-BE49-F238E27FC236}">
                      <a16:creationId xmlns:a16="http://schemas.microsoft.com/office/drawing/2014/main" id="{531DB78A-A9E9-4AE8-8B39-862F58CE7248}"/>
                    </a:ext>
                  </a:extLst>
                </p:cNvPr>
                <p:cNvCxnSpPr>
                  <a:cxnSpLocks/>
                </p:cNvCxnSpPr>
                <p:nvPr userDrawn="1"/>
              </p:nvCxnSpPr>
              <p:spPr>
                <a:xfrm flipH="1">
                  <a:off x="13168437" y="2200275"/>
                  <a:ext cx="1164" cy="156097"/>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49" name="Rechte verbindingslijn 148">
                  <a:extLst>
                    <a:ext uri="{FF2B5EF4-FFF2-40B4-BE49-F238E27FC236}">
                      <a16:creationId xmlns:a16="http://schemas.microsoft.com/office/drawing/2014/main" id="{95716F99-DFD9-471D-A495-172D1D9224C4}"/>
                    </a:ext>
                  </a:extLst>
                </p:cNvPr>
                <p:cNvCxnSpPr/>
                <p:nvPr userDrawn="1"/>
              </p:nvCxnSpPr>
              <p:spPr>
                <a:xfrm flipH="1">
                  <a:off x="12950172" y="2200011"/>
                  <a:ext cx="333100"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50" name="Rechte verbindingslijn 149">
                  <a:extLst>
                    <a:ext uri="{FF2B5EF4-FFF2-40B4-BE49-F238E27FC236}">
                      <a16:creationId xmlns:a16="http://schemas.microsoft.com/office/drawing/2014/main" id="{41D8E3BC-AA86-4C59-892E-C27EA6E44DD2}"/>
                    </a:ext>
                  </a:extLst>
                </p:cNvPr>
                <p:cNvCxnSpPr/>
                <p:nvPr userDrawn="1"/>
              </p:nvCxnSpPr>
              <p:spPr>
                <a:xfrm flipH="1">
                  <a:off x="12950172" y="2283881"/>
                  <a:ext cx="333100"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151" name="Rechthoek 150">
                  <a:extLst>
                    <a:ext uri="{FF2B5EF4-FFF2-40B4-BE49-F238E27FC236}">
                      <a16:creationId xmlns:a16="http://schemas.microsoft.com/office/drawing/2014/main" id="{650EBFE9-F469-43FE-9740-C176111928BC}"/>
                    </a:ext>
                  </a:extLst>
                </p:cNvPr>
                <p:cNvSpPr/>
                <p:nvPr userDrawn="1"/>
              </p:nvSpPr>
              <p:spPr>
                <a:xfrm>
                  <a:off x="12945071" y="2116141"/>
                  <a:ext cx="338201" cy="242330"/>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accent1"/>
                    </a:solidFill>
                    <a:latin typeface="Calibri" panose="020F0502020204030204" pitchFamily="34" charset="0"/>
                    <a:cs typeface="Calibri" panose="020F0502020204030204" pitchFamily="34" charset="0"/>
                  </a:endParaRPr>
                </a:p>
              </p:txBody>
            </p:sp>
          </p:grpSp>
          <p:sp>
            <p:nvSpPr>
              <p:cNvPr id="116" name="Rechthoek 115">
                <a:extLst>
                  <a:ext uri="{FF2B5EF4-FFF2-40B4-BE49-F238E27FC236}">
                    <a16:creationId xmlns:a16="http://schemas.microsoft.com/office/drawing/2014/main" id="{43A2222C-1315-4E86-AC47-F540F333F4A7}"/>
                  </a:ext>
                </a:extLst>
              </p:cNvPr>
              <p:cNvSpPr/>
              <p:nvPr userDrawn="1"/>
            </p:nvSpPr>
            <p:spPr>
              <a:xfrm>
                <a:off x="13473808" y="2207103"/>
                <a:ext cx="286260" cy="87052"/>
              </a:xfrm>
              <a:prstGeom prst="rect">
                <a:avLst/>
              </a:prstGeom>
              <a:solidFill>
                <a:srgbClr val="83BEEC"/>
              </a:solidFill>
              <a:ln w="9525">
                <a:solidFill>
                  <a:srgbClr val="156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7" name="Rechthoek 116">
                <a:extLst>
                  <a:ext uri="{FF2B5EF4-FFF2-40B4-BE49-F238E27FC236}">
                    <a16:creationId xmlns:a16="http://schemas.microsoft.com/office/drawing/2014/main" id="{C7B0A4EF-63E7-4070-8477-E56B11A45D1E}"/>
                  </a:ext>
                </a:extLst>
              </p:cNvPr>
              <p:cNvSpPr/>
              <p:nvPr userDrawn="1"/>
            </p:nvSpPr>
            <p:spPr>
              <a:xfrm>
                <a:off x="13877936" y="2473303"/>
                <a:ext cx="371897" cy="19389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prstTxWarp prst="textNoShape">
                  <a:avLst/>
                </a:prstTxWarp>
                <a:spAutoFit/>
              </a:bodyPr>
              <a:lstStyle/>
              <a:p>
                <a:pPr algn="ctr">
                  <a:lnSpc>
                    <a:spcPct val="90000"/>
                  </a:lnSpc>
                  <a:spcBef>
                    <a:spcPts val="600"/>
                  </a:spcBef>
                  <a:spcAft>
                    <a:spcPts val="600"/>
                  </a:spcAft>
                </a:pPr>
                <a:r>
                  <a:rPr lang="nl-NL" sz="700" b="0" u="none" noProof="0">
                    <a:solidFill>
                      <a:srgbClr val="211F26"/>
                    </a:solidFill>
                    <a:latin typeface="Calibri" panose="020F0502020204030204" pitchFamily="34" charset="0"/>
                    <a:cs typeface="Calibri" panose="020F0502020204030204" pitchFamily="34" charset="0"/>
                  </a:rPr>
                  <a:t>Hieronder</a:t>
                </a:r>
                <a:br>
                  <a:rPr lang="nl-NL" sz="700" b="0" u="none" noProof="0">
                    <a:solidFill>
                      <a:srgbClr val="211F26"/>
                    </a:solidFill>
                    <a:latin typeface="Calibri" panose="020F0502020204030204" pitchFamily="34" charset="0"/>
                    <a:cs typeface="Calibri" panose="020F0502020204030204" pitchFamily="34" charset="0"/>
                  </a:rPr>
                </a:br>
                <a:r>
                  <a:rPr lang="nl-NL" sz="700" b="0" u="none" noProof="0">
                    <a:solidFill>
                      <a:srgbClr val="211F26"/>
                    </a:solidFill>
                    <a:latin typeface="Calibri" panose="020F0502020204030204" pitchFamily="34" charset="0"/>
                    <a:cs typeface="Calibri" panose="020F0502020204030204" pitchFamily="34" charset="0"/>
                  </a:rPr>
                  <a:t>invoegen</a:t>
                </a:r>
              </a:p>
            </p:txBody>
          </p:sp>
          <p:grpSp>
            <p:nvGrpSpPr>
              <p:cNvPr id="118" name="Groep 117">
                <a:extLst>
                  <a:ext uri="{FF2B5EF4-FFF2-40B4-BE49-F238E27FC236}">
                    <a16:creationId xmlns:a16="http://schemas.microsoft.com/office/drawing/2014/main" id="{F94752BF-6672-495F-92C9-55C99E88B589}"/>
                  </a:ext>
                </a:extLst>
              </p:cNvPr>
              <p:cNvGrpSpPr/>
              <p:nvPr userDrawn="1"/>
            </p:nvGrpSpPr>
            <p:grpSpPr>
              <a:xfrm>
                <a:off x="13917195" y="2126415"/>
                <a:ext cx="298404" cy="242330"/>
                <a:chOff x="12945071" y="2116141"/>
                <a:chExt cx="338201" cy="242330"/>
              </a:xfrm>
            </p:grpSpPr>
            <p:cxnSp>
              <p:nvCxnSpPr>
                <p:cNvPr id="142" name="Rechte verbindingslijn 141">
                  <a:extLst>
                    <a:ext uri="{FF2B5EF4-FFF2-40B4-BE49-F238E27FC236}">
                      <a16:creationId xmlns:a16="http://schemas.microsoft.com/office/drawing/2014/main" id="{029DB83D-FFAB-4F2E-9133-6B010D5A8E14}"/>
                    </a:ext>
                  </a:extLst>
                </p:cNvPr>
                <p:cNvCxnSpPr>
                  <a:cxnSpLocks/>
                </p:cNvCxnSpPr>
                <p:nvPr userDrawn="1"/>
              </p:nvCxnSpPr>
              <p:spPr>
                <a:xfrm>
                  <a:off x="13061098" y="2116141"/>
                  <a:ext cx="0" cy="81277"/>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43" name="Rechte verbindingslijn 142">
                  <a:extLst>
                    <a:ext uri="{FF2B5EF4-FFF2-40B4-BE49-F238E27FC236}">
                      <a16:creationId xmlns:a16="http://schemas.microsoft.com/office/drawing/2014/main" id="{C2BDD640-344B-4305-A005-7ACF7AF88A1E}"/>
                    </a:ext>
                  </a:extLst>
                </p:cNvPr>
                <p:cNvCxnSpPr>
                  <a:cxnSpLocks/>
                </p:cNvCxnSpPr>
                <p:nvPr userDrawn="1"/>
              </p:nvCxnSpPr>
              <p:spPr>
                <a:xfrm>
                  <a:off x="13168437" y="2116141"/>
                  <a:ext cx="0" cy="84134"/>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44" name="Rechte verbindingslijn 143">
                  <a:extLst>
                    <a:ext uri="{FF2B5EF4-FFF2-40B4-BE49-F238E27FC236}">
                      <a16:creationId xmlns:a16="http://schemas.microsoft.com/office/drawing/2014/main" id="{57EE82D3-2CEA-4871-80CA-4065602ADF90}"/>
                    </a:ext>
                  </a:extLst>
                </p:cNvPr>
                <p:cNvCxnSpPr/>
                <p:nvPr userDrawn="1"/>
              </p:nvCxnSpPr>
              <p:spPr>
                <a:xfrm flipH="1">
                  <a:off x="12950172" y="2200011"/>
                  <a:ext cx="333100"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45" name="Rechte verbindingslijn 144">
                  <a:extLst>
                    <a:ext uri="{FF2B5EF4-FFF2-40B4-BE49-F238E27FC236}">
                      <a16:creationId xmlns:a16="http://schemas.microsoft.com/office/drawing/2014/main" id="{66E34BB7-E750-4A08-93B8-7F9C822A9749}"/>
                    </a:ext>
                  </a:extLst>
                </p:cNvPr>
                <p:cNvCxnSpPr/>
                <p:nvPr userDrawn="1"/>
              </p:nvCxnSpPr>
              <p:spPr>
                <a:xfrm flipH="1">
                  <a:off x="12950172" y="2283881"/>
                  <a:ext cx="333100"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146" name="Rechthoek 145">
                  <a:extLst>
                    <a:ext uri="{FF2B5EF4-FFF2-40B4-BE49-F238E27FC236}">
                      <a16:creationId xmlns:a16="http://schemas.microsoft.com/office/drawing/2014/main" id="{8F2BA986-A090-4614-9897-F52A41A3704A}"/>
                    </a:ext>
                  </a:extLst>
                </p:cNvPr>
                <p:cNvSpPr/>
                <p:nvPr userDrawn="1"/>
              </p:nvSpPr>
              <p:spPr>
                <a:xfrm>
                  <a:off x="12945071" y="2116141"/>
                  <a:ext cx="338201" cy="242330"/>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accent1"/>
                    </a:solidFill>
                    <a:latin typeface="Calibri" panose="020F0502020204030204" pitchFamily="34" charset="0"/>
                    <a:cs typeface="Calibri" panose="020F0502020204030204" pitchFamily="34" charset="0"/>
                  </a:endParaRPr>
                </a:p>
              </p:txBody>
            </p:sp>
          </p:grpSp>
          <p:sp>
            <p:nvSpPr>
              <p:cNvPr id="119" name="Rechthoek 118">
                <a:extLst>
                  <a:ext uri="{FF2B5EF4-FFF2-40B4-BE49-F238E27FC236}">
                    <a16:creationId xmlns:a16="http://schemas.microsoft.com/office/drawing/2014/main" id="{BC084983-6135-4758-9457-18FE208F304A}"/>
                  </a:ext>
                </a:extLst>
              </p:cNvPr>
              <p:cNvSpPr/>
              <p:nvPr userDrawn="1"/>
            </p:nvSpPr>
            <p:spPr>
              <a:xfrm>
                <a:off x="13924494" y="2207022"/>
                <a:ext cx="286260" cy="87836"/>
              </a:xfrm>
              <a:prstGeom prst="rect">
                <a:avLst/>
              </a:prstGeom>
              <a:solidFill>
                <a:srgbClr val="83BEEC"/>
              </a:solidFill>
              <a:ln w="9525">
                <a:solidFill>
                  <a:srgbClr val="156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0" name="Rechthoek 119">
                <a:extLst>
                  <a:ext uri="{FF2B5EF4-FFF2-40B4-BE49-F238E27FC236}">
                    <a16:creationId xmlns:a16="http://schemas.microsoft.com/office/drawing/2014/main" id="{E4789F27-1D28-47C7-9964-4C7B34ED3A71}"/>
                  </a:ext>
                </a:extLst>
              </p:cNvPr>
              <p:cNvSpPr/>
              <p:nvPr userDrawn="1"/>
            </p:nvSpPr>
            <p:spPr>
              <a:xfrm>
                <a:off x="14324673" y="2473303"/>
                <a:ext cx="333425" cy="19389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prstTxWarp prst="textNoShape">
                  <a:avLst/>
                </a:prstTxWarp>
                <a:spAutoFit/>
              </a:bodyPr>
              <a:lstStyle/>
              <a:p>
                <a:pPr algn="ctr">
                  <a:lnSpc>
                    <a:spcPct val="90000"/>
                  </a:lnSpc>
                  <a:spcBef>
                    <a:spcPts val="600"/>
                  </a:spcBef>
                  <a:spcAft>
                    <a:spcPts val="600"/>
                  </a:spcAft>
                </a:pPr>
                <a:r>
                  <a:rPr lang="nl-NL" sz="700" b="0" u="none" noProof="0">
                    <a:solidFill>
                      <a:srgbClr val="211F26"/>
                    </a:solidFill>
                    <a:latin typeface="Calibri" panose="020F0502020204030204" pitchFamily="34" charset="0"/>
                    <a:cs typeface="Calibri" panose="020F0502020204030204" pitchFamily="34" charset="0"/>
                  </a:rPr>
                  <a:t>Links</a:t>
                </a:r>
                <a:br>
                  <a:rPr lang="nl-NL" sz="700" b="0" u="none" noProof="0">
                    <a:solidFill>
                      <a:srgbClr val="211F26"/>
                    </a:solidFill>
                    <a:latin typeface="Calibri" panose="020F0502020204030204" pitchFamily="34" charset="0"/>
                    <a:cs typeface="Calibri" panose="020F0502020204030204" pitchFamily="34" charset="0"/>
                  </a:rPr>
                </a:br>
                <a:r>
                  <a:rPr lang="nl-NL" sz="700" b="0" u="none" noProof="0">
                    <a:solidFill>
                      <a:srgbClr val="211F26"/>
                    </a:solidFill>
                    <a:latin typeface="Calibri" panose="020F0502020204030204" pitchFamily="34" charset="0"/>
                    <a:cs typeface="Calibri" panose="020F0502020204030204" pitchFamily="34" charset="0"/>
                  </a:rPr>
                  <a:t>invoegen</a:t>
                </a:r>
              </a:p>
            </p:txBody>
          </p:sp>
          <p:grpSp>
            <p:nvGrpSpPr>
              <p:cNvPr id="121" name="Groep 120">
                <a:extLst>
                  <a:ext uri="{FF2B5EF4-FFF2-40B4-BE49-F238E27FC236}">
                    <a16:creationId xmlns:a16="http://schemas.microsoft.com/office/drawing/2014/main" id="{3E663383-8299-4A0E-8AFC-CE803730C96C}"/>
                  </a:ext>
                </a:extLst>
              </p:cNvPr>
              <p:cNvGrpSpPr/>
              <p:nvPr userDrawn="1"/>
            </p:nvGrpSpPr>
            <p:grpSpPr>
              <a:xfrm>
                <a:off x="14344672" y="2126415"/>
                <a:ext cx="298421" cy="242330"/>
                <a:chOff x="12945071" y="2116141"/>
                <a:chExt cx="338221" cy="242330"/>
              </a:xfrm>
            </p:grpSpPr>
            <p:cxnSp>
              <p:nvCxnSpPr>
                <p:cNvPr id="137" name="Rechte verbindingslijn 136">
                  <a:extLst>
                    <a:ext uri="{FF2B5EF4-FFF2-40B4-BE49-F238E27FC236}">
                      <a16:creationId xmlns:a16="http://schemas.microsoft.com/office/drawing/2014/main" id="{383A9022-5871-4B68-AABF-CCEE58193B62}"/>
                    </a:ext>
                  </a:extLst>
                </p:cNvPr>
                <p:cNvCxnSpPr>
                  <a:cxnSpLocks/>
                </p:cNvCxnSpPr>
                <p:nvPr userDrawn="1"/>
              </p:nvCxnSpPr>
              <p:spPr>
                <a:xfrm>
                  <a:off x="13061131" y="2116141"/>
                  <a:ext cx="0" cy="81277"/>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38" name="Rechte verbindingslijn 137">
                  <a:extLst>
                    <a:ext uri="{FF2B5EF4-FFF2-40B4-BE49-F238E27FC236}">
                      <a16:creationId xmlns:a16="http://schemas.microsoft.com/office/drawing/2014/main" id="{38FB7A0E-F4D0-4437-893F-196FFBA5C200}"/>
                    </a:ext>
                  </a:extLst>
                </p:cNvPr>
                <p:cNvCxnSpPr>
                  <a:cxnSpLocks/>
                </p:cNvCxnSpPr>
                <p:nvPr userDrawn="1"/>
              </p:nvCxnSpPr>
              <p:spPr>
                <a:xfrm>
                  <a:off x="13168470" y="2116141"/>
                  <a:ext cx="0" cy="84134"/>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39" name="Rechte verbindingslijn 138">
                  <a:extLst>
                    <a:ext uri="{FF2B5EF4-FFF2-40B4-BE49-F238E27FC236}">
                      <a16:creationId xmlns:a16="http://schemas.microsoft.com/office/drawing/2014/main" id="{1E9267DF-051F-40AF-ADF9-734E8E83779A}"/>
                    </a:ext>
                  </a:extLst>
                </p:cNvPr>
                <p:cNvCxnSpPr>
                  <a:cxnSpLocks/>
                </p:cNvCxnSpPr>
                <p:nvPr userDrawn="1"/>
              </p:nvCxnSpPr>
              <p:spPr>
                <a:xfrm flipH="1" flipV="1">
                  <a:off x="13059421" y="2198451"/>
                  <a:ext cx="223871" cy="156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40" name="Rechte verbindingslijn 139">
                  <a:extLst>
                    <a:ext uri="{FF2B5EF4-FFF2-40B4-BE49-F238E27FC236}">
                      <a16:creationId xmlns:a16="http://schemas.microsoft.com/office/drawing/2014/main" id="{43070244-613F-4A6B-B97C-017F2F412F6E}"/>
                    </a:ext>
                  </a:extLst>
                </p:cNvPr>
                <p:cNvCxnSpPr>
                  <a:cxnSpLocks/>
                </p:cNvCxnSpPr>
                <p:nvPr userDrawn="1"/>
              </p:nvCxnSpPr>
              <p:spPr>
                <a:xfrm flipH="1" flipV="1">
                  <a:off x="13064915" y="2276272"/>
                  <a:ext cx="218363" cy="760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141" name="Rechthoek 140">
                  <a:extLst>
                    <a:ext uri="{FF2B5EF4-FFF2-40B4-BE49-F238E27FC236}">
                      <a16:creationId xmlns:a16="http://schemas.microsoft.com/office/drawing/2014/main" id="{55EB05C3-2A61-45E0-AEE1-AC8C1ED862ED}"/>
                    </a:ext>
                  </a:extLst>
                </p:cNvPr>
                <p:cNvSpPr/>
                <p:nvPr userDrawn="1"/>
              </p:nvSpPr>
              <p:spPr>
                <a:xfrm>
                  <a:off x="12945071" y="2116141"/>
                  <a:ext cx="338201" cy="242330"/>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accent1"/>
                    </a:solidFill>
                    <a:latin typeface="Calibri" panose="020F0502020204030204" pitchFamily="34" charset="0"/>
                    <a:cs typeface="Calibri" panose="020F0502020204030204" pitchFamily="34" charset="0"/>
                  </a:endParaRPr>
                </a:p>
              </p:txBody>
            </p:sp>
          </p:grpSp>
          <p:sp>
            <p:nvSpPr>
              <p:cNvPr id="122" name="Rechthoek 121">
                <a:extLst>
                  <a:ext uri="{FF2B5EF4-FFF2-40B4-BE49-F238E27FC236}">
                    <a16:creationId xmlns:a16="http://schemas.microsoft.com/office/drawing/2014/main" id="{08E8B8AB-BF73-4332-9047-D23D94E012D1}"/>
                  </a:ext>
                </a:extLst>
              </p:cNvPr>
              <p:cNvSpPr/>
              <p:nvPr userDrawn="1"/>
            </p:nvSpPr>
            <p:spPr>
              <a:xfrm>
                <a:off x="14447070" y="2123823"/>
                <a:ext cx="102376" cy="242326"/>
              </a:xfrm>
              <a:prstGeom prst="rect">
                <a:avLst/>
              </a:prstGeom>
              <a:solidFill>
                <a:srgbClr val="83BEEC"/>
              </a:solidFill>
              <a:ln w="9525">
                <a:solidFill>
                  <a:srgbClr val="156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3" name="Rechthoek 122">
                <a:extLst>
                  <a:ext uri="{FF2B5EF4-FFF2-40B4-BE49-F238E27FC236}">
                    <a16:creationId xmlns:a16="http://schemas.microsoft.com/office/drawing/2014/main" id="{E4486D4B-E32B-48D9-A871-E4F6945D48E3}"/>
                  </a:ext>
                </a:extLst>
              </p:cNvPr>
              <p:cNvSpPr/>
              <p:nvPr userDrawn="1"/>
            </p:nvSpPr>
            <p:spPr>
              <a:xfrm>
                <a:off x="14738447" y="2473303"/>
                <a:ext cx="333425" cy="19389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prstTxWarp prst="textNoShape">
                  <a:avLst/>
                </a:prstTxWarp>
                <a:spAutoFit/>
              </a:bodyPr>
              <a:lstStyle/>
              <a:p>
                <a:pPr algn="ctr">
                  <a:lnSpc>
                    <a:spcPct val="90000"/>
                  </a:lnSpc>
                  <a:spcBef>
                    <a:spcPts val="600"/>
                  </a:spcBef>
                  <a:spcAft>
                    <a:spcPts val="600"/>
                  </a:spcAft>
                </a:pPr>
                <a:r>
                  <a:rPr lang="nl-NL" sz="700" b="0" u="none" noProof="0">
                    <a:solidFill>
                      <a:srgbClr val="211F26"/>
                    </a:solidFill>
                    <a:latin typeface="Calibri" panose="020F0502020204030204" pitchFamily="34" charset="0"/>
                    <a:cs typeface="Calibri" panose="020F0502020204030204" pitchFamily="34" charset="0"/>
                  </a:rPr>
                  <a:t>Rechts</a:t>
                </a:r>
                <a:br>
                  <a:rPr lang="nl-NL" sz="700" b="0" u="none" noProof="0">
                    <a:solidFill>
                      <a:srgbClr val="211F26"/>
                    </a:solidFill>
                    <a:latin typeface="Calibri" panose="020F0502020204030204" pitchFamily="34" charset="0"/>
                    <a:cs typeface="Calibri" panose="020F0502020204030204" pitchFamily="34" charset="0"/>
                  </a:rPr>
                </a:br>
                <a:r>
                  <a:rPr lang="nl-NL" sz="700" b="0" u="none" noProof="0">
                    <a:solidFill>
                      <a:srgbClr val="211F26"/>
                    </a:solidFill>
                    <a:latin typeface="Calibri" panose="020F0502020204030204" pitchFamily="34" charset="0"/>
                    <a:cs typeface="Calibri" panose="020F0502020204030204" pitchFamily="34" charset="0"/>
                  </a:rPr>
                  <a:t>invoegen</a:t>
                </a:r>
              </a:p>
            </p:txBody>
          </p:sp>
          <p:grpSp>
            <p:nvGrpSpPr>
              <p:cNvPr id="124" name="Groep 123">
                <a:extLst>
                  <a:ext uri="{FF2B5EF4-FFF2-40B4-BE49-F238E27FC236}">
                    <a16:creationId xmlns:a16="http://schemas.microsoft.com/office/drawing/2014/main" id="{3FEADCD9-CED2-4AF3-839E-1EB9F2D0163A}"/>
                  </a:ext>
                </a:extLst>
              </p:cNvPr>
              <p:cNvGrpSpPr/>
              <p:nvPr userDrawn="1"/>
            </p:nvGrpSpPr>
            <p:grpSpPr>
              <a:xfrm>
                <a:off x="14753632" y="2126415"/>
                <a:ext cx="303259" cy="242330"/>
                <a:chOff x="12939569" y="2116141"/>
                <a:chExt cx="343703" cy="242330"/>
              </a:xfrm>
            </p:grpSpPr>
            <p:cxnSp>
              <p:nvCxnSpPr>
                <p:cNvPr id="132" name="Rechte verbindingslijn 131">
                  <a:extLst>
                    <a:ext uri="{FF2B5EF4-FFF2-40B4-BE49-F238E27FC236}">
                      <a16:creationId xmlns:a16="http://schemas.microsoft.com/office/drawing/2014/main" id="{17B6B949-8A12-4E5E-AE53-2F5D1D43D107}"/>
                    </a:ext>
                  </a:extLst>
                </p:cNvPr>
                <p:cNvCxnSpPr>
                  <a:cxnSpLocks/>
                </p:cNvCxnSpPr>
                <p:nvPr userDrawn="1"/>
              </p:nvCxnSpPr>
              <p:spPr>
                <a:xfrm>
                  <a:off x="13061085" y="2116141"/>
                  <a:ext cx="0" cy="81277"/>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33" name="Rechte verbindingslijn 132">
                  <a:extLst>
                    <a:ext uri="{FF2B5EF4-FFF2-40B4-BE49-F238E27FC236}">
                      <a16:creationId xmlns:a16="http://schemas.microsoft.com/office/drawing/2014/main" id="{113CFDA1-7690-44C1-9CA9-214EF514D5D0}"/>
                    </a:ext>
                  </a:extLst>
                </p:cNvPr>
                <p:cNvCxnSpPr>
                  <a:cxnSpLocks/>
                </p:cNvCxnSpPr>
                <p:nvPr userDrawn="1"/>
              </p:nvCxnSpPr>
              <p:spPr>
                <a:xfrm>
                  <a:off x="13168424" y="2116141"/>
                  <a:ext cx="0" cy="84134"/>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34" name="Rechte verbindingslijn 133">
                  <a:extLst>
                    <a:ext uri="{FF2B5EF4-FFF2-40B4-BE49-F238E27FC236}">
                      <a16:creationId xmlns:a16="http://schemas.microsoft.com/office/drawing/2014/main" id="{A5E09687-4A5A-4A5F-BCDB-9FB059BE3B8A}"/>
                    </a:ext>
                  </a:extLst>
                </p:cNvPr>
                <p:cNvCxnSpPr>
                  <a:cxnSpLocks/>
                </p:cNvCxnSpPr>
                <p:nvPr userDrawn="1"/>
              </p:nvCxnSpPr>
              <p:spPr>
                <a:xfrm flipH="1" flipV="1">
                  <a:off x="12939569" y="2198451"/>
                  <a:ext cx="223870" cy="156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35" name="Rechte verbindingslijn 134">
                  <a:extLst>
                    <a:ext uri="{FF2B5EF4-FFF2-40B4-BE49-F238E27FC236}">
                      <a16:creationId xmlns:a16="http://schemas.microsoft.com/office/drawing/2014/main" id="{7597B1D3-DC8A-4781-A9CA-9A1F7339CA31}"/>
                    </a:ext>
                  </a:extLst>
                </p:cNvPr>
                <p:cNvCxnSpPr>
                  <a:cxnSpLocks/>
                </p:cNvCxnSpPr>
                <p:nvPr userDrawn="1"/>
              </p:nvCxnSpPr>
              <p:spPr>
                <a:xfrm flipH="1" flipV="1">
                  <a:off x="12948758" y="2283882"/>
                  <a:ext cx="214677" cy="1"/>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136" name="Rechthoek 135">
                  <a:extLst>
                    <a:ext uri="{FF2B5EF4-FFF2-40B4-BE49-F238E27FC236}">
                      <a16:creationId xmlns:a16="http://schemas.microsoft.com/office/drawing/2014/main" id="{5BB14742-FA3F-4F3F-8115-EC1E8747BA3E}"/>
                    </a:ext>
                  </a:extLst>
                </p:cNvPr>
                <p:cNvSpPr/>
                <p:nvPr userDrawn="1"/>
              </p:nvSpPr>
              <p:spPr>
                <a:xfrm>
                  <a:off x="12945071" y="2116141"/>
                  <a:ext cx="338201" cy="242330"/>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accent1"/>
                    </a:solidFill>
                    <a:latin typeface="Calibri" panose="020F0502020204030204" pitchFamily="34" charset="0"/>
                    <a:cs typeface="Calibri" panose="020F0502020204030204" pitchFamily="34" charset="0"/>
                  </a:endParaRPr>
                </a:p>
              </p:txBody>
            </p:sp>
          </p:grpSp>
          <p:sp>
            <p:nvSpPr>
              <p:cNvPr id="125" name="Rechthoek 124">
                <a:extLst>
                  <a:ext uri="{FF2B5EF4-FFF2-40B4-BE49-F238E27FC236}">
                    <a16:creationId xmlns:a16="http://schemas.microsoft.com/office/drawing/2014/main" id="{226B7120-6320-4C10-BA0A-C0B0846A0BA8}"/>
                  </a:ext>
                </a:extLst>
              </p:cNvPr>
              <p:cNvSpPr/>
              <p:nvPr userDrawn="1"/>
            </p:nvSpPr>
            <p:spPr>
              <a:xfrm>
                <a:off x="14860843" y="2123823"/>
                <a:ext cx="102376" cy="242326"/>
              </a:xfrm>
              <a:prstGeom prst="rect">
                <a:avLst/>
              </a:prstGeom>
              <a:solidFill>
                <a:srgbClr val="83BEEC"/>
              </a:solidFill>
              <a:ln w="9525">
                <a:solidFill>
                  <a:srgbClr val="156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6" name="Tijdelijke aanduiding voor tekst 7">
                <a:extLst>
                  <a:ext uri="{FF2B5EF4-FFF2-40B4-BE49-F238E27FC236}">
                    <a16:creationId xmlns:a16="http://schemas.microsoft.com/office/drawing/2014/main" id="{F4015005-8E16-431F-8AB7-5C297E258F65}"/>
                  </a:ext>
                </a:extLst>
              </p:cNvPr>
              <p:cNvSpPr txBox="1">
                <a:spLocks/>
              </p:cNvSpPr>
              <p:nvPr userDrawn="1"/>
            </p:nvSpPr>
            <p:spPr>
              <a:xfrm rot="16200000">
                <a:off x="13564821" y="2042133"/>
                <a:ext cx="208755" cy="190500"/>
              </a:xfrm>
              <a:prstGeom prst="rect">
                <a:avLst/>
              </a:prstGeom>
              <a:effectLst>
                <a:glow rad="63500">
                  <a:schemeClr val="bg1">
                    <a:alpha val="40000"/>
                  </a:schemeClr>
                </a:glow>
              </a:effectLst>
            </p:spPr>
            <p:txBody>
              <a:bodyPr vert="horz" lIns="0" tIns="0" rIns="0" bIns="0" rtlCol="0">
                <a:noAutofit/>
              </a:bodyPr>
              <a:lstStyle>
                <a:lvl1pPr marL="263525" indent="-263525" algn="l" defTabSz="914400" rtl="0" eaLnBrk="1" latinLnBrk="0" hangingPunct="1">
                  <a:lnSpc>
                    <a:spcPct val="90000"/>
                  </a:lnSpc>
                  <a:spcBef>
                    <a:spcPts val="1000"/>
                  </a:spcBef>
                  <a:buClr>
                    <a:schemeClr val="tx1"/>
                  </a:buClr>
                  <a:buFont typeface="Calibri" panose="020F0502020204030204" pitchFamily="34" charset="0"/>
                  <a:buChar char="›"/>
                  <a:defRPr sz="1400" kern="1200">
                    <a:solidFill>
                      <a:schemeClr val="tx1"/>
                    </a:solidFill>
                    <a:latin typeface="+mn-lt"/>
                    <a:ea typeface="+mn-ea"/>
                    <a:cs typeface="+mn-cs"/>
                  </a:defRPr>
                </a:lvl1pPr>
                <a:lvl2pPr marL="536575" indent="-273050" algn="l" defTabSz="914400" rtl="0" eaLnBrk="1" latinLnBrk="0" hangingPunct="1">
                  <a:lnSpc>
                    <a:spcPct val="90000"/>
                  </a:lnSpc>
                  <a:spcBef>
                    <a:spcPts val="500"/>
                  </a:spcBef>
                  <a:buClr>
                    <a:schemeClr val="tx1"/>
                  </a:buClr>
                  <a:buFont typeface="Arial" panose="020B0604020202020204" pitchFamily="34" charset="0"/>
                  <a:buChar char="›"/>
                  <a:defRPr sz="1400" kern="1200">
                    <a:solidFill>
                      <a:schemeClr val="tx1"/>
                    </a:solidFill>
                    <a:latin typeface="+mn-lt"/>
                    <a:ea typeface="+mn-ea"/>
                    <a:cs typeface="+mn-cs"/>
                  </a:defRPr>
                </a:lvl2pPr>
                <a:lvl3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0" indent="0" algn="l" defTabSz="914400" rtl="0" eaLnBrk="1" latinLnBrk="0" hangingPunct="1">
                  <a:lnSpc>
                    <a:spcPts val="3200"/>
                  </a:lnSpc>
                  <a:spcBef>
                    <a:spcPts val="500"/>
                  </a:spcBef>
                  <a:buFont typeface="Arial" panose="020B0604020202020204" pitchFamily="34" charset="0"/>
                  <a:buNone/>
                  <a:defRPr sz="3400" b="1" i="0"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Calibri" panose="020F0502020204030204" pitchFamily="34" charset="0"/>
                  <a:buNone/>
                  <a:tabLst/>
                  <a:defRPr sz="1800" b="1" kern="1200" cap="none" spc="0" baseline="0">
                    <a:solidFill>
                      <a:schemeClr val="tx1"/>
                    </a:solidFill>
                    <a:latin typeface="+mn-lt"/>
                    <a:ea typeface="+mn-ea"/>
                    <a:cs typeface="+mn-cs"/>
                  </a:defRPr>
                </a:lvl5pPr>
                <a:lvl6pPr marL="0" indent="0" algn="l" defTabSz="914400" rtl="0" eaLnBrk="1" latinLnBrk="0" hangingPunct="1">
                  <a:lnSpc>
                    <a:spcPct val="90000"/>
                  </a:lnSpc>
                  <a:spcBef>
                    <a:spcPts val="500"/>
                  </a:spcBef>
                  <a:buFont typeface="Arial" panose="020B0604020202020204" pitchFamily="34" charset="0"/>
                  <a:buNone/>
                  <a:defRPr sz="1400" b="1" kern="1200">
                    <a:solidFill>
                      <a:schemeClr val="accent4"/>
                    </a:solidFill>
                    <a:latin typeface="+mn-lt"/>
                    <a:ea typeface="+mn-ea"/>
                    <a:cs typeface="+mn-cs"/>
                  </a:defRPr>
                </a:lvl6pPr>
                <a:lvl7pPr marL="263525" indent="-263525" algn="l" defTabSz="914400" rtl="0" eaLnBrk="1" latinLnBrk="0" hangingPunct="1">
                  <a:lnSpc>
                    <a:spcPct val="90000"/>
                  </a:lnSpc>
                  <a:spcBef>
                    <a:spcPts val="500"/>
                  </a:spcBef>
                  <a:buFont typeface="+mj-lt"/>
                  <a:buAutoNum type="arabicPeriod"/>
                  <a:defRPr sz="1400" kern="1200">
                    <a:solidFill>
                      <a:schemeClr val="tx1"/>
                    </a:solidFill>
                    <a:latin typeface="+mn-lt"/>
                    <a:ea typeface="+mn-ea"/>
                    <a:cs typeface="+mn-cs"/>
                  </a:defRPr>
                </a:lvl7pPr>
                <a:lvl8pPr marL="263525" indent="-263525" algn="l" defTabSz="914400" rtl="0" eaLnBrk="1" latinLnBrk="0" hangingPunct="1">
                  <a:lnSpc>
                    <a:spcPct val="90000"/>
                  </a:lnSpc>
                  <a:spcBef>
                    <a:spcPts val="500"/>
                  </a:spcBef>
                  <a:buFont typeface="+mj-lt"/>
                  <a:buAutoNum type="alphaLcPeriod"/>
                  <a:defRPr sz="1400" kern="1200">
                    <a:solidFill>
                      <a:schemeClr val="tx1"/>
                    </a:solidFill>
                    <a:latin typeface="+mn-lt"/>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1200" i="1" kern="1200">
                    <a:solidFill>
                      <a:schemeClr val="tx1"/>
                    </a:solidFill>
                    <a:latin typeface="+mn-lt"/>
                    <a:ea typeface="+mn-ea"/>
                    <a:cs typeface="+mn-cs"/>
                  </a:defRPr>
                </a:lvl9pPr>
              </a:lstStyle>
              <a:p>
                <a:pPr marL="0" indent="0" algn="ctr">
                  <a:buNone/>
                </a:pPr>
                <a:r>
                  <a:rPr lang="nl-NL" sz="1100">
                    <a:solidFill>
                      <a:srgbClr val="6C6C6C"/>
                    </a:solidFill>
                    <a:effectLst>
                      <a:glow rad="50800">
                        <a:schemeClr val="bg1"/>
                      </a:glow>
                    </a:effectLst>
                    <a:latin typeface="Segoe MDL2 Assets" panose="050A0102010101010101" pitchFamily="18" charset="0"/>
                  </a:rPr>
                  <a:t></a:t>
                </a:r>
                <a:endParaRPr lang="nl-NL" sz="1100">
                  <a:solidFill>
                    <a:srgbClr val="6C6C6C"/>
                  </a:solidFill>
                  <a:effectLst>
                    <a:glow rad="50800">
                      <a:schemeClr val="bg1"/>
                    </a:glow>
                  </a:effectLst>
                </a:endParaRPr>
              </a:p>
            </p:txBody>
          </p:sp>
          <p:sp>
            <p:nvSpPr>
              <p:cNvPr id="127" name="Tijdelijke aanduiding voor tekst 7">
                <a:extLst>
                  <a:ext uri="{FF2B5EF4-FFF2-40B4-BE49-F238E27FC236}">
                    <a16:creationId xmlns:a16="http://schemas.microsoft.com/office/drawing/2014/main" id="{DBB74F52-F58B-41A4-976F-68DA3FFC01D0}"/>
                  </a:ext>
                </a:extLst>
              </p:cNvPr>
              <p:cNvSpPr txBox="1">
                <a:spLocks/>
              </p:cNvSpPr>
              <p:nvPr userDrawn="1"/>
            </p:nvSpPr>
            <p:spPr>
              <a:xfrm rot="16200000" flipV="1">
                <a:off x="13920722" y="2259778"/>
                <a:ext cx="208755" cy="190500"/>
              </a:xfrm>
              <a:prstGeom prst="rect">
                <a:avLst/>
              </a:prstGeom>
              <a:effectLst>
                <a:glow rad="63500">
                  <a:schemeClr val="bg1">
                    <a:alpha val="40000"/>
                  </a:schemeClr>
                </a:glow>
              </a:effectLst>
            </p:spPr>
            <p:txBody>
              <a:bodyPr vert="horz" lIns="0" tIns="0" rIns="0" bIns="0" rtlCol="0">
                <a:noAutofit/>
              </a:bodyPr>
              <a:lstStyle>
                <a:lvl1pPr marL="263525" indent="-263525" algn="l" defTabSz="914400" rtl="0" eaLnBrk="1" latinLnBrk="0" hangingPunct="1">
                  <a:lnSpc>
                    <a:spcPct val="90000"/>
                  </a:lnSpc>
                  <a:spcBef>
                    <a:spcPts val="1000"/>
                  </a:spcBef>
                  <a:buClr>
                    <a:schemeClr val="tx1"/>
                  </a:buClr>
                  <a:buFont typeface="Calibri" panose="020F0502020204030204" pitchFamily="34" charset="0"/>
                  <a:buChar char="›"/>
                  <a:defRPr sz="1400" kern="1200">
                    <a:solidFill>
                      <a:schemeClr val="tx1"/>
                    </a:solidFill>
                    <a:latin typeface="+mn-lt"/>
                    <a:ea typeface="+mn-ea"/>
                    <a:cs typeface="+mn-cs"/>
                  </a:defRPr>
                </a:lvl1pPr>
                <a:lvl2pPr marL="536575" indent="-273050" algn="l" defTabSz="914400" rtl="0" eaLnBrk="1" latinLnBrk="0" hangingPunct="1">
                  <a:lnSpc>
                    <a:spcPct val="90000"/>
                  </a:lnSpc>
                  <a:spcBef>
                    <a:spcPts val="500"/>
                  </a:spcBef>
                  <a:buClr>
                    <a:schemeClr val="tx1"/>
                  </a:buClr>
                  <a:buFont typeface="Arial" panose="020B0604020202020204" pitchFamily="34" charset="0"/>
                  <a:buChar char="›"/>
                  <a:defRPr sz="1400" kern="1200">
                    <a:solidFill>
                      <a:schemeClr val="tx1"/>
                    </a:solidFill>
                    <a:latin typeface="+mn-lt"/>
                    <a:ea typeface="+mn-ea"/>
                    <a:cs typeface="+mn-cs"/>
                  </a:defRPr>
                </a:lvl2pPr>
                <a:lvl3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0" indent="0" algn="l" defTabSz="914400" rtl="0" eaLnBrk="1" latinLnBrk="0" hangingPunct="1">
                  <a:lnSpc>
                    <a:spcPts val="3200"/>
                  </a:lnSpc>
                  <a:spcBef>
                    <a:spcPts val="500"/>
                  </a:spcBef>
                  <a:buFont typeface="Arial" panose="020B0604020202020204" pitchFamily="34" charset="0"/>
                  <a:buNone/>
                  <a:defRPr sz="3400" b="1" i="0"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Calibri" panose="020F0502020204030204" pitchFamily="34" charset="0"/>
                  <a:buNone/>
                  <a:tabLst/>
                  <a:defRPr sz="1800" b="1" kern="1200" cap="none" spc="0" baseline="0">
                    <a:solidFill>
                      <a:schemeClr val="tx1"/>
                    </a:solidFill>
                    <a:latin typeface="+mn-lt"/>
                    <a:ea typeface="+mn-ea"/>
                    <a:cs typeface="+mn-cs"/>
                  </a:defRPr>
                </a:lvl5pPr>
                <a:lvl6pPr marL="0" indent="0" algn="l" defTabSz="914400" rtl="0" eaLnBrk="1" latinLnBrk="0" hangingPunct="1">
                  <a:lnSpc>
                    <a:spcPct val="90000"/>
                  </a:lnSpc>
                  <a:spcBef>
                    <a:spcPts val="500"/>
                  </a:spcBef>
                  <a:buFont typeface="Arial" panose="020B0604020202020204" pitchFamily="34" charset="0"/>
                  <a:buNone/>
                  <a:defRPr sz="1400" b="1" kern="1200">
                    <a:solidFill>
                      <a:schemeClr val="accent4"/>
                    </a:solidFill>
                    <a:latin typeface="+mn-lt"/>
                    <a:ea typeface="+mn-ea"/>
                    <a:cs typeface="+mn-cs"/>
                  </a:defRPr>
                </a:lvl6pPr>
                <a:lvl7pPr marL="263525" indent="-263525" algn="l" defTabSz="914400" rtl="0" eaLnBrk="1" latinLnBrk="0" hangingPunct="1">
                  <a:lnSpc>
                    <a:spcPct val="90000"/>
                  </a:lnSpc>
                  <a:spcBef>
                    <a:spcPts val="500"/>
                  </a:spcBef>
                  <a:buFont typeface="+mj-lt"/>
                  <a:buAutoNum type="arabicPeriod"/>
                  <a:defRPr sz="1400" kern="1200">
                    <a:solidFill>
                      <a:schemeClr val="tx1"/>
                    </a:solidFill>
                    <a:latin typeface="+mn-lt"/>
                    <a:ea typeface="+mn-ea"/>
                    <a:cs typeface="+mn-cs"/>
                  </a:defRPr>
                </a:lvl7pPr>
                <a:lvl8pPr marL="263525" indent="-263525" algn="l" defTabSz="914400" rtl="0" eaLnBrk="1" latinLnBrk="0" hangingPunct="1">
                  <a:lnSpc>
                    <a:spcPct val="90000"/>
                  </a:lnSpc>
                  <a:spcBef>
                    <a:spcPts val="500"/>
                  </a:spcBef>
                  <a:buFont typeface="+mj-lt"/>
                  <a:buAutoNum type="alphaLcPeriod"/>
                  <a:defRPr sz="1400" kern="1200">
                    <a:solidFill>
                      <a:schemeClr val="tx1"/>
                    </a:solidFill>
                    <a:latin typeface="+mn-lt"/>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1200" i="1" kern="1200">
                    <a:solidFill>
                      <a:schemeClr val="tx1"/>
                    </a:solidFill>
                    <a:latin typeface="+mn-lt"/>
                    <a:ea typeface="+mn-ea"/>
                    <a:cs typeface="+mn-cs"/>
                  </a:defRPr>
                </a:lvl9pPr>
              </a:lstStyle>
              <a:p>
                <a:pPr marL="0" indent="0" algn="ctr">
                  <a:buNone/>
                </a:pPr>
                <a:r>
                  <a:rPr lang="nl-NL" sz="1100">
                    <a:solidFill>
                      <a:srgbClr val="6C6C6C"/>
                    </a:solidFill>
                    <a:effectLst>
                      <a:glow rad="50800">
                        <a:schemeClr val="bg1"/>
                      </a:glow>
                    </a:effectLst>
                    <a:latin typeface="Segoe MDL2 Assets" panose="050A0102010101010101" pitchFamily="18" charset="0"/>
                  </a:rPr>
                  <a:t></a:t>
                </a:r>
                <a:endParaRPr lang="nl-NL" sz="1100">
                  <a:solidFill>
                    <a:srgbClr val="6C6C6C"/>
                  </a:solidFill>
                  <a:effectLst>
                    <a:glow rad="50800">
                      <a:schemeClr val="bg1"/>
                    </a:glow>
                  </a:effectLst>
                </a:endParaRPr>
              </a:p>
            </p:txBody>
          </p:sp>
          <p:sp>
            <p:nvSpPr>
              <p:cNvPr id="128" name="Tijdelijke aanduiding voor tekst 7">
                <a:extLst>
                  <a:ext uri="{FF2B5EF4-FFF2-40B4-BE49-F238E27FC236}">
                    <a16:creationId xmlns:a16="http://schemas.microsoft.com/office/drawing/2014/main" id="{076D1898-3784-456C-9E14-7DF4CCC469B6}"/>
                  </a:ext>
                </a:extLst>
              </p:cNvPr>
              <p:cNvSpPr txBox="1">
                <a:spLocks/>
              </p:cNvSpPr>
              <p:nvPr userDrawn="1"/>
            </p:nvSpPr>
            <p:spPr>
              <a:xfrm flipV="1">
                <a:off x="14249111" y="2103655"/>
                <a:ext cx="208755" cy="190500"/>
              </a:xfrm>
              <a:prstGeom prst="rect">
                <a:avLst/>
              </a:prstGeom>
              <a:effectLst>
                <a:glow rad="63500">
                  <a:schemeClr val="bg1">
                    <a:alpha val="40000"/>
                  </a:schemeClr>
                </a:glow>
              </a:effectLst>
            </p:spPr>
            <p:txBody>
              <a:bodyPr vert="horz" lIns="0" tIns="0" rIns="0" bIns="0" rtlCol="0">
                <a:noAutofit/>
              </a:bodyPr>
              <a:lstStyle>
                <a:lvl1pPr marL="263525" indent="-263525" algn="l" defTabSz="914400" rtl="0" eaLnBrk="1" latinLnBrk="0" hangingPunct="1">
                  <a:lnSpc>
                    <a:spcPct val="90000"/>
                  </a:lnSpc>
                  <a:spcBef>
                    <a:spcPts val="1000"/>
                  </a:spcBef>
                  <a:buClr>
                    <a:schemeClr val="tx1"/>
                  </a:buClr>
                  <a:buFont typeface="Calibri" panose="020F0502020204030204" pitchFamily="34" charset="0"/>
                  <a:buChar char="›"/>
                  <a:defRPr sz="1400" kern="1200">
                    <a:solidFill>
                      <a:schemeClr val="tx1"/>
                    </a:solidFill>
                    <a:latin typeface="+mn-lt"/>
                    <a:ea typeface="+mn-ea"/>
                    <a:cs typeface="+mn-cs"/>
                  </a:defRPr>
                </a:lvl1pPr>
                <a:lvl2pPr marL="536575" indent="-273050" algn="l" defTabSz="914400" rtl="0" eaLnBrk="1" latinLnBrk="0" hangingPunct="1">
                  <a:lnSpc>
                    <a:spcPct val="90000"/>
                  </a:lnSpc>
                  <a:spcBef>
                    <a:spcPts val="500"/>
                  </a:spcBef>
                  <a:buClr>
                    <a:schemeClr val="tx1"/>
                  </a:buClr>
                  <a:buFont typeface="Arial" panose="020B0604020202020204" pitchFamily="34" charset="0"/>
                  <a:buChar char="›"/>
                  <a:defRPr sz="1400" kern="1200">
                    <a:solidFill>
                      <a:schemeClr val="tx1"/>
                    </a:solidFill>
                    <a:latin typeface="+mn-lt"/>
                    <a:ea typeface="+mn-ea"/>
                    <a:cs typeface="+mn-cs"/>
                  </a:defRPr>
                </a:lvl2pPr>
                <a:lvl3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0" indent="0" algn="l" defTabSz="914400" rtl="0" eaLnBrk="1" latinLnBrk="0" hangingPunct="1">
                  <a:lnSpc>
                    <a:spcPts val="3200"/>
                  </a:lnSpc>
                  <a:spcBef>
                    <a:spcPts val="500"/>
                  </a:spcBef>
                  <a:buFont typeface="Arial" panose="020B0604020202020204" pitchFamily="34" charset="0"/>
                  <a:buNone/>
                  <a:defRPr sz="3400" b="1" i="0"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Calibri" panose="020F0502020204030204" pitchFamily="34" charset="0"/>
                  <a:buNone/>
                  <a:tabLst/>
                  <a:defRPr sz="1800" b="1" kern="1200" cap="none" spc="0" baseline="0">
                    <a:solidFill>
                      <a:schemeClr val="tx1"/>
                    </a:solidFill>
                    <a:latin typeface="+mn-lt"/>
                    <a:ea typeface="+mn-ea"/>
                    <a:cs typeface="+mn-cs"/>
                  </a:defRPr>
                </a:lvl5pPr>
                <a:lvl6pPr marL="0" indent="0" algn="l" defTabSz="914400" rtl="0" eaLnBrk="1" latinLnBrk="0" hangingPunct="1">
                  <a:lnSpc>
                    <a:spcPct val="90000"/>
                  </a:lnSpc>
                  <a:spcBef>
                    <a:spcPts val="500"/>
                  </a:spcBef>
                  <a:buFont typeface="Arial" panose="020B0604020202020204" pitchFamily="34" charset="0"/>
                  <a:buNone/>
                  <a:defRPr sz="1400" b="1" kern="1200">
                    <a:solidFill>
                      <a:schemeClr val="accent4"/>
                    </a:solidFill>
                    <a:latin typeface="+mn-lt"/>
                    <a:ea typeface="+mn-ea"/>
                    <a:cs typeface="+mn-cs"/>
                  </a:defRPr>
                </a:lvl6pPr>
                <a:lvl7pPr marL="263525" indent="-263525" algn="l" defTabSz="914400" rtl="0" eaLnBrk="1" latinLnBrk="0" hangingPunct="1">
                  <a:lnSpc>
                    <a:spcPct val="90000"/>
                  </a:lnSpc>
                  <a:spcBef>
                    <a:spcPts val="500"/>
                  </a:spcBef>
                  <a:buFont typeface="+mj-lt"/>
                  <a:buAutoNum type="arabicPeriod"/>
                  <a:defRPr sz="1400" kern="1200">
                    <a:solidFill>
                      <a:schemeClr val="tx1"/>
                    </a:solidFill>
                    <a:latin typeface="+mn-lt"/>
                    <a:ea typeface="+mn-ea"/>
                    <a:cs typeface="+mn-cs"/>
                  </a:defRPr>
                </a:lvl7pPr>
                <a:lvl8pPr marL="263525" indent="-263525" algn="l" defTabSz="914400" rtl="0" eaLnBrk="1" latinLnBrk="0" hangingPunct="1">
                  <a:lnSpc>
                    <a:spcPct val="90000"/>
                  </a:lnSpc>
                  <a:spcBef>
                    <a:spcPts val="500"/>
                  </a:spcBef>
                  <a:buFont typeface="+mj-lt"/>
                  <a:buAutoNum type="alphaLcPeriod"/>
                  <a:defRPr sz="1400" kern="1200">
                    <a:solidFill>
                      <a:schemeClr val="tx1"/>
                    </a:solidFill>
                    <a:latin typeface="+mn-lt"/>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1200" i="1" kern="1200">
                    <a:solidFill>
                      <a:schemeClr val="tx1"/>
                    </a:solidFill>
                    <a:latin typeface="+mn-lt"/>
                    <a:ea typeface="+mn-ea"/>
                    <a:cs typeface="+mn-cs"/>
                  </a:defRPr>
                </a:lvl9pPr>
              </a:lstStyle>
              <a:p>
                <a:pPr marL="0" indent="0" algn="ctr">
                  <a:buNone/>
                </a:pPr>
                <a:r>
                  <a:rPr lang="nl-NL" sz="1100">
                    <a:solidFill>
                      <a:srgbClr val="6C6C6C"/>
                    </a:solidFill>
                    <a:effectLst>
                      <a:glow rad="50800">
                        <a:schemeClr val="bg1"/>
                      </a:glow>
                    </a:effectLst>
                    <a:latin typeface="Segoe MDL2 Assets" panose="050A0102010101010101" pitchFamily="18" charset="0"/>
                  </a:rPr>
                  <a:t></a:t>
                </a:r>
                <a:endParaRPr lang="nl-NL" sz="1100">
                  <a:solidFill>
                    <a:srgbClr val="6C6C6C"/>
                  </a:solidFill>
                  <a:effectLst>
                    <a:glow rad="50800">
                      <a:schemeClr val="bg1"/>
                    </a:glow>
                  </a:effectLst>
                </a:endParaRPr>
              </a:p>
            </p:txBody>
          </p:sp>
          <p:sp>
            <p:nvSpPr>
              <p:cNvPr id="129" name="Tijdelijke aanduiding voor tekst 7">
                <a:extLst>
                  <a:ext uri="{FF2B5EF4-FFF2-40B4-BE49-F238E27FC236}">
                    <a16:creationId xmlns:a16="http://schemas.microsoft.com/office/drawing/2014/main" id="{CF65F95A-713A-4FC4-9974-7A5D4F705840}"/>
                  </a:ext>
                </a:extLst>
              </p:cNvPr>
              <p:cNvSpPr txBox="1">
                <a:spLocks/>
              </p:cNvSpPr>
              <p:nvPr userDrawn="1"/>
            </p:nvSpPr>
            <p:spPr>
              <a:xfrm rot="10800000" flipV="1">
                <a:off x="14942656" y="2191296"/>
                <a:ext cx="208755" cy="190500"/>
              </a:xfrm>
              <a:prstGeom prst="rect">
                <a:avLst/>
              </a:prstGeom>
              <a:effectLst>
                <a:glow rad="63500">
                  <a:schemeClr val="bg1">
                    <a:alpha val="40000"/>
                  </a:schemeClr>
                </a:glow>
              </a:effectLst>
            </p:spPr>
            <p:txBody>
              <a:bodyPr vert="horz" lIns="0" tIns="0" rIns="0" bIns="0" rtlCol="0">
                <a:noAutofit/>
              </a:bodyPr>
              <a:lstStyle>
                <a:lvl1pPr marL="263525" indent="-263525" algn="l" defTabSz="914400" rtl="0" eaLnBrk="1" latinLnBrk="0" hangingPunct="1">
                  <a:lnSpc>
                    <a:spcPct val="90000"/>
                  </a:lnSpc>
                  <a:spcBef>
                    <a:spcPts val="1000"/>
                  </a:spcBef>
                  <a:buClr>
                    <a:schemeClr val="tx1"/>
                  </a:buClr>
                  <a:buFont typeface="Calibri" panose="020F0502020204030204" pitchFamily="34" charset="0"/>
                  <a:buChar char="›"/>
                  <a:defRPr sz="1400" kern="1200">
                    <a:solidFill>
                      <a:schemeClr val="tx1"/>
                    </a:solidFill>
                    <a:latin typeface="+mn-lt"/>
                    <a:ea typeface="+mn-ea"/>
                    <a:cs typeface="+mn-cs"/>
                  </a:defRPr>
                </a:lvl1pPr>
                <a:lvl2pPr marL="536575" indent="-273050" algn="l" defTabSz="914400" rtl="0" eaLnBrk="1" latinLnBrk="0" hangingPunct="1">
                  <a:lnSpc>
                    <a:spcPct val="90000"/>
                  </a:lnSpc>
                  <a:spcBef>
                    <a:spcPts val="500"/>
                  </a:spcBef>
                  <a:buClr>
                    <a:schemeClr val="tx1"/>
                  </a:buClr>
                  <a:buFont typeface="Arial" panose="020B0604020202020204" pitchFamily="34" charset="0"/>
                  <a:buChar char="›"/>
                  <a:defRPr sz="1400" kern="1200">
                    <a:solidFill>
                      <a:schemeClr val="tx1"/>
                    </a:solidFill>
                    <a:latin typeface="+mn-lt"/>
                    <a:ea typeface="+mn-ea"/>
                    <a:cs typeface="+mn-cs"/>
                  </a:defRPr>
                </a:lvl2pPr>
                <a:lvl3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0" indent="0" algn="l" defTabSz="914400" rtl="0" eaLnBrk="1" latinLnBrk="0" hangingPunct="1">
                  <a:lnSpc>
                    <a:spcPts val="3200"/>
                  </a:lnSpc>
                  <a:spcBef>
                    <a:spcPts val="500"/>
                  </a:spcBef>
                  <a:buFont typeface="Arial" panose="020B0604020202020204" pitchFamily="34" charset="0"/>
                  <a:buNone/>
                  <a:defRPr sz="3400" b="1" i="0"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Calibri" panose="020F0502020204030204" pitchFamily="34" charset="0"/>
                  <a:buNone/>
                  <a:tabLst/>
                  <a:defRPr sz="1800" b="1" kern="1200" cap="none" spc="0" baseline="0">
                    <a:solidFill>
                      <a:schemeClr val="tx1"/>
                    </a:solidFill>
                    <a:latin typeface="+mn-lt"/>
                    <a:ea typeface="+mn-ea"/>
                    <a:cs typeface="+mn-cs"/>
                  </a:defRPr>
                </a:lvl5pPr>
                <a:lvl6pPr marL="0" indent="0" algn="l" defTabSz="914400" rtl="0" eaLnBrk="1" latinLnBrk="0" hangingPunct="1">
                  <a:lnSpc>
                    <a:spcPct val="90000"/>
                  </a:lnSpc>
                  <a:spcBef>
                    <a:spcPts val="500"/>
                  </a:spcBef>
                  <a:buFont typeface="Arial" panose="020B0604020202020204" pitchFamily="34" charset="0"/>
                  <a:buNone/>
                  <a:defRPr sz="1400" b="1" kern="1200">
                    <a:solidFill>
                      <a:schemeClr val="accent4"/>
                    </a:solidFill>
                    <a:latin typeface="+mn-lt"/>
                    <a:ea typeface="+mn-ea"/>
                    <a:cs typeface="+mn-cs"/>
                  </a:defRPr>
                </a:lvl6pPr>
                <a:lvl7pPr marL="263525" indent="-263525" algn="l" defTabSz="914400" rtl="0" eaLnBrk="1" latinLnBrk="0" hangingPunct="1">
                  <a:lnSpc>
                    <a:spcPct val="90000"/>
                  </a:lnSpc>
                  <a:spcBef>
                    <a:spcPts val="500"/>
                  </a:spcBef>
                  <a:buFont typeface="+mj-lt"/>
                  <a:buAutoNum type="arabicPeriod"/>
                  <a:defRPr sz="1400" kern="1200">
                    <a:solidFill>
                      <a:schemeClr val="tx1"/>
                    </a:solidFill>
                    <a:latin typeface="+mn-lt"/>
                    <a:ea typeface="+mn-ea"/>
                    <a:cs typeface="+mn-cs"/>
                  </a:defRPr>
                </a:lvl7pPr>
                <a:lvl8pPr marL="263525" indent="-263525" algn="l" defTabSz="914400" rtl="0" eaLnBrk="1" latinLnBrk="0" hangingPunct="1">
                  <a:lnSpc>
                    <a:spcPct val="90000"/>
                  </a:lnSpc>
                  <a:spcBef>
                    <a:spcPts val="500"/>
                  </a:spcBef>
                  <a:buFont typeface="+mj-lt"/>
                  <a:buAutoNum type="alphaLcPeriod"/>
                  <a:defRPr sz="1400" kern="1200">
                    <a:solidFill>
                      <a:schemeClr val="tx1"/>
                    </a:solidFill>
                    <a:latin typeface="+mn-lt"/>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1200" i="1" kern="1200">
                    <a:solidFill>
                      <a:schemeClr val="tx1"/>
                    </a:solidFill>
                    <a:latin typeface="+mn-lt"/>
                    <a:ea typeface="+mn-ea"/>
                    <a:cs typeface="+mn-cs"/>
                  </a:defRPr>
                </a:lvl9pPr>
              </a:lstStyle>
              <a:p>
                <a:pPr marL="0" indent="0" algn="ctr">
                  <a:buNone/>
                </a:pPr>
                <a:r>
                  <a:rPr lang="nl-NL" sz="1100">
                    <a:solidFill>
                      <a:srgbClr val="6C6C6C"/>
                    </a:solidFill>
                    <a:effectLst>
                      <a:glow rad="50800">
                        <a:schemeClr val="bg1"/>
                      </a:glow>
                    </a:effectLst>
                    <a:latin typeface="Segoe MDL2 Assets" panose="050A0102010101010101" pitchFamily="18" charset="0"/>
                  </a:rPr>
                  <a:t></a:t>
                </a:r>
                <a:endParaRPr lang="nl-NL" sz="1100">
                  <a:solidFill>
                    <a:srgbClr val="6C6C6C"/>
                  </a:solidFill>
                  <a:effectLst>
                    <a:glow rad="50800">
                      <a:schemeClr val="bg1"/>
                    </a:glow>
                  </a:effectLst>
                </a:endParaRPr>
              </a:p>
            </p:txBody>
          </p:sp>
          <p:sp>
            <p:nvSpPr>
              <p:cNvPr id="130" name="Tijdelijke aanduiding voor tekst 7">
                <a:extLst>
                  <a:ext uri="{FF2B5EF4-FFF2-40B4-BE49-F238E27FC236}">
                    <a16:creationId xmlns:a16="http://schemas.microsoft.com/office/drawing/2014/main" id="{B13A739F-A7DF-412A-8A73-37BC3F78BEDF}"/>
                  </a:ext>
                </a:extLst>
              </p:cNvPr>
              <p:cNvSpPr txBox="1">
                <a:spLocks/>
              </p:cNvSpPr>
              <p:nvPr userDrawn="1"/>
            </p:nvSpPr>
            <p:spPr>
              <a:xfrm flipV="1">
                <a:off x="13118717" y="2258392"/>
                <a:ext cx="208755" cy="190500"/>
              </a:xfrm>
              <a:prstGeom prst="rect">
                <a:avLst/>
              </a:prstGeom>
              <a:effectLst>
                <a:glow rad="63500">
                  <a:schemeClr val="bg1">
                    <a:alpha val="40000"/>
                  </a:schemeClr>
                </a:glow>
              </a:effectLst>
            </p:spPr>
            <p:txBody>
              <a:bodyPr vert="horz" lIns="0" tIns="0" rIns="0" bIns="0" rtlCol="0">
                <a:noAutofit/>
              </a:bodyPr>
              <a:lstStyle>
                <a:lvl1pPr marL="263525" indent="-263525" algn="l" defTabSz="914400" rtl="0" eaLnBrk="1" latinLnBrk="0" hangingPunct="1">
                  <a:lnSpc>
                    <a:spcPct val="90000"/>
                  </a:lnSpc>
                  <a:spcBef>
                    <a:spcPts val="1000"/>
                  </a:spcBef>
                  <a:buClr>
                    <a:schemeClr val="tx1"/>
                  </a:buClr>
                  <a:buFont typeface="Calibri" panose="020F0502020204030204" pitchFamily="34" charset="0"/>
                  <a:buChar char="›"/>
                  <a:defRPr sz="1400" kern="1200">
                    <a:solidFill>
                      <a:schemeClr val="tx1"/>
                    </a:solidFill>
                    <a:latin typeface="+mn-lt"/>
                    <a:ea typeface="+mn-ea"/>
                    <a:cs typeface="+mn-cs"/>
                  </a:defRPr>
                </a:lvl1pPr>
                <a:lvl2pPr marL="536575" indent="-273050" algn="l" defTabSz="914400" rtl="0" eaLnBrk="1" latinLnBrk="0" hangingPunct="1">
                  <a:lnSpc>
                    <a:spcPct val="90000"/>
                  </a:lnSpc>
                  <a:spcBef>
                    <a:spcPts val="500"/>
                  </a:spcBef>
                  <a:buClr>
                    <a:schemeClr val="tx1"/>
                  </a:buClr>
                  <a:buFont typeface="Arial" panose="020B0604020202020204" pitchFamily="34" charset="0"/>
                  <a:buChar char="›"/>
                  <a:defRPr sz="1400" kern="1200">
                    <a:solidFill>
                      <a:schemeClr val="tx1"/>
                    </a:solidFill>
                    <a:latin typeface="+mn-lt"/>
                    <a:ea typeface="+mn-ea"/>
                    <a:cs typeface="+mn-cs"/>
                  </a:defRPr>
                </a:lvl2pPr>
                <a:lvl3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0" indent="0" algn="l" defTabSz="914400" rtl="0" eaLnBrk="1" latinLnBrk="0" hangingPunct="1">
                  <a:lnSpc>
                    <a:spcPts val="3200"/>
                  </a:lnSpc>
                  <a:spcBef>
                    <a:spcPts val="500"/>
                  </a:spcBef>
                  <a:buFont typeface="Arial" panose="020B0604020202020204" pitchFamily="34" charset="0"/>
                  <a:buNone/>
                  <a:defRPr sz="3400" b="1" i="0"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Calibri" panose="020F0502020204030204" pitchFamily="34" charset="0"/>
                  <a:buNone/>
                  <a:tabLst/>
                  <a:defRPr sz="1800" b="1" kern="1200" cap="none" spc="0" baseline="0">
                    <a:solidFill>
                      <a:schemeClr val="tx1"/>
                    </a:solidFill>
                    <a:latin typeface="+mn-lt"/>
                    <a:ea typeface="+mn-ea"/>
                    <a:cs typeface="+mn-cs"/>
                  </a:defRPr>
                </a:lvl5pPr>
                <a:lvl6pPr marL="0" indent="0" algn="l" defTabSz="914400" rtl="0" eaLnBrk="1" latinLnBrk="0" hangingPunct="1">
                  <a:lnSpc>
                    <a:spcPct val="90000"/>
                  </a:lnSpc>
                  <a:spcBef>
                    <a:spcPts val="500"/>
                  </a:spcBef>
                  <a:buFont typeface="Arial" panose="020B0604020202020204" pitchFamily="34" charset="0"/>
                  <a:buNone/>
                  <a:defRPr sz="1400" b="1" kern="1200">
                    <a:solidFill>
                      <a:schemeClr val="accent4"/>
                    </a:solidFill>
                    <a:latin typeface="+mn-lt"/>
                    <a:ea typeface="+mn-ea"/>
                    <a:cs typeface="+mn-cs"/>
                  </a:defRPr>
                </a:lvl6pPr>
                <a:lvl7pPr marL="263525" indent="-263525" algn="l" defTabSz="914400" rtl="0" eaLnBrk="1" latinLnBrk="0" hangingPunct="1">
                  <a:lnSpc>
                    <a:spcPct val="90000"/>
                  </a:lnSpc>
                  <a:spcBef>
                    <a:spcPts val="500"/>
                  </a:spcBef>
                  <a:buFont typeface="+mj-lt"/>
                  <a:buAutoNum type="arabicPeriod"/>
                  <a:defRPr sz="1400" kern="1200">
                    <a:solidFill>
                      <a:schemeClr val="tx1"/>
                    </a:solidFill>
                    <a:latin typeface="+mn-lt"/>
                    <a:ea typeface="+mn-ea"/>
                    <a:cs typeface="+mn-cs"/>
                  </a:defRPr>
                </a:lvl7pPr>
                <a:lvl8pPr marL="263525" indent="-263525" algn="l" defTabSz="914400" rtl="0" eaLnBrk="1" latinLnBrk="0" hangingPunct="1">
                  <a:lnSpc>
                    <a:spcPct val="90000"/>
                  </a:lnSpc>
                  <a:spcBef>
                    <a:spcPts val="500"/>
                  </a:spcBef>
                  <a:buFont typeface="+mj-lt"/>
                  <a:buAutoNum type="alphaLcPeriod"/>
                  <a:defRPr sz="1400" kern="1200">
                    <a:solidFill>
                      <a:schemeClr val="tx1"/>
                    </a:solidFill>
                    <a:latin typeface="+mn-lt"/>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1200" i="1" kern="1200">
                    <a:solidFill>
                      <a:schemeClr val="tx1"/>
                    </a:solidFill>
                    <a:latin typeface="+mn-lt"/>
                    <a:ea typeface="+mn-ea"/>
                    <a:cs typeface="+mn-cs"/>
                  </a:defRPr>
                </a:lvl9pPr>
              </a:lstStyle>
              <a:p>
                <a:pPr marL="0" indent="0" algn="ctr">
                  <a:buNone/>
                </a:pPr>
                <a:r>
                  <a:rPr lang="nl-NL" sz="1400">
                    <a:solidFill>
                      <a:srgbClr val="C00000"/>
                    </a:solidFill>
                    <a:effectLst>
                      <a:glow rad="50800">
                        <a:schemeClr val="bg1"/>
                      </a:glow>
                    </a:effectLst>
                    <a:latin typeface="Segoe MDL2 Assets" panose="050A0102010101010101" pitchFamily="18" charset="0"/>
                  </a:rPr>
                  <a:t></a:t>
                </a:r>
                <a:endParaRPr lang="nl-NL" sz="1400">
                  <a:solidFill>
                    <a:srgbClr val="C00000"/>
                  </a:solidFill>
                  <a:effectLst>
                    <a:glow rad="50800">
                      <a:schemeClr val="bg1"/>
                    </a:glow>
                  </a:effectLst>
                </a:endParaRPr>
              </a:p>
            </p:txBody>
          </p:sp>
          <p:sp>
            <p:nvSpPr>
              <p:cNvPr id="131" name="Tijdelijke aanduiding voor tekst 7">
                <a:extLst>
                  <a:ext uri="{FF2B5EF4-FFF2-40B4-BE49-F238E27FC236}">
                    <a16:creationId xmlns:a16="http://schemas.microsoft.com/office/drawing/2014/main" id="{049EC9B0-1251-4297-B81A-4874986139C9}"/>
                  </a:ext>
                </a:extLst>
              </p:cNvPr>
              <p:cNvSpPr txBox="1">
                <a:spLocks/>
              </p:cNvSpPr>
              <p:nvPr userDrawn="1"/>
            </p:nvSpPr>
            <p:spPr>
              <a:xfrm rot="5400000">
                <a:off x="13009888" y="2537325"/>
                <a:ext cx="208755" cy="190500"/>
              </a:xfrm>
              <a:prstGeom prst="rect">
                <a:avLst/>
              </a:prstGeom>
              <a:effectLst>
                <a:glow rad="63500">
                  <a:schemeClr val="bg1">
                    <a:alpha val="40000"/>
                  </a:schemeClr>
                </a:glow>
              </a:effectLst>
            </p:spPr>
            <p:txBody>
              <a:bodyPr vert="horz" lIns="0" tIns="0" rIns="0" bIns="0" rtlCol="0">
                <a:noAutofit/>
              </a:bodyPr>
              <a:lstStyle>
                <a:lvl1pPr marL="263525" indent="-263525" algn="l" defTabSz="914400" rtl="0" eaLnBrk="1" latinLnBrk="0" hangingPunct="1">
                  <a:lnSpc>
                    <a:spcPct val="90000"/>
                  </a:lnSpc>
                  <a:spcBef>
                    <a:spcPts val="1000"/>
                  </a:spcBef>
                  <a:buClr>
                    <a:schemeClr val="tx1"/>
                  </a:buClr>
                  <a:buFont typeface="Calibri" panose="020F0502020204030204" pitchFamily="34" charset="0"/>
                  <a:buChar char="›"/>
                  <a:defRPr sz="1400" kern="1200">
                    <a:solidFill>
                      <a:schemeClr val="tx1"/>
                    </a:solidFill>
                    <a:latin typeface="+mn-lt"/>
                    <a:ea typeface="+mn-ea"/>
                    <a:cs typeface="+mn-cs"/>
                  </a:defRPr>
                </a:lvl1pPr>
                <a:lvl2pPr marL="536575" indent="-273050" algn="l" defTabSz="914400" rtl="0" eaLnBrk="1" latinLnBrk="0" hangingPunct="1">
                  <a:lnSpc>
                    <a:spcPct val="90000"/>
                  </a:lnSpc>
                  <a:spcBef>
                    <a:spcPts val="500"/>
                  </a:spcBef>
                  <a:buClr>
                    <a:schemeClr val="tx1"/>
                  </a:buClr>
                  <a:buFont typeface="Arial" panose="020B0604020202020204" pitchFamily="34" charset="0"/>
                  <a:buChar char="›"/>
                  <a:defRPr sz="1400" kern="1200">
                    <a:solidFill>
                      <a:schemeClr val="tx1"/>
                    </a:solidFill>
                    <a:latin typeface="+mn-lt"/>
                    <a:ea typeface="+mn-ea"/>
                    <a:cs typeface="+mn-cs"/>
                  </a:defRPr>
                </a:lvl2pPr>
                <a:lvl3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0" indent="0" algn="l" defTabSz="914400" rtl="0" eaLnBrk="1" latinLnBrk="0" hangingPunct="1">
                  <a:lnSpc>
                    <a:spcPts val="3200"/>
                  </a:lnSpc>
                  <a:spcBef>
                    <a:spcPts val="500"/>
                  </a:spcBef>
                  <a:buFont typeface="Arial" panose="020B0604020202020204" pitchFamily="34" charset="0"/>
                  <a:buNone/>
                  <a:defRPr sz="3400" b="1" i="0"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Calibri" panose="020F0502020204030204" pitchFamily="34" charset="0"/>
                  <a:buNone/>
                  <a:tabLst/>
                  <a:defRPr sz="1800" b="1" kern="1200" cap="none" spc="0" baseline="0">
                    <a:solidFill>
                      <a:schemeClr val="tx1"/>
                    </a:solidFill>
                    <a:latin typeface="+mn-lt"/>
                    <a:ea typeface="+mn-ea"/>
                    <a:cs typeface="+mn-cs"/>
                  </a:defRPr>
                </a:lvl5pPr>
                <a:lvl6pPr marL="0" indent="0" algn="l" defTabSz="914400" rtl="0" eaLnBrk="1" latinLnBrk="0" hangingPunct="1">
                  <a:lnSpc>
                    <a:spcPct val="90000"/>
                  </a:lnSpc>
                  <a:spcBef>
                    <a:spcPts val="500"/>
                  </a:spcBef>
                  <a:buFont typeface="Arial" panose="020B0604020202020204" pitchFamily="34" charset="0"/>
                  <a:buNone/>
                  <a:defRPr sz="1400" b="1" kern="1200">
                    <a:solidFill>
                      <a:schemeClr val="accent4"/>
                    </a:solidFill>
                    <a:latin typeface="+mn-lt"/>
                    <a:ea typeface="+mn-ea"/>
                    <a:cs typeface="+mn-cs"/>
                  </a:defRPr>
                </a:lvl6pPr>
                <a:lvl7pPr marL="263525" indent="-263525" algn="l" defTabSz="914400" rtl="0" eaLnBrk="1" latinLnBrk="0" hangingPunct="1">
                  <a:lnSpc>
                    <a:spcPct val="90000"/>
                  </a:lnSpc>
                  <a:spcBef>
                    <a:spcPts val="500"/>
                  </a:spcBef>
                  <a:buFont typeface="+mj-lt"/>
                  <a:buAutoNum type="arabicPeriod"/>
                  <a:defRPr sz="1400" kern="1200">
                    <a:solidFill>
                      <a:schemeClr val="tx1"/>
                    </a:solidFill>
                    <a:latin typeface="+mn-lt"/>
                    <a:ea typeface="+mn-ea"/>
                    <a:cs typeface="+mn-cs"/>
                  </a:defRPr>
                </a:lvl7pPr>
                <a:lvl8pPr marL="263525" indent="-263525" algn="l" defTabSz="914400" rtl="0" eaLnBrk="1" latinLnBrk="0" hangingPunct="1">
                  <a:lnSpc>
                    <a:spcPct val="90000"/>
                  </a:lnSpc>
                  <a:spcBef>
                    <a:spcPts val="500"/>
                  </a:spcBef>
                  <a:buFont typeface="+mj-lt"/>
                  <a:buAutoNum type="alphaLcPeriod"/>
                  <a:defRPr sz="1400" kern="1200">
                    <a:solidFill>
                      <a:schemeClr val="tx1"/>
                    </a:solidFill>
                    <a:latin typeface="+mn-lt"/>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1200" i="1" kern="1200">
                    <a:solidFill>
                      <a:schemeClr val="tx1"/>
                    </a:solidFill>
                    <a:latin typeface="+mn-lt"/>
                    <a:ea typeface="+mn-ea"/>
                    <a:cs typeface="+mn-cs"/>
                  </a:defRPr>
                </a:lvl9pPr>
              </a:lstStyle>
              <a:p>
                <a:pPr marL="0" indent="0" algn="ctr">
                  <a:buNone/>
                </a:pPr>
                <a:r>
                  <a:rPr lang="nl-NL" sz="1100">
                    <a:solidFill>
                      <a:srgbClr val="6C6C6C"/>
                    </a:solidFill>
                    <a:effectLst>
                      <a:glow rad="50800">
                        <a:schemeClr val="bg1"/>
                      </a:glow>
                    </a:effectLst>
                    <a:latin typeface="Calibri" panose="020F0502020204030204" pitchFamily="34" charset="0"/>
                    <a:cs typeface="Calibri" panose="020F0502020204030204" pitchFamily="34" charset="0"/>
                  </a:rPr>
                  <a:t>›</a:t>
                </a:r>
                <a:endParaRPr lang="nl-NL" sz="1100">
                  <a:solidFill>
                    <a:srgbClr val="6C6C6C"/>
                  </a:solidFill>
                  <a:effectLst>
                    <a:glow rad="50800">
                      <a:schemeClr val="bg1"/>
                    </a:glow>
                  </a:effectLst>
                </a:endParaRPr>
              </a:p>
            </p:txBody>
          </p:sp>
        </p:grpSp>
        <p:sp>
          <p:nvSpPr>
            <p:cNvPr id="98" name="Rechthoek 97">
              <a:extLst>
                <a:ext uri="{FF2B5EF4-FFF2-40B4-BE49-F238E27FC236}">
                  <a16:creationId xmlns:a16="http://schemas.microsoft.com/office/drawing/2014/main" id="{CCA5C1D1-D1D0-4EAC-8F3B-09C30EE345E8}"/>
                </a:ext>
              </a:extLst>
            </p:cNvPr>
            <p:cNvSpPr/>
            <p:nvPr userDrawn="1"/>
          </p:nvSpPr>
          <p:spPr>
            <a:xfrm>
              <a:off x="12854068" y="3730124"/>
              <a:ext cx="519721" cy="692431"/>
            </a:xfrm>
            <a:prstGeom prst="rect">
              <a:avLst/>
            </a:prstGeom>
            <a:solidFill>
              <a:schemeClr val="bg1">
                <a:lumMod val="85000"/>
              </a:schemeClr>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99" name="Rechthoek 98">
              <a:extLst>
                <a:ext uri="{FF2B5EF4-FFF2-40B4-BE49-F238E27FC236}">
                  <a16:creationId xmlns:a16="http://schemas.microsoft.com/office/drawing/2014/main" id="{DDBE9810-C64D-4B16-BABD-D463D4CD4299}"/>
                </a:ext>
              </a:extLst>
            </p:cNvPr>
            <p:cNvSpPr/>
            <p:nvPr userDrawn="1"/>
          </p:nvSpPr>
          <p:spPr>
            <a:xfrm>
              <a:off x="12964148" y="3806869"/>
              <a:ext cx="298404" cy="248257"/>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accent1"/>
                </a:solidFill>
                <a:latin typeface="Calibri" panose="020F0502020204030204" pitchFamily="34" charset="0"/>
                <a:cs typeface="Calibri" panose="020F0502020204030204" pitchFamily="34" charset="0"/>
              </a:endParaRPr>
            </a:p>
          </p:txBody>
        </p:sp>
        <p:grpSp>
          <p:nvGrpSpPr>
            <p:cNvPr id="100" name="Groep 99">
              <a:extLst>
                <a:ext uri="{FF2B5EF4-FFF2-40B4-BE49-F238E27FC236}">
                  <a16:creationId xmlns:a16="http://schemas.microsoft.com/office/drawing/2014/main" id="{0E1288A4-56DB-49FF-8907-5EC9D8AB6D5D}"/>
                </a:ext>
              </a:extLst>
            </p:cNvPr>
            <p:cNvGrpSpPr/>
            <p:nvPr userDrawn="1"/>
          </p:nvGrpSpPr>
          <p:grpSpPr>
            <a:xfrm>
              <a:off x="12964148" y="3812796"/>
              <a:ext cx="298404" cy="242330"/>
              <a:chOff x="12945071" y="2116141"/>
              <a:chExt cx="338201" cy="242330"/>
            </a:xfrm>
          </p:grpSpPr>
          <p:cxnSp>
            <p:nvCxnSpPr>
              <p:cNvPr id="104" name="Rechte verbindingslijn 103">
                <a:extLst>
                  <a:ext uri="{FF2B5EF4-FFF2-40B4-BE49-F238E27FC236}">
                    <a16:creationId xmlns:a16="http://schemas.microsoft.com/office/drawing/2014/main" id="{9E10F3E7-1E53-4F60-A5DD-19111CBDAB15}"/>
                  </a:ext>
                </a:extLst>
              </p:cNvPr>
              <p:cNvCxnSpPr/>
              <p:nvPr userDrawn="1"/>
            </p:nvCxnSpPr>
            <p:spPr>
              <a:xfrm>
                <a:off x="13061098" y="2116141"/>
                <a:ext cx="0" cy="240231"/>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05" name="Rechte verbindingslijn 104">
                <a:extLst>
                  <a:ext uri="{FF2B5EF4-FFF2-40B4-BE49-F238E27FC236}">
                    <a16:creationId xmlns:a16="http://schemas.microsoft.com/office/drawing/2014/main" id="{740CEF29-F4FE-48A2-8F34-D54953CC5AA9}"/>
                  </a:ext>
                </a:extLst>
              </p:cNvPr>
              <p:cNvCxnSpPr/>
              <p:nvPr userDrawn="1"/>
            </p:nvCxnSpPr>
            <p:spPr>
              <a:xfrm>
                <a:off x="13168437" y="2116141"/>
                <a:ext cx="0" cy="240231"/>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06" name="Rechte verbindingslijn 105">
                <a:extLst>
                  <a:ext uri="{FF2B5EF4-FFF2-40B4-BE49-F238E27FC236}">
                    <a16:creationId xmlns:a16="http://schemas.microsoft.com/office/drawing/2014/main" id="{A680DBE5-A654-4E32-91CE-ED641586B44A}"/>
                  </a:ext>
                </a:extLst>
              </p:cNvPr>
              <p:cNvCxnSpPr/>
              <p:nvPr userDrawn="1"/>
            </p:nvCxnSpPr>
            <p:spPr>
              <a:xfrm flipH="1">
                <a:off x="12950172" y="2200011"/>
                <a:ext cx="333100"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07" name="Rechte verbindingslijn 106">
                <a:extLst>
                  <a:ext uri="{FF2B5EF4-FFF2-40B4-BE49-F238E27FC236}">
                    <a16:creationId xmlns:a16="http://schemas.microsoft.com/office/drawing/2014/main" id="{FCC388CF-5866-4A03-ACAB-7A8CA4882415}"/>
                  </a:ext>
                </a:extLst>
              </p:cNvPr>
              <p:cNvCxnSpPr/>
              <p:nvPr userDrawn="1"/>
            </p:nvCxnSpPr>
            <p:spPr>
              <a:xfrm flipH="1">
                <a:off x="12950172" y="2283881"/>
                <a:ext cx="333100"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108" name="Rechthoek 107">
                <a:extLst>
                  <a:ext uri="{FF2B5EF4-FFF2-40B4-BE49-F238E27FC236}">
                    <a16:creationId xmlns:a16="http://schemas.microsoft.com/office/drawing/2014/main" id="{41FE5694-4196-45F2-AF5E-54434365049A}"/>
                  </a:ext>
                </a:extLst>
              </p:cNvPr>
              <p:cNvSpPr/>
              <p:nvPr userDrawn="1"/>
            </p:nvSpPr>
            <p:spPr>
              <a:xfrm>
                <a:off x="12945071" y="2116141"/>
                <a:ext cx="338201" cy="242330"/>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accent1"/>
                  </a:solidFill>
                  <a:latin typeface="Calibri" panose="020F0502020204030204" pitchFamily="34" charset="0"/>
                  <a:cs typeface="Calibri" panose="020F0502020204030204" pitchFamily="34" charset="0"/>
                </a:endParaRPr>
              </a:p>
            </p:txBody>
          </p:sp>
        </p:grpSp>
        <p:sp>
          <p:nvSpPr>
            <p:cNvPr id="101" name="Rechthoek 100">
              <a:extLst>
                <a:ext uri="{FF2B5EF4-FFF2-40B4-BE49-F238E27FC236}">
                  <a16:creationId xmlns:a16="http://schemas.microsoft.com/office/drawing/2014/main" id="{635ECCDC-6B11-4D5A-A68F-306E62CBDE6F}"/>
                </a:ext>
              </a:extLst>
            </p:cNvPr>
            <p:cNvSpPr/>
            <p:nvPr userDrawn="1"/>
          </p:nvSpPr>
          <p:spPr>
            <a:xfrm>
              <a:off x="12939471" y="4149031"/>
              <a:ext cx="342705" cy="1222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700" b="0" u="none" noProof="0">
                  <a:solidFill>
                    <a:srgbClr val="211F26"/>
                  </a:solidFill>
                  <a:latin typeface="Calibri" panose="020F0502020204030204" pitchFamily="34" charset="0"/>
                  <a:cs typeface="Calibri" panose="020F0502020204030204" pitchFamily="34" charset="0"/>
                </a:rPr>
                <a:t>Delete</a:t>
              </a:r>
            </a:p>
          </p:txBody>
        </p:sp>
        <p:sp>
          <p:nvSpPr>
            <p:cNvPr id="102" name="Tijdelijke aanduiding voor tekst 7">
              <a:extLst>
                <a:ext uri="{FF2B5EF4-FFF2-40B4-BE49-F238E27FC236}">
                  <a16:creationId xmlns:a16="http://schemas.microsoft.com/office/drawing/2014/main" id="{8C7B0D53-27BE-4E2D-8021-5A1937D826F4}"/>
                </a:ext>
              </a:extLst>
            </p:cNvPr>
            <p:cNvSpPr txBox="1">
              <a:spLocks/>
            </p:cNvSpPr>
            <p:nvPr userDrawn="1"/>
          </p:nvSpPr>
          <p:spPr>
            <a:xfrm flipV="1">
              <a:off x="13117621" y="3944773"/>
              <a:ext cx="208755" cy="190500"/>
            </a:xfrm>
            <a:prstGeom prst="rect">
              <a:avLst/>
            </a:prstGeom>
            <a:effectLst>
              <a:glow rad="63500">
                <a:schemeClr val="bg1">
                  <a:alpha val="40000"/>
                </a:schemeClr>
              </a:glow>
            </a:effectLst>
          </p:spPr>
          <p:txBody>
            <a:bodyPr vert="horz" lIns="0" tIns="0" rIns="0" bIns="0" rtlCol="0">
              <a:noAutofit/>
            </a:bodyPr>
            <a:lstStyle>
              <a:lvl1pPr marL="263525" indent="-263525" algn="l" defTabSz="914400" rtl="0" eaLnBrk="1" latinLnBrk="0" hangingPunct="1">
                <a:lnSpc>
                  <a:spcPct val="90000"/>
                </a:lnSpc>
                <a:spcBef>
                  <a:spcPts val="1000"/>
                </a:spcBef>
                <a:buClr>
                  <a:schemeClr val="tx1"/>
                </a:buClr>
                <a:buFont typeface="Calibri" panose="020F0502020204030204" pitchFamily="34" charset="0"/>
                <a:buChar char="›"/>
                <a:defRPr sz="1400" kern="1200">
                  <a:solidFill>
                    <a:schemeClr val="tx1"/>
                  </a:solidFill>
                  <a:latin typeface="+mn-lt"/>
                  <a:ea typeface="+mn-ea"/>
                  <a:cs typeface="+mn-cs"/>
                </a:defRPr>
              </a:lvl1pPr>
              <a:lvl2pPr marL="536575" indent="-273050" algn="l" defTabSz="914400" rtl="0" eaLnBrk="1" latinLnBrk="0" hangingPunct="1">
                <a:lnSpc>
                  <a:spcPct val="90000"/>
                </a:lnSpc>
                <a:spcBef>
                  <a:spcPts val="500"/>
                </a:spcBef>
                <a:buClr>
                  <a:schemeClr val="tx1"/>
                </a:buClr>
                <a:buFont typeface="Arial" panose="020B0604020202020204" pitchFamily="34" charset="0"/>
                <a:buChar char="›"/>
                <a:defRPr sz="1400" kern="1200">
                  <a:solidFill>
                    <a:schemeClr val="tx1"/>
                  </a:solidFill>
                  <a:latin typeface="+mn-lt"/>
                  <a:ea typeface="+mn-ea"/>
                  <a:cs typeface="+mn-cs"/>
                </a:defRPr>
              </a:lvl2pPr>
              <a:lvl3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0" indent="0" algn="l" defTabSz="914400" rtl="0" eaLnBrk="1" latinLnBrk="0" hangingPunct="1">
                <a:lnSpc>
                  <a:spcPts val="3200"/>
                </a:lnSpc>
                <a:spcBef>
                  <a:spcPts val="500"/>
                </a:spcBef>
                <a:buFont typeface="Arial" panose="020B0604020202020204" pitchFamily="34" charset="0"/>
                <a:buNone/>
                <a:defRPr sz="3400" b="1" i="0"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Calibri" panose="020F0502020204030204" pitchFamily="34" charset="0"/>
                <a:buNone/>
                <a:tabLst/>
                <a:defRPr sz="1800" b="1" kern="1200" cap="none" spc="0" baseline="0">
                  <a:solidFill>
                    <a:schemeClr val="tx1"/>
                  </a:solidFill>
                  <a:latin typeface="+mn-lt"/>
                  <a:ea typeface="+mn-ea"/>
                  <a:cs typeface="+mn-cs"/>
                </a:defRPr>
              </a:lvl5pPr>
              <a:lvl6pPr marL="0" indent="0" algn="l" defTabSz="914400" rtl="0" eaLnBrk="1" latinLnBrk="0" hangingPunct="1">
                <a:lnSpc>
                  <a:spcPct val="90000"/>
                </a:lnSpc>
                <a:spcBef>
                  <a:spcPts val="500"/>
                </a:spcBef>
                <a:buFont typeface="Arial" panose="020B0604020202020204" pitchFamily="34" charset="0"/>
                <a:buNone/>
                <a:defRPr sz="1400" b="1" kern="1200">
                  <a:solidFill>
                    <a:schemeClr val="accent4"/>
                  </a:solidFill>
                  <a:latin typeface="+mn-lt"/>
                  <a:ea typeface="+mn-ea"/>
                  <a:cs typeface="+mn-cs"/>
                </a:defRPr>
              </a:lvl6pPr>
              <a:lvl7pPr marL="263525" indent="-263525" algn="l" defTabSz="914400" rtl="0" eaLnBrk="1" latinLnBrk="0" hangingPunct="1">
                <a:lnSpc>
                  <a:spcPct val="90000"/>
                </a:lnSpc>
                <a:spcBef>
                  <a:spcPts val="500"/>
                </a:spcBef>
                <a:buFont typeface="+mj-lt"/>
                <a:buAutoNum type="arabicPeriod"/>
                <a:defRPr sz="1400" kern="1200">
                  <a:solidFill>
                    <a:schemeClr val="tx1"/>
                  </a:solidFill>
                  <a:latin typeface="+mn-lt"/>
                  <a:ea typeface="+mn-ea"/>
                  <a:cs typeface="+mn-cs"/>
                </a:defRPr>
              </a:lvl7pPr>
              <a:lvl8pPr marL="263525" indent="-263525" algn="l" defTabSz="914400" rtl="0" eaLnBrk="1" latinLnBrk="0" hangingPunct="1">
                <a:lnSpc>
                  <a:spcPct val="90000"/>
                </a:lnSpc>
                <a:spcBef>
                  <a:spcPts val="500"/>
                </a:spcBef>
                <a:buFont typeface="+mj-lt"/>
                <a:buAutoNum type="alphaLcPeriod"/>
                <a:defRPr sz="1400" kern="1200">
                  <a:solidFill>
                    <a:schemeClr val="tx1"/>
                  </a:solidFill>
                  <a:latin typeface="+mn-lt"/>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1200" i="1" kern="1200">
                  <a:solidFill>
                    <a:schemeClr val="tx1"/>
                  </a:solidFill>
                  <a:latin typeface="+mn-lt"/>
                  <a:ea typeface="+mn-ea"/>
                  <a:cs typeface="+mn-cs"/>
                </a:defRPr>
              </a:lvl9pPr>
            </a:lstStyle>
            <a:p>
              <a:pPr marL="0" indent="0" algn="ctr">
                <a:buNone/>
              </a:pPr>
              <a:r>
                <a:rPr lang="nl-NL" sz="1400">
                  <a:solidFill>
                    <a:srgbClr val="C00000"/>
                  </a:solidFill>
                  <a:effectLst>
                    <a:glow rad="50800">
                      <a:schemeClr val="bg1"/>
                    </a:glow>
                  </a:effectLst>
                  <a:latin typeface="Segoe MDL2 Assets" panose="050A0102010101010101" pitchFamily="18" charset="0"/>
                </a:rPr>
                <a:t></a:t>
              </a:r>
              <a:endParaRPr lang="nl-NL" sz="1400">
                <a:solidFill>
                  <a:srgbClr val="C00000"/>
                </a:solidFill>
                <a:effectLst>
                  <a:glow rad="50800">
                    <a:schemeClr val="bg1"/>
                  </a:glow>
                </a:effectLst>
              </a:endParaRPr>
            </a:p>
          </p:txBody>
        </p:sp>
        <p:sp>
          <p:nvSpPr>
            <p:cNvPr id="103" name="Tijdelijke aanduiding voor tekst 7">
              <a:extLst>
                <a:ext uri="{FF2B5EF4-FFF2-40B4-BE49-F238E27FC236}">
                  <a16:creationId xmlns:a16="http://schemas.microsoft.com/office/drawing/2014/main" id="{660A1CA9-13F8-49B0-97D1-69D325C7BF61}"/>
                </a:ext>
              </a:extLst>
            </p:cNvPr>
            <p:cNvSpPr txBox="1">
              <a:spLocks/>
            </p:cNvSpPr>
            <p:nvPr userDrawn="1"/>
          </p:nvSpPr>
          <p:spPr>
            <a:xfrm rot="5400000">
              <a:off x="13008792" y="4223706"/>
              <a:ext cx="208755" cy="190500"/>
            </a:xfrm>
            <a:prstGeom prst="rect">
              <a:avLst/>
            </a:prstGeom>
            <a:effectLst>
              <a:glow rad="63500">
                <a:schemeClr val="bg1">
                  <a:alpha val="40000"/>
                </a:schemeClr>
              </a:glow>
            </a:effectLst>
          </p:spPr>
          <p:txBody>
            <a:bodyPr vert="horz" lIns="0" tIns="0" rIns="0" bIns="0" rtlCol="0">
              <a:noAutofit/>
            </a:bodyPr>
            <a:lstStyle>
              <a:lvl1pPr marL="263525" indent="-263525" algn="l" defTabSz="914400" rtl="0" eaLnBrk="1" latinLnBrk="0" hangingPunct="1">
                <a:lnSpc>
                  <a:spcPct val="90000"/>
                </a:lnSpc>
                <a:spcBef>
                  <a:spcPts val="1000"/>
                </a:spcBef>
                <a:buClr>
                  <a:schemeClr val="tx1"/>
                </a:buClr>
                <a:buFont typeface="Calibri" panose="020F0502020204030204" pitchFamily="34" charset="0"/>
                <a:buChar char="›"/>
                <a:defRPr sz="1400" kern="1200">
                  <a:solidFill>
                    <a:schemeClr val="tx1"/>
                  </a:solidFill>
                  <a:latin typeface="+mn-lt"/>
                  <a:ea typeface="+mn-ea"/>
                  <a:cs typeface="+mn-cs"/>
                </a:defRPr>
              </a:lvl1pPr>
              <a:lvl2pPr marL="536575" indent="-273050" algn="l" defTabSz="914400" rtl="0" eaLnBrk="1" latinLnBrk="0" hangingPunct="1">
                <a:lnSpc>
                  <a:spcPct val="90000"/>
                </a:lnSpc>
                <a:spcBef>
                  <a:spcPts val="500"/>
                </a:spcBef>
                <a:buClr>
                  <a:schemeClr val="tx1"/>
                </a:buClr>
                <a:buFont typeface="Arial" panose="020B0604020202020204" pitchFamily="34" charset="0"/>
                <a:buChar char="›"/>
                <a:defRPr sz="1400" kern="1200">
                  <a:solidFill>
                    <a:schemeClr val="tx1"/>
                  </a:solidFill>
                  <a:latin typeface="+mn-lt"/>
                  <a:ea typeface="+mn-ea"/>
                  <a:cs typeface="+mn-cs"/>
                </a:defRPr>
              </a:lvl2pPr>
              <a:lvl3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0" indent="0" algn="l" defTabSz="914400" rtl="0" eaLnBrk="1" latinLnBrk="0" hangingPunct="1">
                <a:lnSpc>
                  <a:spcPts val="3200"/>
                </a:lnSpc>
                <a:spcBef>
                  <a:spcPts val="500"/>
                </a:spcBef>
                <a:buFont typeface="Arial" panose="020B0604020202020204" pitchFamily="34" charset="0"/>
                <a:buNone/>
                <a:defRPr sz="3400" b="1" i="0"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Calibri" panose="020F0502020204030204" pitchFamily="34" charset="0"/>
                <a:buNone/>
                <a:tabLst/>
                <a:defRPr sz="1800" b="1" kern="1200" cap="none" spc="0" baseline="0">
                  <a:solidFill>
                    <a:schemeClr val="tx1"/>
                  </a:solidFill>
                  <a:latin typeface="+mn-lt"/>
                  <a:ea typeface="+mn-ea"/>
                  <a:cs typeface="+mn-cs"/>
                </a:defRPr>
              </a:lvl5pPr>
              <a:lvl6pPr marL="0" indent="0" algn="l" defTabSz="914400" rtl="0" eaLnBrk="1" latinLnBrk="0" hangingPunct="1">
                <a:lnSpc>
                  <a:spcPct val="90000"/>
                </a:lnSpc>
                <a:spcBef>
                  <a:spcPts val="500"/>
                </a:spcBef>
                <a:buFont typeface="Arial" panose="020B0604020202020204" pitchFamily="34" charset="0"/>
                <a:buNone/>
                <a:defRPr sz="1400" b="1" kern="1200">
                  <a:solidFill>
                    <a:schemeClr val="accent4"/>
                  </a:solidFill>
                  <a:latin typeface="+mn-lt"/>
                  <a:ea typeface="+mn-ea"/>
                  <a:cs typeface="+mn-cs"/>
                </a:defRPr>
              </a:lvl6pPr>
              <a:lvl7pPr marL="263525" indent="-263525" algn="l" defTabSz="914400" rtl="0" eaLnBrk="1" latinLnBrk="0" hangingPunct="1">
                <a:lnSpc>
                  <a:spcPct val="90000"/>
                </a:lnSpc>
                <a:spcBef>
                  <a:spcPts val="500"/>
                </a:spcBef>
                <a:buFont typeface="+mj-lt"/>
                <a:buAutoNum type="arabicPeriod"/>
                <a:defRPr sz="1400" kern="1200">
                  <a:solidFill>
                    <a:schemeClr val="tx1"/>
                  </a:solidFill>
                  <a:latin typeface="+mn-lt"/>
                  <a:ea typeface="+mn-ea"/>
                  <a:cs typeface="+mn-cs"/>
                </a:defRPr>
              </a:lvl7pPr>
              <a:lvl8pPr marL="263525" indent="-263525" algn="l" defTabSz="914400" rtl="0" eaLnBrk="1" latinLnBrk="0" hangingPunct="1">
                <a:lnSpc>
                  <a:spcPct val="90000"/>
                </a:lnSpc>
                <a:spcBef>
                  <a:spcPts val="500"/>
                </a:spcBef>
                <a:buFont typeface="+mj-lt"/>
                <a:buAutoNum type="alphaLcPeriod"/>
                <a:defRPr sz="1400" kern="1200">
                  <a:solidFill>
                    <a:schemeClr val="tx1"/>
                  </a:solidFill>
                  <a:latin typeface="+mn-lt"/>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1200" i="1" kern="1200">
                  <a:solidFill>
                    <a:schemeClr val="tx1"/>
                  </a:solidFill>
                  <a:latin typeface="+mn-lt"/>
                  <a:ea typeface="+mn-ea"/>
                  <a:cs typeface="+mn-cs"/>
                </a:defRPr>
              </a:lvl9pPr>
            </a:lstStyle>
            <a:p>
              <a:pPr marL="0" indent="0" algn="ctr">
                <a:buNone/>
              </a:pPr>
              <a:r>
                <a:rPr lang="nl-NL" sz="1100">
                  <a:solidFill>
                    <a:srgbClr val="6C6C6C"/>
                  </a:solidFill>
                  <a:effectLst>
                    <a:glow rad="50800">
                      <a:schemeClr val="bg1"/>
                    </a:glow>
                  </a:effectLst>
                  <a:latin typeface="Calibri" panose="020F0502020204030204" pitchFamily="34" charset="0"/>
                  <a:cs typeface="Calibri" panose="020F0502020204030204" pitchFamily="34" charset="0"/>
                </a:rPr>
                <a:t>›</a:t>
              </a:r>
              <a:endParaRPr lang="nl-NL" sz="1100">
                <a:solidFill>
                  <a:srgbClr val="6C6C6C"/>
                </a:solidFill>
                <a:effectLst>
                  <a:glow rad="50800">
                    <a:schemeClr val="bg1"/>
                  </a:glow>
                </a:effectLst>
              </a:endParaRPr>
            </a:p>
          </p:txBody>
        </p:sp>
      </p:grpSp>
      <p:sp>
        <p:nvSpPr>
          <p:cNvPr id="162" name="Tijdelijke aanduiding voor tabel 8">
            <a:extLst>
              <a:ext uri="{FF2B5EF4-FFF2-40B4-BE49-F238E27FC236}">
                <a16:creationId xmlns:a16="http://schemas.microsoft.com/office/drawing/2014/main" id="{8851A065-3A68-43DE-A686-96F4F470D311}"/>
              </a:ext>
            </a:extLst>
          </p:cNvPr>
          <p:cNvSpPr>
            <a:spLocks noGrp="1"/>
          </p:cNvSpPr>
          <p:nvPr>
            <p:ph type="tbl" sz="quarter" idx="15" hasCustomPrompt="1"/>
          </p:nvPr>
        </p:nvSpPr>
        <p:spPr>
          <a:xfrm>
            <a:off x="782814" y="1837485"/>
            <a:ext cx="10725509" cy="4320778"/>
          </a:xfrm>
          <a:noFill/>
          <a:effectLst/>
        </p:spPr>
        <p:txBody>
          <a:bodyPr bIns="1620000" anchor="ctr"/>
          <a:lstStyle>
            <a:lvl1pPr marL="0" indent="0" algn="ctr">
              <a:lnSpc>
                <a:spcPct val="90000"/>
              </a:lnSpc>
              <a:spcBef>
                <a:spcPts val="0"/>
              </a:spcBef>
              <a:spcAft>
                <a:spcPts val="0"/>
              </a:spcAft>
              <a:buNone/>
              <a:defRPr sz="1500">
                <a:solidFill>
                  <a:schemeClr val="tx1">
                    <a:lumMod val="50000"/>
                    <a:lumOff val="50000"/>
                  </a:schemeClr>
                </a:solidFill>
              </a:defRPr>
            </a:lvl1pPr>
          </a:lstStyle>
          <a:p>
            <a:r>
              <a:rPr lang="nl-NL"/>
              <a:t>Klik op het onderstaand icoon </a:t>
            </a:r>
            <a:br>
              <a:rPr lang="nl-NL"/>
            </a:br>
            <a:r>
              <a:rPr lang="nl-NL"/>
              <a:t>om een tabel in te voegen.</a:t>
            </a:r>
            <a:br>
              <a:rPr lang="nl-NL"/>
            </a:br>
            <a:br>
              <a:rPr lang="nl-NL"/>
            </a:br>
            <a:r>
              <a:rPr lang="nl-NL"/>
              <a:t>Meer hulp nodig? </a:t>
            </a:r>
            <a:br>
              <a:rPr lang="nl-NL"/>
            </a:br>
            <a:r>
              <a:rPr lang="nl-NL"/>
              <a:t>Aan de zijkanten van de dia's zijn instructies </a:t>
            </a:r>
            <a:br>
              <a:rPr lang="nl-NL"/>
            </a:br>
            <a:r>
              <a:rPr lang="nl-NL"/>
              <a:t>geplaatst voor verdere informatie.</a:t>
            </a:r>
          </a:p>
        </p:txBody>
      </p:sp>
      <p:sp>
        <p:nvSpPr>
          <p:cNvPr id="163" name="Titel 2">
            <a:extLst>
              <a:ext uri="{FF2B5EF4-FFF2-40B4-BE49-F238E27FC236}">
                <a16:creationId xmlns:a16="http://schemas.microsoft.com/office/drawing/2014/main" id="{92331F6E-F0BA-4DE7-953C-0698C7D3943D}"/>
              </a:ext>
            </a:extLst>
          </p:cNvPr>
          <p:cNvSpPr>
            <a:spLocks noGrp="1"/>
          </p:cNvSpPr>
          <p:nvPr>
            <p:ph type="title" hasCustomPrompt="1"/>
          </p:nvPr>
        </p:nvSpPr>
        <p:spPr>
          <a:xfrm>
            <a:off x="782814" y="901540"/>
            <a:ext cx="10725508" cy="461665"/>
          </a:xfrm>
        </p:spPr>
        <p:txBody>
          <a:bodyPr/>
          <a:lstStyle>
            <a:lvl1pPr>
              <a:defRPr>
                <a:solidFill>
                  <a:schemeClr val="accent1"/>
                </a:solidFill>
              </a:defRPr>
            </a:lvl1pPr>
          </a:lstStyle>
          <a:p>
            <a:r>
              <a:rPr lang="nl-NL"/>
              <a:t>Plaats hier een titel</a:t>
            </a:r>
          </a:p>
        </p:txBody>
      </p:sp>
      <p:sp>
        <p:nvSpPr>
          <p:cNvPr id="165" name="Tijdelijke aanduiding voor verticale tekst 2">
            <a:extLst>
              <a:ext uri="{FF2B5EF4-FFF2-40B4-BE49-F238E27FC236}">
                <a16:creationId xmlns:a16="http://schemas.microsoft.com/office/drawing/2014/main" id="{42034BA7-A5C1-421B-8194-7C5BC9EECB18}"/>
              </a:ext>
            </a:extLst>
          </p:cNvPr>
          <p:cNvSpPr>
            <a:spLocks noGrp="1"/>
          </p:cNvSpPr>
          <p:nvPr>
            <p:ph type="body" orient="vert" idx="16" hasCustomPrompt="1"/>
          </p:nvPr>
        </p:nvSpPr>
        <p:spPr>
          <a:xfrm>
            <a:off x="807910" y="1425726"/>
            <a:ext cx="10659415" cy="194626"/>
          </a:xfrm>
        </p:spPr>
        <p:txBody>
          <a:bodyPr vert="horz" lIns="0" tIns="0" rIns="0" bIns="0" anchor="b"/>
          <a:lstStyle>
            <a:lvl1pPr marL="0" indent="0">
              <a:buNone/>
              <a:defRPr sz="1600">
                <a:solidFill>
                  <a:schemeClr val="accent2"/>
                </a:solidFill>
              </a:defRPr>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Plaats hier een subtitel</a:t>
            </a:r>
          </a:p>
        </p:txBody>
      </p:sp>
    </p:spTree>
    <p:extLst>
      <p:ext uri="{BB962C8B-B14F-4D97-AF65-F5344CB8AC3E}">
        <p14:creationId xmlns:p14="http://schemas.microsoft.com/office/powerpoint/2010/main" val="206323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el #2">
    <p:spTree>
      <p:nvGrpSpPr>
        <p:cNvPr id="1" name=""/>
        <p:cNvGrpSpPr/>
        <p:nvPr/>
      </p:nvGrpSpPr>
      <p:grpSpPr>
        <a:xfrm>
          <a:off x="0" y="0"/>
          <a:ext cx="0" cy="0"/>
          <a:chOff x="0" y="0"/>
          <a:chExt cx="0" cy="0"/>
        </a:xfrm>
      </p:grpSpPr>
      <p:sp>
        <p:nvSpPr>
          <p:cNvPr id="6" name="Graphic 31">
            <a:extLst>
              <a:ext uri="{FF2B5EF4-FFF2-40B4-BE49-F238E27FC236}">
                <a16:creationId xmlns:a16="http://schemas.microsoft.com/office/drawing/2014/main" id="{BCEC8A5B-C8C7-47AA-B49F-07DDDC492905}"/>
              </a:ext>
            </a:extLst>
          </p:cNvPr>
          <p:cNvSpPr>
            <a:spLocks noChangeAspect="1"/>
          </p:cNvSpPr>
          <p:nvPr userDrawn="1"/>
        </p:nvSpPr>
        <p:spPr>
          <a:xfrm rot="5400000" flipH="1">
            <a:off x="3176032" y="-3176033"/>
            <a:ext cx="5860789" cy="12212857"/>
          </a:xfrm>
          <a:custGeom>
            <a:avLst/>
            <a:gdLst>
              <a:gd name="connsiteX0" fmla="*/ 892481 w 5315644"/>
              <a:gd name="connsiteY0" fmla="*/ 0 h 7563811"/>
              <a:gd name="connsiteX1" fmla="*/ 5816 w 5315644"/>
              <a:gd name="connsiteY1" fmla="*/ 3571624 h 7563811"/>
              <a:gd name="connsiteX2" fmla="*/ 747667 w 5315644"/>
              <a:gd name="connsiteY2" fmla="*/ 7563812 h 7563811"/>
              <a:gd name="connsiteX3" fmla="*/ 5315644 w 5315644"/>
              <a:gd name="connsiteY3" fmla="*/ 7563812 h 7563811"/>
              <a:gd name="connsiteX4" fmla="*/ 5315644 w 5315644"/>
              <a:gd name="connsiteY4" fmla="*/ 0 h 7563811"/>
              <a:gd name="connsiteX5" fmla="*/ 892481 w 5315644"/>
              <a:gd name="connsiteY5" fmla="*/ 0 h 7563811"/>
              <a:gd name="connsiteX0" fmla="*/ 892481 w 5315644"/>
              <a:gd name="connsiteY0" fmla="*/ 0 h 7563813"/>
              <a:gd name="connsiteX1" fmla="*/ 5816 w 5315644"/>
              <a:gd name="connsiteY1" fmla="*/ 3571624 h 7563813"/>
              <a:gd name="connsiteX2" fmla="*/ 747667 w 5315644"/>
              <a:gd name="connsiteY2" fmla="*/ 7563812 h 7563813"/>
              <a:gd name="connsiteX3" fmla="*/ 4552322 w 5315644"/>
              <a:gd name="connsiteY3" fmla="*/ 7563813 h 7563813"/>
              <a:gd name="connsiteX4" fmla="*/ 5315644 w 5315644"/>
              <a:gd name="connsiteY4" fmla="*/ 0 h 7563813"/>
              <a:gd name="connsiteX5" fmla="*/ 892481 w 5315644"/>
              <a:gd name="connsiteY5" fmla="*/ 0 h 7563813"/>
              <a:gd name="connsiteX0" fmla="*/ 892481 w 5315644"/>
              <a:gd name="connsiteY0" fmla="*/ 0 h 7563813"/>
              <a:gd name="connsiteX1" fmla="*/ 5816 w 5315644"/>
              <a:gd name="connsiteY1" fmla="*/ 3571624 h 7563813"/>
              <a:gd name="connsiteX2" fmla="*/ 747667 w 5315644"/>
              <a:gd name="connsiteY2" fmla="*/ 7563812 h 7563813"/>
              <a:gd name="connsiteX3" fmla="*/ 4901639 w 5315644"/>
              <a:gd name="connsiteY3" fmla="*/ 7563813 h 7563813"/>
              <a:gd name="connsiteX4" fmla="*/ 5315644 w 5315644"/>
              <a:gd name="connsiteY4" fmla="*/ 0 h 7563813"/>
              <a:gd name="connsiteX5" fmla="*/ 892481 w 5315644"/>
              <a:gd name="connsiteY5" fmla="*/ 0 h 7563813"/>
              <a:gd name="connsiteX0" fmla="*/ 892481 w 4901639"/>
              <a:gd name="connsiteY0" fmla="*/ 0 h 7563813"/>
              <a:gd name="connsiteX1" fmla="*/ 5816 w 4901639"/>
              <a:gd name="connsiteY1" fmla="*/ 3571624 h 7563813"/>
              <a:gd name="connsiteX2" fmla="*/ 747667 w 4901639"/>
              <a:gd name="connsiteY2" fmla="*/ 7563812 h 7563813"/>
              <a:gd name="connsiteX3" fmla="*/ 4901639 w 4901639"/>
              <a:gd name="connsiteY3" fmla="*/ 7563813 h 7563813"/>
              <a:gd name="connsiteX4" fmla="*/ 4565260 w 4901639"/>
              <a:gd name="connsiteY4" fmla="*/ 0 h 7563813"/>
              <a:gd name="connsiteX5" fmla="*/ 892481 w 4901639"/>
              <a:gd name="connsiteY5" fmla="*/ 0 h 7563813"/>
              <a:gd name="connsiteX0" fmla="*/ 892481 w 4901639"/>
              <a:gd name="connsiteY0" fmla="*/ 12938 h 7576751"/>
              <a:gd name="connsiteX1" fmla="*/ 5816 w 4901639"/>
              <a:gd name="connsiteY1" fmla="*/ 3584562 h 7576751"/>
              <a:gd name="connsiteX2" fmla="*/ 747667 w 4901639"/>
              <a:gd name="connsiteY2" fmla="*/ 7576750 h 7576751"/>
              <a:gd name="connsiteX3" fmla="*/ 4901639 w 4901639"/>
              <a:gd name="connsiteY3" fmla="*/ 7576751 h 7576751"/>
              <a:gd name="connsiteX4" fmla="*/ 4901639 w 4901639"/>
              <a:gd name="connsiteY4" fmla="*/ 0 h 7576751"/>
              <a:gd name="connsiteX5" fmla="*/ 892481 w 4901639"/>
              <a:gd name="connsiteY5" fmla="*/ 12938 h 757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1639" h="7576751">
                <a:moveTo>
                  <a:pt x="892481" y="12938"/>
                </a:moveTo>
                <a:cubicBezTo>
                  <a:pt x="1110972" y="1879432"/>
                  <a:pt x="88385" y="2184373"/>
                  <a:pt x="5816" y="3584562"/>
                </a:cubicBezTo>
                <a:cubicBezTo>
                  <a:pt x="-81834" y="5062256"/>
                  <a:pt x="851832" y="6160044"/>
                  <a:pt x="747667" y="7576750"/>
                </a:cubicBezTo>
                <a:lnTo>
                  <a:pt x="4901639" y="7576751"/>
                </a:lnTo>
                <a:lnTo>
                  <a:pt x="4901639" y="0"/>
                </a:lnTo>
                <a:lnTo>
                  <a:pt x="892481" y="12938"/>
                </a:lnTo>
                <a:close/>
              </a:path>
            </a:pathLst>
          </a:custGeom>
          <a:solidFill>
            <a:srgbClr val="E5DDE8"/>
          </a:solidFill>
          <a:ln w="12692" cap="flat">
            <a:noFill/>
            <a:prstDash val="solid"/>
            <a:miter/>
          </a:ln>
        </p:spPr>
        <p:txBody>
          <a:bodyPr rtlCol="0" anchor="ctr"/>
          <a:lstStyle/>
          <a:p>
            <a:endParaRPr lang="nl-NL" sz="1633"/>
          </a:p>
        </p:txBody>
      </p:sp>
      <p:sp>
        <p:nvSpPr>
          <p:cNvPr id="5" name="Tekstvak 4"/>
          <p:cNvSpPr txBox="1"/>
          <p:nvPr userDrawn="1"/>
        </p:nvSpPr>
        <p:spPr>
          <a:xfrm>
            <a:off x="-10750" y="-662296"/>
            <a:ext cx="12192000" cy="461665"/>
          </a:xfrm>
          <a:prstGeom prst="rect">
            <a:avLst/>
          </a:prstGeom>
          <a:noFill/>
        </p:spPr>
        <p:txBody>
          <a:bodyPr wrap="square" rtlCol="0">
            <a:spAutoFit/>
          </a:bodyPr>
          <a:lstStyle/>
          <a:p>
            <a:pPr algn="ctr"/>
            <a:r>
              <a:rPr lang="nl-NL" sz="2400" b="0" spc="50" baseline="0">
                <a:solidFill>
                  <a:schemeClr val="accent2"/>
                </a:solidFill>
                <a:latin typeface="+mj-lt"/>
                <a:cs typeface="Calibri" panose="020F0502020204030204" pitchFamily="34" charset="0"/>
              </a:rPr>
              <a:t>Tabel</a:t>
            </a:r>
          </a:p>
        </p:txBody>
      </p:sp>
      <p:sp>
        <p:nvSpPr>
          <p:cNvPr id="7" name="Titel 2">
            <a:extLst>
              <a:ext uri="{FF2B5EF4-FFF2-40B4-BE49-F238E27FC236}">
                <a16:creationId xmlns:a16="http://schemas.microsoft.com/office/drawing/2014/main" id="{9DF2A9A8-44DF-4127-BF6A-BFF43F1DD3AE}"/>
              </a:ext>
            </a:extLst>
          </p:cNvPr>
          <p:cNvSpPr>
            <a:spLocks noGrp="1"/>
          </p:cNvSpPr>
          <p:nvPr>
            <p:ph type="title" hasCustomPrompt="1"/>
          </p:nvPr>
        </p:nvSpPr>
        <p:spPr>
          <a:xfrm>
            <a:off x="791263" y="283901"/>
            <a:ext cx="6798095" cy="552906"/>
          </a:xfrm>
        </p:spPr>
        <p:txBody>
          <a:bodyPr/>
          <a:lstStyle>
            <a:lvl1pPr>
              <a:defRPr/>
            </a:lvl1pPr>
          </a:lstStyle>
          <a:p>
            <a:r>
              <a:rPr lang="nl-NL"/>
              <a:t>Plaats hier een titel</a:t>
            </a:r>
          </a:p>
        </p:txBody>
      </p:sp>
      <p:grpSp>
        <p:nvGrpSpPr>
          <p:cNvPr id="8" name="Groep 7">
            <a:extLst>
              <a:ext uri="{FF2B5EF4-FFF2-40B4-BE49-F238E27FC236}">
                <a16:creationId xmlns:a16="http://schemas.microsoft.com/office/drawing/2014/main" id="{6C5DD490-F1D6-4578-A649-88B74A4D7DAE}"/>
              </a:ext>
            </a:extLst>
          </p:cNvPr>
          <p:cNvGrpSpPr/>
          <p:nvPr userDrawn="1"/>
        </p:nvGrpSpPr>
        <p:grpSpPr>
          <a:xfrm>
            <a:off x="12378141" y="1"/>
            <a:ext cx="3592800" cy="5461285"/>
            <a:chOff x="12378141" y="1"/>
            <a:chExt cx="3592800" cy="5461285"/>
          </a:xfrm>
        </p:grpSpPr>
        <p:sp>
          <p:nvSpPr>
            <p:cNvPr id="9" name="Rechthoek 8">
              <a:extLst>
                <a:ext uri="{FF2B5EF4-FFF2-40B4-BE49-F238E27FC236}">
                  <a16:creationId xmlns:a16="http://schemas.microsoft.com/office/drawing/2014/main" id="{8A5F8690-DBB6-434B-A6EA-D18F98CB6626}"/>
                </a:ext>
              </a:extLst>
            </p:cNvPr>
            <p:cNvSpPr/>
            <p:nvPr userDrawn="1"/>
          </p:nvSpPr>
          <p:spPr>
            <a:xfrm>
              <a:off x="12378141" y="4633286"/>
              <a:ext cx="3592800"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b="1" cap="all" baseline="0" noProof="0">
                  <a:solidFill>
                    <a:srgbClr val="211F26"/>
                  </a:solidFill>
                  <a:latin typeface="Calibri" panose="020F0502020204030204" pitchFamily="34" charset="0"/>
                  <a:cs typeface="Calibri" panose="020F0502020204030204" pitchFamily="34" charset="0"/>
                </a:rPr>
              </a:br>
              <a:r>
                <a:rPr lang="nl-NL" sz="1200" kern="1200" cap="none" baseline="0" noProof="0">
                  <a:solidFill>
                    <a:srgbClr val="211F26"/>
                  </a:solidFill>
                  <a:latin typeface="Calibri" panose="020F0502020204030204" pitchFamily="34" charset="0"/>
                  <a:ea typeface="+mn-ea"/>
                  <a:cs typeface="Calibri" panose="020F0502020204030204" pitchFamily="34" charset="0"/>
                </a:rPr>
                <a:t>Ga naar de tab</a:t>
              </a:r>
              <a:r>
                <a:rPr lang="nl-NL" sz="1200" b="1" cap="all" baseline="0" noProof="0">
                  <a:solidFill>
                    <a:srgbClr val="211F26"/>
                  </a:solidFill>
                  <a:latin typeface="Calibri" panose="020F0502020204030204" pitchFamily="34" charset="0"/>
                  <a:cs typeface="Calibri" panose="020F0502020204030204" pitchFamily="34" charset="0"/>
                </a:rPr>
                <a:t> 'SLIDEBUILDER’ </a:t>
              </a:r>
              <a:r>
                <a:rPr lang="nl-NL" sz="1200" kern="1200" cap="none" baseline="0" noProof="0">
                  <a:solidFill>
                    <a:srgbClr val="211F26"/>
                  </a:solidFill>
                  <a:latin typeface="Calibri" panose="020F0502020204030204" pitchFamily="34" charset="0"/>
                  <a:ea typeface="+mn-ea"/>
                  <a:cs typeface="Calibri" panose="020F0502020204030204" pitchFamily="34" charset="0"/>
                </a:rPr>
                <a:t>en klik</a:t>
              </a:r>
              <a:br>
                <a:rPr lang="nl-NL" sz="1200" kern="1200" cap="none" baseline="0" noProof="0">
                  <a:solidFill>
                    <a:srgbClr val="211F26"/>
                  </a:solidFill>
                  <a:latin typeface="Calibri" panose="020F0502020204030204" pitchFamily="34" charset="0"/>
                  <a:ea typeface="+mn-ea"/>
                  <a:cs typeface="Calibri" panose="020F0502020204030204" pitchFamily="34" charset="0"/>
                </a:rPr>
              </a:br>
              <a:r>
                <a:rPr lang="nl-NL" sz="1200" kern="1200" cap="none" baseline="0" noProof="0">
                  <a:solidFill>
                    <a:srgbClr val="211F26"/>
                  </a:solidFill>
                  <a:latin typeface="Calibri" panose="020F0502020204030204" pitchFamily="34" charset="0"/>
                  <a:ea typeface="+mn-ea"/>
                  <a:cs typeface="Calibri" panose="020F0502020204030204" pitchFamily="34" charset="0"/>
                </a:rPr>
                <a:t>op de knop </a:t>
              </a:r>
              <a:r>
                <a:rPr lang="nl-NL" sz="1200" b="1" cap="all" baseline="0" noProof="0">
                  <a:solidFill>
                    <a:srgbClr val="211F26"/>
                  </a:solidFill>
                  <a:latin typeface="Calibri" panose="020F0502020204030204" pitchFamily="34" charset="0"/>
                  <a:cs typeface="Calibri" panose="020F0502020204030204" pitchFamily="34" charset="0"/>
                </a:rPr>
                <a:t>'Support &amp; Inspiratie'</a:t>
              </a:r>
            </a:p>
          </p:txBody>
        </p:sp>
        <p:sp>
          <p:nvSpPr>
            <p:cNvPr id="10" name="Rechthoek 9">
              <a:extLst>
                <a:ext uri="{FF2B5EF4-FFF2-40B4-BE49-F238E27FC236}">
                  <a16:creationId xmlns:a16="http://schemas.microsoft.com/office/drawing/2014/main" id="{05E3EC85-90B4-4537-A478-1CFCC8BF8A3D}"/>
                </a:ext>
              </a:extLst>
            </p:cNvPr>
            <p:cNvSpPr/>
            <p:nvPr userDrawn="1"/>
          </p:nvSpPr>
          <p:spPr>
            <a:xfrm>
              <a:off x="12378141" y="1"/>
              <a:ext cx="3592800" cy="4656732"/>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Voeg/verwijder kolom van tabel</a:t>
              </a:r>
            </a:p>
          </p:txBody>
        </p:sp>
        <p:sp>
          <p:nvSpPr>
            <p:cNvPr id="11" name="Ovaal 10">
              <a:extLst>
                <a:ext uri="{FF2B5EF4-FFF2-40B4-BE49-F238E27FC236}">
                  <a16:creationId xmlns:a16="http://schemas.microsoft.com/office/drawing/2014/main" id="{A7F06254-E1E2-4F22-A7BD-AEEB83802614}"/>
                </a:ext>
              </a:extLst>
            </p:cNvPr>
            <p:cNvSpPr/>
            <p:nvPr userDrawn="1"/>
          </p:nvSpPr>
          <p:spPr>
            <a:xfrm>
              <a:off x="12560718"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4" name="Rechthoek 13">
              <a:extLst>
                <a:ext uri="{FF2B5EF4-FFF2-40B4-BE49-F238E27FC236}">
                  <a16:creationId xmlns:a16="http://schemas.microsoft.com/office/drawing/2014/main" id="{B43DFE73-3F00-4EE5-B22F-15D0910B2489}"/>
                </a:ext>
              </a:extLst>
            </p:cNvPr>
            <p:cNvSpPr/>
            <p:nvPr userDrawn="1"/>
          </p:nvSpPr>
          <p:spPr>
            <a:xfrm>
              <a:off x="12844890"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tabel en klik op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‘Indeling’</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a:t>
              </a: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5" name="Ovaal 14">
              <a:extLst>
                <a:ext uri="{FF2B5EF4-FFF2-40B4-BE49-F238E27FC236}">
                  <a16:creationId xmlns:a16="http://schemas.microsoft.com/office/drawing/2014/main" id="{6AC05973-87B5-4BD8-8ABD-5387FCB6296E}"/>
                </a:ext>
              </a:extLst>
            </p:cNvPr>
            <p:cNvSpPr/>
            <p:nvPr userDrawn="1"/>
          </p:nvSpPr>
          <p:spPr>
            <a:xfrm>
              <a:off x="12560718" y="1291742"/>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6" name="Rechthoek 15">
              <a:extLst>
                <a:ext uri="{FF2B5EF4-FFF2-40B4-BE49-F238E27FC236}">
                  <a16:creationId xmlns:a16="http://schemas.microsoft.com/office/drawing/2014/main" id="{9716BEB1-F04B-4D13-958A-03E4AC96A793}"/>
                </a:ext>
              </a:extLst>
            </p:cNvPr>
            <p:cNvSpPr/>
            <p:nvPr userDrawn="1"/>
          </p:nvSpPr>
          <p:spPr>
            <a:xfrm>
              <a:off x="12844890" y="1291742"/>
              <a:ext cx="2944682" cy="65802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Markeer de kolom van de tabel die je wilt bewerken en gebruik één van de opties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Verwijderen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of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wat voor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dit tabel van toepassing is.</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7" name="Rechthoek 16">
              <a:extLst>
                <a:ext uri="{FF2B5EF4-FFF2-40B4-BE49-F238E27FC236}">
                  <a16:creationId xmlns:a16="http://schemas.microsoft.com/office/drawing/2014/main" id="{5C05121B-1B11-497A-804E-42F487FF00C3}"/>
                </a:ext>
              </a:extLst>
            </p:cNvPr>
            <p:cNvSpPr/>
            <p:nvPr userDrawn="1"/>
          </p:nvSpPr>
          <p:spPr>
            <a:xfrm>
              <a:off x="12844890" y="3116721"/>
              <a:ext cx="2944682" cy="81360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Voor het verwijderen van een kolom,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‘Verwijderen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bewerkingsopties weer te geven. </a:t>
              </a: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8" name="Groep 17">
              <a:extLst>
                <a:ext uri="{FF2B5EF4-FFF2-40B4-BE49-F238E27FC236}">
                  <a16:creationId xmlns:a16="http://schemas.microsoft.com/office/drawing/2014/main" id="{9CC2565D-0CE4-4A93-B688-90190B3D7B7A}"/>
                </a:ext>
              </a:extLst>
            </p:cNvPr>
            <p:cNvGrpSpPr/>
            <p:nvPr userDrawn="1"/>
          </p:nvGrpSpPr>
          <p:grpSpPr>
            <a:xfrm>
              <a:off x="15225871" y="4770663"/>
              <a:ext cx="627798" cy="576693"/>
              <a:chOff x="-938434" y="4570310"/>
              <a:chExt cx="627798" cy="576693"/>
            </a:xfrm>
          </p:grpSpPr>
          <p:grpSp>
            <p:nvGrpSpPr>
              <p:cNvPr id="81" name="Inspireren">
                <a:extLst>
                  <a:ext uri="{FF2B5EF4-FFF2-40B4-BE49-F238E27FC236}">
                    <a16:creationId xmlns:a16="http://schemas.microsoft.com/office/drawing/2014/main" id="{9C6E700C-F71A-41EB-92FC-ECD6E6060D8F}"/>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83" name="Freeform 12">
                  <a:extLst>
                    <a:ext uri="{FF2B5EF4-FFF2-40B4-BE49-F238E27FC236}">
                      <a16:creationId xmlns:a16="http://schemas.microsoft.com/office/drawing/2014/main" id="{511D3160-785A-4A55-82E1-3DFC47E75B5D}"/>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a:ln>
                      <a:noFill/>
                    </a:ln>
                    <a:solidFill>
                      <a:srgbClr val="211F26"/>
                    </a:solidFill>
                    <a:effectLst/>
                    <a:uLnTx/>
                    <a:uFillTx/>
                    <a:latin typeface="Segoe UI Light"/>
                  </a:endParaRPr>
                </a:p>
              </p:txBody>
            </p:sp>
            <p:sp>
              <p:nvSpPr>
                <p:cNvPr id="84" name="Freeform 13">
                  <a:extLst>
                    <a:ext uri="{FF2B5EF4-FFF2-40B4-BE49-F238E27FC236}">
                      <a16:creationId xmlns:a16="http://schemas.microsoft.com/office/drawing/2014/main" id="{074BBE73-6F58-4604-BF0A-CC24AF6B5C52}"/>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a:ln>
                      <a:noFill/>
                    </a:ln>
                    <a:solidFill>
                      <a:srgbClr val="211F26"/>
                    </a:solidFill>
                    <a:effectLst/>
                    <a:uLnTx/>
                    <a:uFillTx/>
                    <a:latin typeface="Segoe UI Light"/>
                  </a:endParaRPr>
                </a:p>
              </p:txBody>
            </p:sp>
            <p:sp>
              <p:nvSpPr>
                <p:cNvPr id="85" name="Freeform 14">
                  <a:extLst>
                    <a:ext uri="{FF2B5EF4-FFF2-40B4-BE49-F238E27FC236}">
                      <a16:creationId xmlns:a16="http://schemas.microsoft.com/office/drawing/2014/main" id="{AFD88DE7-D939-495F-9866-B3040BB50AB4}"/>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a:ln>
                      <a:noFill/>
                    </a:ln>
                    <a:solidFill>
                      <a:srgbClr val="211F26"/>
                    </a:solidFill>
                    <a:effectLst/>
                    <a:uLnTx/>
                    <a:uFillTx/>
                    <a:latin typeface="Segoe UI Light"/>
                  </a:endParaRPr>
                </a:p>
              </p:txBody>
            </p:sp>
          </p:grpSp>
          <p:sp>
            <p:nvSpPr>
              <p:cNvPr id="82" name="Tekstvak 81">
                <a:extLst>
                  <a:ext uri="{FF2B5EF4-FFF2-40B4-BE49-F238E27FC236}">
                    <a16:creationId xmlns:a16="http://schemas.microsoft.com/office/drawing/2014/main" id="{BD31B6E1-76F6-4AB8-AEA8-71E16483DA24}"/>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Support &amp;</a:t>
                </a:r>
                <a:br>
                  <a:rPr kumimoji="0" lang="nl-NL"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br>
                <a:r>
                  <a:rPr kumimoji="0" lang="nl-NL"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Inspiratie</a:t>
                </a:r>
              </a:p>
            </p:txBody>
          </p:sp>
        </p:grpSp>
        <p:sp>
          <p:nvSpPr>
            <p:cNvPr id="19" name="Rechthoek 18">
              <a:extLst>
                <a:ext uri="{FF2B5EF4-FFF2-40B4-BE49-F238E27FC236}">
                  <a16:creationId xmlns:a16="http://schemas.microsoft.com/office/drawing/2014/main" id="{6C9A330C-63EC-417A-92E5-2823B765BB81}"/>
                </a:ext>
              </a:extLst>
            </p:cNvPr>
            <p:cNvSpPr/>
            <p:nvPr userDrawn="1"/>
          </p:nvSpPr>
          <p:spPr>
            <a:xfrm>
              <a:off x="12852986" y="912774"/>
              <a:ext cx="589872" cy="197194"/>
            </a:xfrm>
            <a:prstGeom prst="rect">
              <a:avLst/>
            </a:prstGeom>
            <a:solidFill>
              <a:srgbClr val="F3F2F1"/>
            </a:soli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u="sng" noProof="0">
                  <a:solidFill>
                    <a:srgbClr val="211F26"/>
                  </a:solidFill>
                  <a:latin typeface="Calibri" panose="020F0502020204030204" pitchFamily="34" charset="0"/>
                  <a:cs typeface="Calibri" panose="020F0502020204030204" pitchFamily="34" charset="0"/>
                </a:rPr>
                <a:t>Indeling</a:t>
              </a:r>
            </a:p>
          </p:txBody>
        </p:sp>
        <p:sp>
          <p:nvSpPr>
            <p:cNvPr id="20" name="Ovaal 19">
              <a:extLst>
                <a:ext uri="{FF2B5EF4-FFF2-40B4-BE49-F238E27FC236}">
                  <a16:creationId xmlns:a16="http://schemas.microsoft.com/office/drawing/2014/main" id="{4076794F-C340-4070-9E23-E6996C099DE7}"/>
                </a:ext>
              </a:extLst>
            </p:cNvPr>
            <p:cNvSpPr/>
            <p:nvPr userDrawn="1"/>
          </p:nvSpPr>
          <p:spPr>
            <a:xfrm>
              <a:off x="12560718" y="311672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grpSp>
          <p:nvGrpSpPr>
            <p:cNvPr id="21" name="Groep 20">
              <a:extLst>
                <a:ext uri="{FF2B5EF4-FFF2-40B4-BE49-F238E27FC236}">
                  <a16:creationId xmlns:a16="http://schemas.microsoft.com/office/drawing/2014/main" id="{9AB1485B-25AB-4ED7-9DCC-C479A95667D1}"/>
                </a:ext>
              </a:extLst>
            </p:cNvPr>
            <p:cNvGrpSpPr/>
            <p:nvPr userDrawn="1"/>
          </p:nvGrpSpPr>
          <p:grpSpPr>
            <a:xfrm>
              <a:off x="12844890" y="2267487"/>
              <a:ext cx="2380981" cy="703947"/>
              <a:chOff x="12844890" y="2033005"/>
              <a:chExt cx="2380981" cy="703947"/>
            </a:xfrm>
          </p:grpSpPr>
          <p:sp>
            <p:nvSpPr>
              <p:cNvPr id="33" name="Rechthoek 32">
                <a:extLst>
                  <a:ext uri="{FF2B5EF4-FFF2-40B4-BE49-F238E27FC236}">
                    <a16:creationId xmlns:a16="http://schemas.microsoft.com/office/drawing/2014/main" id="{29EA1163-F411-47E9-8F05-40E9D6ADE59A}"/>
                  </a:ext>
                </a:extLst>
              </p:cNvPr>
              <p:cNvSpPr/>
              <p:nvPr userDrawn="1"/>
            </p:nvSpPr>
            <p:spPr>
              <a:xfrm>
                <a:off x="12844890" y="2043743"/>
                <a:ext cx="2380981" cy="69243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34" name="Rechthoek 33">
                <a:extLst>
                  <a:ext uri="{FF2B5EF4-FFF2-40B4-BE49-F238E27FC236}">
                    <a16:creationId xmlns:a16="http://schemas.microsoft.com/office/drawing/2014/main" id="{11EAB9FD-9449-4EC3-9BA0-3605198328DB}"/>
                  </a:ext>
                </a:extLst>
              </p:cNvPr>
              <p:cNvSpPr/>
              <p:nvPr userDrawn="1"/>
            </p:nvSpPr>
            <p:spPr>
              <a:xfrm>
                <a:off x="12945071" y="2063268"/>
                <a:ext cx="338201" cy="305477"/>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accent1"/>
                  </a:solidFill>
                  <a:latin typeface="Calibri" panose="020F0502020204030204" pitchFamily="34" charset="0"/>
                  <a:cs typeface="Calibri" panose="020F0502020204030204" pitchFamily="34" charset="0"/>
                </a:endParaRPr>
              </a:p>
            </p:txBody>
          </p:sp>
          <p:grpSp>
            <p:nvGrpSpPr>
              <p:cNvPr id="35" name="Groep 34">
                <a:extLst>
                  <a:ext uri="{FF2B5EF4-FFF2-40B4-BE49-F238E27FC236}">
                    <a16:creationId xmlns:a16="http://schemas.microsoft.com/office/drawing/2014/main" id="{5DB7F7DA-2189-4AF0-8A86-BE734EBF3000}"/>
                  </a:ext>
                </a:extLst>
              </p:cNvPr>
              <p:cNvGrpSpPr/>
              <p:nvPr userDrawn="1"/>
            </p:nvGrpSpPr>
            <p:grpSpPr>
              <a:xfrm>
                <a:off x="12965244" y="2126415"/>
                <a:ext cx="298404" cy="242330"/>
                <a:chOff x="12945071" y="2116141"/>
                <a:chExt cx="338201" cy="242330"/>
              </a:xfrm>
            </p:grpSpPr>
            <p:cxnSp>
              <p:nvCxnSpPr>
                <p:cNvPr id="76" name="Rechte verbindingslijn 75">
                  <a:extLst>
                    <a:ext uri="{FF2B5EF4-FFF2-40B4-BE49-F238E27FC236}">
                      <a16:creationId xmlns:a16="http://schemas.microsoft.com/office/drawing/2014/main" id="{AF7A11AD-4CFB-4540-8823-5F027AF55C63}"/>
                    </a:ext>
                  </a:extLst>
                </p:cNvPr>
                <p:cNvCxnSpPr/>
                <p:nvPr userDrawn="1"/>
              </p:nvCxnSpPr>
              <p:spPr>
                <a:xfrm>
                  <a:off x="13061098" y="2116141"/>
                  <a:ext cx="0" cy="240231"/>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7" name="Rechte verbindingslijn 76">
                  <a:extLst>
                    <a:ext uri="{FF2B5EF4-FFF2-40B4-BE49-F238E27FC236}">
                      <a16:creationId xmlns:a16="http://schemas.microsoft.com/office/drawing/2014/main" id="{0E314B3F-B2B7-4788-A358-788DB1BD25F0}"/>
                    </a:ext>
                  </a:extLst>
                </p:cNvPr>
                <p:cNvCxnSpPr/>
                <p:nvPr userDrawn="1"/>
              </p:nvCxnSpPr>
              <p:spPr>
                <a:xfrm>
                  <a:off x="13168437" y="2116141"/>
                  <a:ext cx="0" cy="240231"/>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8" name="Rechte verbindingslijn 77">
                  <a:extLst>
                    <a:ext uri="{FF2B5EF4-FFF2-40B4-BE49-F238E27FC236}">
                      <a16:creationId xmlns:a16="http://schemas.microsoft.com/office/drawing/2014/main" id="{A089627F-5A75-4003-BB57-2B5F680AC74C}"/>
                    </a:ext>
                  </a:extLst>
                </p:cNvPr>
                <p:cNvCxnSpPr/>
                <p:nvPr userDrawn="1"/>
              </p:nvCxnSpPr>
              <p:spPr>
                <a:xfrm flipH="1">
                  <a:off x="12950172" y="2200011"/>
                  <a:ext cx="333100"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9" name="Rechte verbindingslijn 78">
                  <a:extLst>
                    <a:ext uri="{FF2B5EF4-FFF2-40B4-BE49-F238E27FC236}">
                      <a16:creationId xmlns:a16="http://schemas.microsoft.com/office/drawing/2014/main" id="{A5E953FD-F4A4-45B1-AA99-1C15692C5FEB}"/>
                    </a:ext>
                  </a:extLst>
                </p:cNvPr>
                <p:cNvCxnSpPr/>
                <p:nvPr userDrawn="1"/>
              </p:nvCxnSpPr>
              <p:spPr>
                <a:xfrm flipH="1">
                  <a:off x="12950172" y="2283881"/>
                  <a:ext cx="333100"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80" name="Rechthoek 79">
                  <a:extLst>
                    <a:ext uri="{FF2B5EF4-FFF2-40B4-BE49-F238E27FC236}">
                      <a16:creationId xmlns:a16="http://schemas.microsoft.com/office/drawing/2014/main" id="{171FFDEF-4C0A-4C7C-8AC2-DB7A4F26ECF8}"/>
                    </a:ext>
                  </a:extLst>
                </p:cNvPr>
                <p:cNvSpPr/>
                <p:nvPr userDrawn="1"/>
              </p:nvSpPr>
              <p:spPr>
                <a:xfrm>
                  <a:off x="12945071" y="2116141"/>
                  <a:ext cx="338201" cy="242330"/>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accent1"/>
                    </a:solidFill>
                    <a:latin typeface="Calibri" panose="020F0502020204030204" pitchFamily="34" charset="0"/>
                    <a:cs typeface="Calibri" panose="020F0502020204030204" pitchFamily="34" charset="0"/>
                  </a:endParaRPr>
                </a:p>
              </p:txBody>
            </p:sp>
          </p:grpSp>
          <p:sp>
            <p:nvSpPr>
              <p:cNvPr id="36" name="Rechthoek 35">
                <a:extLst>
                  <a:ext uri="{FF2B5EF4-FFF2-40B4-BE49-F238E27FC236}">
                    <a16:creationId xmlns:a16="http://schemas.microsoft.com/office/drawing/2014/main" id="{FA358462-CC37-4C1C-BE9E-522B6CCBF81D}"/>
                  </a:ext>
                </a:extLst>
              </p:cNvPr>
              <p:cNvSpPr/>
              <p:nvPr userDrawn="1"/>
            </p:nvSpPr>
            <p:spPr>
              <a:xfrm>
                <a:off x="12940567" y="2462650"/>
                <a:ext cx="342705" cy="1222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700" b="0" u="none" noProof="0">
                    <a:solidFill>
                      <a:srgbClr val="211F26"/>
                    </a:solidFill>
                    <a:latin typeface="Calibri" panose="020F0502020204030204" pitchFamily="34" charset="0"/>
                    <a:cs typeface="Calibri" panose="020F0502020204030204" pitchFamily="34" charset="0"/>
                  </a:rPr>
                  <a:t>Delete</a:t>
                </a:r>
              </a:p>
            </p:txBody>
          </p:sp>
          <p:cxnSp>
            <p:nvCxnSpPr>
              <p:cNvPr id="37" name="Rechte verbindingslijn 36">
                <a:extLst>
                  <a:ext uri="{FF2B5EF4-FFF2-40B4-BE49-F238E27FC236}">
                    <a16:creationId xmlns:a16="http://schemas.microsoft.com/office/drawing/2014/main" id="{E0A86AC3-9115-41BC-B7DF-A41E52A067AA}"/>
                  </a:ext>
                </a:extLst>
              </p:cNvPr>
              <p:cNvCxnSpPr>
                <a:cxnSpLocks/>
              </p:cNvCxnSpPr>
              <p:nvPr userDrawn="1"/>
            </p:nvCxnSpPr>
            <p:spPr>
              <a:xfrm>
                <a:off x="13363515" y="2106972"/>
                <a:ext cx="0" cy="545649"/>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8" name="Rechthoek 37">
                <a:extLst>
                  <a:ext uri="{FF2B5EF4-FFF2-40B4-BE49-F238E27FC236}">
                    <a16:creationId xmlns:a16="http://schemas.microsoft.com/office/drawing/2014/main" id="{BA482ECD-F8CE-4B34-BAE8-CD0EA0E1CB03}"/>
                  </a:ext>
                </a:extLst>
              </p:cNvPr>
              <p:cNvSpPr/>
              <p:nvPr userDrawn="1"/>
            </p:nvSpPr>
            <p:spPr>
              <a:xfrm>
                <a:off x="13426046" y="2473303"/>
                <a:ext cx="379912" cy="19389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prstTxWarp prst="textNoShape">
                  <a:avLst/>
                </a:prstTxWarp>
                <a:spAutoFit/>
              </a:bodyPr>
              <a:lstStyle/>
              <a:p>
                <a:pPr algn="ctr">
                  <a:lnSpc>
                    <a:spcPct val="90000"/>
                  </a:lnSpc>
                  <a:spcBef>
                    <a:spcPts val="600"/>
                  </a:spcBef>
                  <a:spcAft>
                    <a:spcPts val="600"/>
                  </a:spcAft>
                </a:pPr>
                <a:r>
                  <a:rPr lang="nl-NL" sz="700" b="0" u="none" noProof="0">
                    <a:solidFill>
                      <a:srgbClr val="211F26"/>
                    </a:solidFill>
                    <a:latin typeface="Calibri" panose="020F0502020204030204" pitchFamily="34" charset="0"/>
                    <a:cs typeface="Calibri" panose="020F0502020204030204" pitchFamily="34" charset="0"/>
                  </a:rPr>
                  <a:t>Hierboven</a:t>
                </a:r>
                <a:br>
                  <a:rPr lang="nl-NL" sz="700" b="0" u="none" noProof="0">
                    <a:solidFill>
                      <a:srgbClr val="211F26"/>
                    </a:solidFill>
                    <a:latin typeface="Calibri" panose="020F0502020204030204" pitchFamily="34" charset="0"/>
                    <a:cs typeface="Calibri" panose="020F0502020204030204" pitchFamily="34" charset="0"/>
                  </a:rPr>
                </a:br>
                <a:r>
                  <a:rPr lang="nl-NL" sz="700" b="0" u="none" noProof="0">
                    <a:solidFill>
                      <a:srgbClr val="211F26"/>
                    </a:solidFill>
                    <a:latin typeface="Calibri" panose="020F0502020204030204" pitchFamily="34" charset="0"/>
                    <a:cs typeface="Calibri" panose="020F0502020204030204" pitchFamily="34" charset="0"/>
                  </a:rPr>
                  <a:t>invoegen</a:t>
                </a:r>
              </a:p>
            </p:txBody>
          </p:sp>
          <p:grpSp>
            <p:nvGrpSpPr>
              <p:cNvPr id="39" name="Groep 38">
                <a:extLst>
                  <a:ext uri="{FF2B5EF4-FFF2-40B4-BE49-F238E27FC236}">
                    <a16:creationId xmlns:a16="http://schemas.microsoft.com/office/drawing/2014/main" id="{D112FE2F-10D8-4812-A7BF-7A9326117B60}"/>
                  </a:ext>
                </a:extLst>
              </p:cNvPr>
              <p:cNvGrpSpPr/>
              <p:nvPr userDrawn="1"/>
            </p:nvGrpSpPr>
            <p:grpSpPr>
              <a:xfrm>
                <a:off x="13469314" y="2126415"/>
                <a:ext cx="298404" cy="242330"/>
                <a:chOff x="12945071" y="2116141"/>
                <a:chExt cx="338201" cy="242330"/>
              </a:xfrm>
            </p:grpSpPr>
            <p:cxnSp>
              <p:nvCxnSpPr>
                <p:cNvPr id="71" name="Rechte verbindingslijn 70">
                  <a:extLst>
                    <a:ext uri="{FF2B5EF4-FFF2-40B4-BE49-F238E27FC236}">
                      <a16:creationId xmlns:a16="http://schemas.microsoft.com/office/drawing/2014/main" id="{EC97C3E6-FD83-4C93-9F41-9E20EE01B1B8}"/>
                    </a:ext>
                  </a:extLst>
                </p:cNvPr>
                <p:cNvCxnSpPr>
                  <a:cxnSpLocks/>
                </p:cNvCxnSpPr>
                <p:nvPr userDrawn="1"/>
              </p:nvCxnSpPr>
              <p:spPr>
                <a:xfrm>
                  <a:off x="13061098" y="2196829"/>
                  <a:ext cx="0" cy="159543"/>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2" name="Rechte verbindingslijn 71">
                  <a:extLst>
                    <a:ext uri="{FF2B5EF4-FFF2-40B4-BE49-F238E27FC236}">
                      <a16:creationId xmlns:a16="http://schemas.microsoft.com/office/drawing/2014/main" id="{50A439E9-6D06-41E9-8632-BA9C6672733E}"/>
                    </a:ext>
                  </a:extLst>
                </p:cNvPr>
                <p:cNvCxnSpPr>
                  <a:cxnSpLocks/>
                </p:cNvCxnSpPr>
                <p:nvPr userDrawn="1"/>
              </p:nvCxnSpPr>
              <p:spPr>
                <a:xfrm flipH="1">
                  <a:off x="13168437" y="2200275"/>
                  <a:ext cx="1164" cy="156097"/>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3" name="Rechte verbindingslijn 72">
                  <a:extLst>
                    <a:ext uri="{FF2B5EF4-FFF2-40B4-BE49-F238E27FC236}">
                      <a16:creationId xmlns:a16="http://schemas.microsoft.com/office/drawing/2014/main" id="{70F1A40C-7FCC-465B-8BE1-D7F3C51F7BBE}"/>
                    </a:ext>
                  </a:extLst>
                </p:cNvPr>
                <p:cNvCxnSpPr/>
                <p:nvPr userDrawn="1"/>
              </p:nvCxnSpPr>
              <p:spPr>
                <a:xfrm flipH="1">
                  <a:off x="12950172" y="2200011"/>
                  <a:ext cx="333100"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74" name="Rechte verbindingslijn 73">
                  <a:extLst>
                    <a:ext uri="{FF2B5EF4-FFF2-40B4-BE49-F238E27FC236}">
                      <a16:creationId xmlns:a16="http://schemas.microsoft.com/office/drawing/2014/main" id="{4159B62F-794C-400E-896D-D58A5D68D48B}"/>
                    </a:ext>
                  </a:extLst>
                </p:cNvPr>
                <p:cNvCxnSpPr/>
                <p:nvPr userDrawn="1"/>
              </p:nvCxnSpPr>
              <p:spPr>
                <a:xfrm flipH="1">
                  <a:off x="12950172" y="2283881"/>
                  <a:ext cx="333100"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75" name="Rechthoek 74">
                  <a:extLst>
                    <a:ext uri="{FF2B5EF4-FFF2-40B4-BE49-F238E27FC236}">
                      <a16:creationId xmlns:a16="http://schemas.microsoft.com/office/drawing/2014/main" id="{41825057-7658-4BDF-A4C9-D2E12F95799D}"/>
                    </a:ext>
                  </a:extLst>
                </p:cNvPr>
                <p:cNvSpPr/>
                <p:nvPr userDrawn="1"/>
              </p:nvSpPr>
              <p:spPr>
                <a:xfrm>
                  <a:off x="12945071" y="2116141"/>
                  <a:ext cx="338201" cy="242330"/>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accent1"/>
                    </a:solidFill>
                    <a:latin typeface="Calibri" panose="020F0502020204030204" pitchFamily="34" charset="0"/>
                    <a:cs typeface="Calibri" panose="020F0502020204030204" pitchFamily="34" charset="0"/>
                  </a:endParaRPr>
                </a:p>
              </p:txBody>
            </p:sp>
          </p:grpSp>
          <p:sp>
            <p:nvSpPr>
              <p:cNvPr id="40" name="Rechthoek 39">
                <a:extLst>
                  <a:ext uri="{FF2B5EF4-FFF2-40B4-BE49-F238E27FC236}">
                    <a16:creationId xmlns:a16="http://schemas.microsoft.com/office/drawing/2014/main" id="{BF226AC8-CAA3-4FAE-9C87-E2BC9989FD0B}"/>
                  </a:ext>
                </a:extLst>
              </p:cNvPr>
              <p:cNvSpPr/>
              <p:nvPr userDrawn="1"/>
            </p:nvSpPr>
            <p:spPr>
              <a:xfrm>
                <a:off x="13473808" y="2207103"/>
                <a:ext cx="286260" cy="87052"/>
              </a:xfrm>
              <a:prstGeom prst="rect">
                <a:avLst/>
              </a:prstGeom>
              <a:solidFill>
                <a:srgbClr val="83BEEC"/>
              </a:solidFill>
              <a:ln w="9525">
                <a:solidFill>
                  <a:srgbClr val="156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Rechthoek 40">
                <a:extLst>
                  <a:ext uri="{FF2B5EF4-FFF2-40B4-BE49-F238E27FC236}">
                    <a16:creationId xmlns:a16="http://schemas.microsoft.com/office/drawing/2014/main" id="{C3625649-0347-4CA9-94ED-8AE9A1326B19}"/>
                  </a:ext>
                </a:extLst>
              </p:cNvPr>
              <p:cNvSpPr/>
              <p:nvPr userDrawn="1"/>
            </p:nvSpPr>
            <p:spPr>
              <a:xfrm>
                <a:off x="13877936" y="2473303"/>
                <a:ext cx="371897" cy="19389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prstTxWarp prst="textNoShape">
                  <a:avLst/>
                </a:prstTxWarp>
                <a:spAutoFit/>
              </a:bodyPr>
              <a:lstStyle/>
              <a:p>
                <a:pPr algn="ctr">
                  <a:lnSpc>
                    <a:spcPct val="90000"/>
                  </a:lnSpc>
                  <a:spcBef>
                    <a:spcPts val="600"/>
                  </a:spcBef>
                  <a:spcAft>
                    <a:spcPts val="600"/>
                  </a:spcAft>
                </a:pPr>
                <a:r>
                  <a:rPr lang="nl-NL" sz="700" b="0" u="none" noProof="0">
                    <a:solidFill>
                      <a:srgbClr val="211F26"/>
                    </a:solidFill>
                    <a:latin typeface="Calibri" panose="020F0502020204030204" pitchFamily="34" charset="0"/>
                    <a:cs typeface="Calibri" panose="020F0502020204030204" pitchFamily="34" charset="0"/>
                  </a:rPr>
                  <a:t>Hieronder</a:t>
                </a:r>
                <a:br>
                  <a:rPr lang="nl-NL" sz="700" b="0" u="none" noProof="0">
                    <a:solidFill>
                      <a:srgbClr val="211F26"/>
                    </a:solidFill>
                    <a:latin typeface="Calibri" panose="020F0502020204030204" pitchFamily="34" charset="0"/>
                    <a:cs typeface="Calibri" panose="020F0502020204030204" pitchFamily="34" charset="0"/>
                  </a:rPr>
                </a:br>
                <a:r>
                  <a:rPr lang="nl-NL" sz="700" b="0" u="none" noProof="0">
                    <a:solidFill>
                      <a:srgbClr val="211F26"/>
                    </a:solidFill>
                    <a:latin typeface="Calibri" panose="020F0502020204030204" pitchFamily="34" charset="0"/>
                    <a:cs typeface="Calibri" panose="020F0502020204030204" pitchFamily="34" charset="0"/>
                  </a:rPr>
                  <a:t>invoegen</a:t>
                </a:r>
              </a:p>
            </p:txBody>
          </p:sp>
          <p:grpSp>
            <p:nvGrpSpPr>
              <p:cNvPr id="42" name="Groep 41">
                <a:extLst>
                  <a:ext uri="{FF2B5EF4-FFF2-40B4-BE49-F238E27FC236}">
                    <a16:creationId xmlns:a16="http://schemas.microsoft.com/office/drawing/2014/main" id="{FB410DBD-296C-40CB-A066-5B906D4906BD}"/>
                  </a:ext>
                </a:extLst>
              </p:cNvPr>
              <p:cNvGrpSpPr/>
              <p:nvPr userDrawn="1"/>
            </p:nvGrpSpPr>
            <p:grpSpPr>
              <a:xfrm>
                <a:off x="13917195" y="2126415"/>
                <a:ext cx="298404" cy="242330"/>
                <a:chOff x="12945071" y="2116141"/>
                <a:chExt cx="338201" cy="242330"/>
              </a:xfrm>
            </p:grpSpPr>
            <p:cxnSp>
              <p:nvCxnSpPr>
                <p:cNvPr id="66" name="Rechte verbindingslijn 65">
                  <a:extLst>
                    <a:ext uri="{FF2B5EF4-FFF2-40B4-BE49-F238E27FC236}">
                      <a16:creationId xmlns:a16="http://schemas.microsoft.com/office/drawing/2014/main" id="{2541DAA2-3F51-41CD-B744-E8AB52A627B6}"/>
                    </a:ext>
                  </a:extLst>
                </p:cNvPr>
                <p:cNvCxnSpPr>
                  <a:cxnSpLocks/>
                </p:cNvCxnSpPr>
                <p:nvPr userDrawn="1"/>
              </p:nvCxnSpPr>
              <p:spPr>
                <a:xfrm>
                  <a:off x="13061098" y="2116141"/>
                  <a:ext cx="0" cy="81277"/>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67" name="Rechte verbindingslijn 66">
                  <a:extLst>
                    <a:ext uri="{FF2B5EF4-FFF2-40B4-BE49-F238E27FC236}">
                      <a16:creationId xmlns:a16="http://schemas.microsoft.com/office/drawing/2014/main" id="{D703389F-CA15-4518-9020-EC3A133ECE0A}"/>
                    </a:ext>
                  </a:extLst>
                </p:cNvPr>
                <p:cNvCxnSpPr>
                  <a:cxnSpLocks/>
                </p:cNvCxnSpPr>
                <p:nvPr userDrawn="1"/>
              </p:nvCxnSpPr>
              <p:spPr>
                <a:xfrm>
                  <a:off x="13168437" y="2116141"/>
                  <a:ext cx="0" cy="84134"/>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68" name="Rechte verbindingslijn 67">
                  <a:extLst>
                    <a:ext uri="{FF2B5EF4-FFF2-40B4-BE49-F238E27FC236}">
                      <a16:creationId xmlns:a16="http://schemas.microsoft.com/office/drawing/2014/main" id="{D370E1CB-2422-481E-B658-7EFC680E4B0D}"/>
                    </a:ext>
                  </a:extLst>
                </p:cNvPr>
                <p:cNvCxnSpPr/>
                <p:nvPr userDrawn="1"/>
              </p:nvCxnSpPr>
              <p:spPr>
                <a:xfrm flipH="1">
                  <a:off x="12950172" y="2200011"/>
                  <a:ext cx="333100"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69" name="Rechte verbindingslijn 68">
                  <a:extLst>
                    <a:ext uri="{FF2B5EF4-FFF2-40B4-BE49-F238E27FC236}">
                      <a16:creationId xmlns:a16="http://schemas.microsoft.com/office/drawing/2014/main" id="{7002A5F6-6C31-4394-A43D-6FD29190A81D}"/>
                    </a:ext>
                  </a:extLst>
                </p:cNvPr>
                <p:cNvCxnSpPr/>
                <p:nvPr userDrawn="1"/>
              </p:nvCxnSpPr>
              <p:spPr>
                <a:xfrm flipH="1">
                  <a:off x="12950172" y="2283881"/>
                  <a:ext cx="333100"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70" name="Rechthoek 69">
                  <a:extLst>
                    <a:ext uri="{FF2B5EF4-FFF2-40B4-BE49-F238E27FC236}">
                      <a16:creationId xmlns:a16="http://schemas.microsoft.com/office/drawing/2014/main" id="{98780616-2B0C-4705-AADE-434E2665B551}"/>
                    </a:ext>
                  </a:extLst>
                </p:cNvPr>
                <p:cNvSpPr/>
                <p:nvPr userDrawn="1"/>
              </p:nvSpPr>
              <p:spPr>
                <a:xfrm>
                  <a:off x="12945071" y="2116141"/>
                  <a:ext cx="338201" cy="242330"/>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accent1"/>
                    </a:solidFill>
                    <a:latin typeface="Calibri" panose="020F0502020204030204" pitchFamily="34" charset="0"/>
                    <a:cs typeface="Calibri" panose="020F0502020204030204" pitchFamily="34" charset="0"/>
                  </a:endParaRPr>
                </a:p>
              </p:txBody>
            </p:sp>
          </p:grpSp>
          <p:sp>
            <p:nvSpPr>
              <p:cNvPr id="43" name="Rechthoek 42">
                <a:extLst>
                  <a:ext uri="{FF2B5EF4-FFF2-40B4-BE49-F238E27FC236}">
                    <a16:creationId xmlns:a16="http://schemas.microsoft.com/office/drawing/2014/main" id="{A8F12A58-F6B3-4762-B763-CF97FAF70C97}"/>
                  </a:ext>
                </a:extLst>
              </p:cNvPr>
              <p:cNvSpPr/>
              <p:nvPr userDrawn="1"/>
            </p:nvSpPr>
            <p:spPr>
              <a:xfrm>
                <a:off x="13924494" y="2207022"/>
                <a:ext cx="286260" cy="87836"/>
              </a:xfrm>
              <a:prstGeom prst="rect">
                <a:avLst/>
              </a:prstGeom>
              <a:solidFill>
                <a:srgbClr val="83BEEC"/>
              </a:solidFill>
              <a:ln w="9525">
                <a:solidFill>
                  <a:srgbClr val="156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4" name="Rechthoek 43">
                <a:extLst>
                  <a:ext uri="{FF2B5EF4-FFF2-40B4-BE49-F238E27FC236}">
                    <a16:creationId xmlns:a16="http://schemas.microsoft.com/office/drawing/2014/main" id="{832BEE9D-F909-40F6-B305-65D42C49FA30}"/>
                  </a:ext>
                </a:extLst>
              </p:cNvPr>
              <p:cNvSpPr/>
              <p:nvPr userDrawn="1"/>
            </p:nvSpPr>
            <p:spPr>
              <a:xfrm>
                <a:off x="14324673" y="2473303"/>
                <a:ext cx="333425" cy="19389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prstTxWarp prst="textNoShape">
                  <a:avLst/>
                </a:prstTxWarp>
                <a:spAutoFit/>
              </a:bodyPr>
              <a:lstStyle/>
              <a:p>
                <a:pPr algn="ctr">
                  <a:lnSpc>
                    <a:spcPct val="90000"/>
                  </a:lnSpc>
                  <a:spcBef>
                    <a:spcPts val="600"/>
                  </a:spcBef>
                  <a:spcAft>
                    <a:spcPts val="600"/>
                  </a:spcAft>
                </a:pPr>
                <a:r>
                  <a:rPr lang="nl-NL" sz="700" b="0" u="none" noProof="0">
                    <a:solidFill>
                      <a:srgbClr val="211F26"/>
                    </a:solidFill>
                    <a:latin typeface="Calibri" panose="020F0502020204030204" pitchFamily="34" charset="0"/>
                    <a:cs typeface="Calibri" panose="020F0502020204030204" pitchFamily="34" charset="0"/>
                  </a:rPr>
                  <a:t>Links</a:t>
                </a:r>
                <a:br>
                  <a:rPr lang="nl-NL" sz="700" b="0" u="none" noProof="0">
                    <a:solidFill>
                      <a:srgbClr val="211F26"/>
                    </a:solidFill>
                    <a:latin typeface="Calibri" panose="020F0502020204030204" pitchFamily="34" charset="0"/>
                    <a:cs typeface="Calibri" panose="020F0502020204030204" pitchFamily="34" charset="0"/>
                  </a:rPr>
                </a:br>
                <a:r>
                  <a:rPr lang="nl-NL" sz="700" b="0" u="none" noProof="0">
                    <a:solidFill>
                      <a:srgbClr val="211F26"/>
                    </a:solidFill>
                    <a:latin typeface="Calibri" panose="020F0502020204030204" pitchFamily="34" charset="0"/>
                    <a:cs typeface="Calibri" panose="020F0502020204030204" pitchFamily="34" charset="0"/>
                  </a:rPr>
                  <a:t>invoegen</a:t>
                </a:r>
              </a:p>
            </p:txBody>
          </p:sp>
          <p:grpSp>
            <p:nvGrpSpPr>
              <p:cNvPr id="45" name="Groep 44">
                <a:extLst>
                  <a:ext uri="{FF2B5EF4-FFF2-40B4-BE49-F238E27FC236}">
                    <a16:creationId xmlns:a16="http://schemas.microsoft.com/office/drawing/2014/main" id="{EC377BE9-9818-4F12-956C-BB15E03BFE71}"/>
                  </a:ext>
                </a:extLst>
              </p:cNvPr>
              <p:cNvGrpSpPr/>
              <p:nvPr userDrawn="1"/>
            </p:nvGrpSpPr>
            <p:grpSpPr>
              <a:xfrm>
                <a:off x="14344672" y="2126415"/>
                <a:ext cx="298421" cy="242330"/>
                <a:chOff x="12945071" y="2116141"/>
                <a:chExt cx="338221" cy="242330"/>
              </a:xfrm>
            </p:grpSpPr>
            <p:cxnSp>
              <p:nvCxnSpPr>
                <p:cNvPr id="61" name="Rechte verbindingslijn 60">
                  <a:extLst>
                    <a:ext uri="{FF2B5EF4-FFF2-40B4-BE49-F238E27FC236}">
                      <a16:creationId xmlns:a16="http://schemas.microsoft.com/office/drawing/2014/main" id="{1054B19F-855E-41A7-BC17-068E32A6D3A0}"/>
                    </a:ext>
                  </a:extLst>
                </p:cNvPr>
                <p:cNvCxnSpPr>
                  <a:cxnSpLocks/>
                </p:cNvCxnSpPr>
                <p:nvPr userDrawn="1"/>
              </p:nvCxnSpPr>
              <p:spPr>
                <a:xfrm>
                  <a:off x="13061131" y="2116141"/>
                  <a:ext cx="0" cy="81277"/>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62" name="Rechte verbindingslijn 61">
                  <a:extLst>
                    <a:ext uri="{FF2B5EF4-FFF2-40B4-BE49-F238E27FC236}">
                      <a16:creationId xmlns:a16="http://schemas.microsoft.com/office/drawing/2014/main" id="{D948D428-C143-48D8-BD5F-CFBEEFFAB83C}"/>
                    </a:ext>
                  </a:extLst>
                </p:cNvPr>
                <p:cNvCxnSpPr>
                  <a:cxnSpLocks/>
                </p:cNvCxnSpPr>
                <p:nvPr userDrawn="1"/>
              </p:nvCxnSpPr>
              <p:spPr>
                <a:xfrm>
                  <a:off x="13168470" y="2116141"/>
                  <a:ext cx="0" cy="84134"/>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63" name="Rechte verbindingslijn 62">
                  <a:extLst>
                    <a:ext uri="{FF2B5EF4-FFF2-40B4-BE49-F238E27FC236}">
                      <a16:creationId xmlns:a16="http://schemas.microsoft.com/office/drawing/2014/main" id="{D341411E-226E-45B4-AFC0-2A937E7C6C5D}"/>
                    </a:ext>
                  </a:extLst>
                </p:cNvPr>
                <p:cNvCxnSpPr>
                  <a:cxnSpLocks/>
                </p:cNvCxnSpPr>
                <p:nvPr userDrawn="1"/>
              </p:nvCxnSpPr>
              <p:spPr>
                <a:xfrm flipH="1" flipV="1">
                  <a:off x="13059421" y="2198451"/>
                  <a:ext cx="223871" cy="156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64" name="Rechte verbindingslijn 63">
                  <a:extLst>
                    <a:ext uri="{FF2B5EF4-FFF2-40B4-BE49-F238E27FC236}">
                      <a16:creationId xmlns:a16="http://schemas.microsoft.com/office/drawing/2014/main" id="{6F1093FC-0BA7-4F2B-A2BD-7ED80081A270}"/>
                    </a:ext>
                  </a:extLst>
                </p:cNvPr>
                <p:cNvCxnSpPr>
                  <a:cxnSpLocks/>
                </p:cNvCxnSpPr>
                <p:nvPr userDrawn="1"/>
              </p:nvCxnSpPr>
              <p:spPr>
                <a:xfrm flipH="1" flipV="1">
                  <a:off x="13064915" y="2276272"/>
                  <a:ext cx="218363" cy="760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65" name="Rechthoek 64">
                  <a:extLst>
                    <a:ext uri="{FF2B5EF4-FFF2-40B4-BE49-F238E27FC236}">
                      <a16:creationId xmlns:a16="http://schemas.microsoft.com/office/drawing/2014/main" id="{EA81DB58-E9C6-401F-B7B4-6814D1D0CA9B}"/>
                    </a:ext>
                  </a:extLst>
                </p:cNvPr>
                <p:cNvSpPr/>
                <p:nvPr userDrawn="1"/>
              </p:nvSpPr>
              <p:spPr>
                <a:xfrm>
                  <a:off x="12945071" y="2116141"/>
                  <a:ext cx="338201" cy="242330"/>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accent1"/>
                    </a:solidFill>
                    <a:latin typeface="Calibri" panose="020F0502020204030204" pitchFamily="34" charset="0"/>
                    <a:cs typeface="Calibri" panose="020F0502020204030204" pitchFamily="34" charset="0"/>
                  </a:endParaRPr>
                </a:p>
              </p:txBody>
            </p:sp>
          </p:grpSp>
          <p:sp>
            <p:nvSpPr>
              <p:cNvPr id="46" name="Rechthoek 45">
                <a:extLst>
                  <a:ext uri="{FF2B5EF4-FFF2-40B4-BE49-F238E27FC236}">
                    <a16:creationId xmlns:a16="http://schemas.microsoft.com/office/drawing/2014/main" id="{AF549AF4-1BE0-4992-AA7F-3CC7609B4DA9}"/>
                  </a:ext>
                </a:extLst>
              </p:cNvPr>
              <p:cNvSpPr/>
              <p:nvPr userDrawn="1"/>
            </p:nvSpPr>
            <p:spPr>
              <a:xfrm>
                <a:off x="14447070" y="2123823"/>
                <a:ext cx="102376" cy="242326"/>
              </a:xfrm>
              <a:prstGeom prst="rect">
                <a:avLst/>
              </a:prstGeom>
              <a:solidFill>
                <a:srgbClr val="83BEEC"/>
              </a:solidFill>
              <a:ln w="9525">
                <a:solidFill>
                  <a:srgbClr val="156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7" name="Rechthoek 46">
                <a:extLst>
                  <a:ext uri="{FF2B5EF4-FFF2-40B4-BE49-F238E27FC236}">
                    <a16:creationId xmlns:a16="http://schemas.microsoft.com/office/drawing/2014/main" id="{73307BE6-8C5F-48BA-910B-F6E8EEC7446C}"/>
                  </a:ext>
                </a:extLst>
              </p:cNvPr>
              <p:cNvSpPr/>
              <p:nvPr userDrawn="1"/>
            </p:nvSpPr>
            <p:spPr>
              <a:xfrm>
                <a:off x="14738447" y="2473303"/>
                <a:ext cx="333425" cy="193899"/>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0" tIns="0" rIns="0" bIns="0" numCol="1" spcCol="0" rtlCol="0" fromWordArt="0" anchor="ctr" anchorCtr="0" forceAA="0" compatLnSpc="1">
                <a:prstTxWarp prst="textNoShape">
                  <a:avLst/>
                </a:prstTxWarp>
                <a:spAutoFit/>
              </a:bodyPr>
              <a:lstStyle/>
              <a:p>
                <a:pPr algn="ctr">
                  <a:lnSpc>
                    <a:spcPct val="90000"/>
                  </a:lnSpc>
                  <a:spcBef>
                    <a:spcPts val="600"/>
                  </a:spcBef>
                  <a:spcAft>
                    <a:spcPts val="600"/>
                  </a:spcAft>
                </a:pPr>
                <a:r>
                  <a:rPr lang="nl-NL" sz="700" b="0" u="none" noProof="0">
                    <a:solidFill>
                      <a:srgbClr val="211F26"/>
                    </a:solidFill>
                    <a:latin typeface="Calibri" panose="020F0502020204030204" pitchFamily="34" charset="0"/>
                    <a:cs typeface="Calibri" panose="020F0502020204030204" pitchFamily="34" charset="0"/>
                  </a:rPr>
                  <a:t>Rechts</a:t>
                </a:r>
                <a:br>
                  <a:rPr lang="nl-NL" sz="700" b="0" u="none" noProof="0">
                    <a:solidFill>
                      <a:srgbClr val="211F26"/>
                    </a:solidFill>
                    <a:latin typeface="Calibri" panose="020F0502020204030204" pitchFamily="34" charset="0"/>
                    <a:cs typeface="Calibri" panose="020F0502020204030204" pitchFamily="34" charset="0"/>
                  </a:rPr>
                </a:br>
                <a:r>
                  <a:rPr lang="nl-NL" sz="700" b="0" u="none" noProof="0">
                    <a:solidFill>
                      <a:srgbClr val="211F26"/>
                    </a:solidFill>
                    <a:latin typeface="Calibri" panose="020F0502020204030204" pitchFamily="34" charset="0"/>
                    <a:cs typeface="Calibri" panose="020F0502020204030204" pitchFamily="34" charset="0"/>
                  </a:rPr>
                  <a:t>invoegen</a:t>
                </a:r>
              </a:p>
            </p:txBody>
          </p:sp>
          <p:grpSp>
            <p:nvGrpSpPr>
              <p:cNvPr id="48" name="Groep 47">
                <a:extLst>
                  <a:ext uri="{FF2B5EF4-FFF2-40B4-BE49-F238E27FC236}">
                    <a16:creationId xmlns:a16="http://schemas.microsoft.com/office/drawing/2014/main" id="{AD8D31B8-AD3D-4CF0-B765-D3C7395A4E1C}"/>
                  </a:ext>
                </a:extLst>
              </p:cNvPr>
              <p:cNvGrpSpPr/>
              <p:nvPr userDrawn="1"/>
            </p:nvGrpSpPr>
            <p:grpSpPr>
              <a:xfrm>
                <a:off x="14753632" y="2126415"/>
                <a:ext cx="303259" cy="242330"/>
                <a:chOff x="12939569" y="2116141"/>
                <a:chExt cx="343703" cy="242330"/>
              </a:xfrm>
            </p:grpSpPr>
            <p:cxnSp>
              <p:nvCxnSpPr>
                <p:cNvPr id="56" name="Rechte verbindingslijn 55">
                  <a:extLst>
                    <a:ext uri="{FF2B5EF4-FFF2-40B4-BE49-F238E27FC236}">
                      <a16:creationId xmlns:a16="http://schemas.microsoft.com/office/drawing/2014/main" id="{3786941B-9C7C-4AB1-B3C9-6A7AC7B5B5A3}"/>
                    </a:ext>
                  </a:extLst>
                </p:cNvPr>
                <p:cNvCxnSpPr>
                  <a:cxnSpLocks/>
                </p:cNvCxnSpPr>
                <p:nvPr userDrawn="1"/>
              </p:nvCxnSpPr>
              <p:spPr>
                <a:xfrm>
                  <a:off x="13061085" y="2116141"/>
                  <a:ext cx="0" cy="81277"/>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57" name="Rechte verbindingslijn 56">
                  <a:extLst>
                    <a:ext uri="{FF2B5EF4-FFF2-40B4-BE49-F238E27FC236}">
                      <a16:creationId xmlns:a16="http://schemas.microsoft.com/office/drawing/2014/main" id="{13C5A855-47DD-4E6E-B2C0-34B6FD136331}"/>
                    </a:ext>
                  </a:extLst>
                </p:cNvPr>
                <p:cNvCxnSpPr>
                  <a:cxnSpLocks/>
                </p:cNvCxnSpPr>
                <p:nvPr userDrawn="1"/>
              </p:nvCxnSpPr>
              <p:spPr>
                <a:xfrm>
                  <a:off x="13168424" y="2116141"/>
                  <a:ext cx="0" cy="84134"/>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58" name="Rechte verbindingslijn 57">
                  <a:extLst>
                    <a:ext uri="{FF2B5EF4-FFF2-40B4-BE49-F238E27FC236}">
                      <a16:creationId xmlns:a16="http://schemas.microsoft.com/office/drawing/2014/main" id="{F671B435-BA06-43DA-ABA4-079067E52091}"/>
                    </a:ext>
                  </a:extLst>
                </p:cNvPr>
                <p:cNvCxnSpPr>
                  <a:cxnSpLocks/>
                </p:cNvCxnSpPr>
                <p:nvPr userDrawn="1"/>
              </p:nvCxnSpPr>
              <p:spPr>
                <a:xfrm flipH="1" flipV="1">
                  <a:off x="12939569" y="2198451"/>
                  <a:ext cx="223870" cy="156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59" name="Rechte verbindingslijn 58">
                  <a:extLst>
                    <a:ext uri="{FF2B5EF4-FFF2-40B4-BE49-F238E27FC236}">
                      <a16:creationId xmlns:a16="http://schemas.microsoft.com/office/drawing/2014/main" id="{B4E463A9-EE81-42CC-B63A-433DC946EE3E}"/>
                    </a:ext>
                  </a:extLst>
                </p:cNvPr>
                <p:cNvCxnSpPr>
                  <a:cxnSpLocks/>
                </p:cNvCxnSpPr>
                <p:nvPr userDrawn="1"/>
              </p:nvCxnSpPr>
              <p:spPr>
                <a:xfrm flipH="1" flipV="1">
                  <a:off x="12948758" y="2283882"/>
                  <a:ext cx="214677" cy="1"/>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60" name="Rechthoek 59">
                  <a:extLst>
                    <a:ext uri="{FF2B5EF4-FFF2-40B4-BE49-F238E27FC236}">
                      <a16:creationId xmlns:a16="http://schemas.microsoft.com/office/drawing/2014/main" id="{533CFB1A-2512-4DF4-BC5F-907155BD1DA4}"/>
                    </a:ext>
                  </a:extLst>
                </p:cNvPr>
                <p:cNvSpPr/>
                <p:nvPr userDrawn="1"/>
              </p:nvSpPr>
              <p:spPr>
                <a:xfrm>
                  <a:off x="12945071" y="2116141"/>
                  <a:ext cx="338201" cy="242330"/>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accent1"/>
                    </a:solidFill>
                    <a:latin typeface="Calibri" panose="020F0502020204030204" pitchFamily="34" charset="0"/>
                    <a:cs typeface="Calibri" panose="020F0502020204030204" pitchFamily="34" charset="0"/>
                  </a:endParaRPr>
                </a:p>
              </p:txBody>
            </p:sp>
          </p:grpSp>
          <p:sp>
            <p:nvSpPr>
              <p:cNvPr id="49" name="Rechthoek 48">
                <a:extLst>
                  <a:ext uri="{FF2B5EF4-FFF2-40B4-BE49-F238E27FC236}">
                    <a16:creationId xmlns:a16="http://schemas.microsoft.com/office/drawing/2014/main" id="{57B51815-124C-48CE-8213-AD0FB371AE16}"/>
                  </a:ext>
                </a:extLst>
              </p:cNvPr>
              <p:cNvSpPr/>
              <p:nvPr userDrawn="1"/>
            </p:nvSpPr>
            <p:spPr>
              <a:xfrm>
                <a:off x="14860843" y="2123823"/>
                <a:ext cx="102376" cy="242326"/>
              </a:xfrm>
              <a:prstGeom prst="rect">
                <a:avLst/>
              </a:prstGeom>
              <a:solidFill>
                <a:srgbClr val="83BEEC"/>
              </a:solidFill>
              <a:ln w="9525">
                <a:solidFill>
                  <a:srgbClr val="156A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Tijdelijke aanduiding voor tekst 7">
                <a:extLst>
                  <a:ext uri="{FF2B5EF4-FFF2-40B4-BE49-F238E27FC236}">
                    <a16:creationId xmlns:a16="http://schemas.microsoft.com/office/drawing/2014/main" id="{137B3B56-4174-4545-9913-8997DE76EA24}"/>
                  </a:ext>
                </a:extLst>
              </p:cNvPr>
              <p:cNvSpPr txBox="1">
                <a:spLocks/>
              </p:cNvSpPr>
              <p:nvPr userDrawn="1"/>
            </p:nvSpPr>
            <p:spPr>
              <a:xfrm rot="16200000">
                <a:off x="13564821" y="2042133"/>
                <a:ext cx="208755" cy="190500"/>
              </a:xfrm>
              <a:prstGeom prst="rect">
                <a:avLst/>
              </a:prstGeom>
              <a:effectLst>
                <a:glow rad="63500">
                  <a:schemeClr val="bg1">
                    <a:alpha val="40000"/>
                  </a:schemeClr>
                </a:glow>
              </a:effectLst>
            </p:spPr>
            <p:txBody>
              <a:bodyPr vert="horz" lIns="0" tIns="0" rIns="0" bIns="0" rtlCol="0">
                <a:noAutofit/>
              </a:bodyPr>
              <a:lstStyle>
                <a:lvl1pPr marL="263525" indent="-263525" algn="l" defTabSz="914400" rtl="0" eaLnBrk="1" latinLnBrk="0" hangingPunct="1">
                  <a:lnSpc>
                    <a:spcPct val="90000"/>
                  </a:lnSpc>
                  <a:spcBef>
                    <a:spcPts val="1000"/>
                  </a:spcBef>
                  <a:buClr>
                    <a:schemeClr val="tx1"/>
                  </a:buClr>
                  <a:buFont typeface="Calibri" panose="020F0502020204030204" pitchFamily="34" charset="0"/>
                  <a:buChar char="›"/>
                  <a:defRPr sz="1400" kern="1200">
                    <a:solidFill>
                      <a:schemeClr val="tx1"/>
                    </a:solidFill>
                    <a:latin typeface="+mn-lt"/>
                    <a:ea typeface="+mn-ea"/>
                    <a:cs typeface="+mn-cs"/>
                  </a:defRPr>
                </a:lvl1pPr>
                <a:lvl2pPr marL="536575" indent="-273050" algn="l" defTabSz="914400" rtl="0" eaLnBrk="1" latinLnBrk="0" hangingPunct="1">
                  <a:lnSpc>
                    <a:spcPct val="90000"/>
                  </a:lnSpc>
                  <a:spcBef>
                    <a:spcPts val="500"/>
                  </a:spcBef>
                  <a:buClr>
                    <a:schemeClr val="tx1"/>
                  </a:buClr>
                  <a:buFont typeface="Arial" panose="020B0604020202020204" pitchFamily="34" charset="0"/>
                  <a:buChar char="›"/>
                  <a:defRPr sz="1400" kern="1200">
                    <a:solidFill>
                      <a:schemeClr val="tx1"/>
                    </a:solidFill>
                    <a:latin typeface="+mn-lt"/>
                    <a:ea typeface="+mn-ea"/>
                    <a:cs typeface="+mn-cs"/>
                  </a:defRPr>
                </a:lvl2pPr>
                <a:lvl3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0" indent="0" algn="l" defTabSz="914400" rtl="0" eaLnBrk="1" latinLnBrk="0" hangingPunct="1">
                  <a:lnSpc>
                    <a:spcPts val="3200"/>
                  </a:lnSpc>
                  <a:spcBef>
                    <a:spcPts val="500"/>
                  </a:spcBef>
                  <a:buFont typeface="Arial" panose="020B0604020202020204" pitchFamily="34" charset="0"/>
                  <a:buNone/>
                  <a:defRPr sz="3400" b="1" i="0"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Calibri" panose="020F0502020204030204" pitchFamily="34" charset="0"/>
                  <a:buNone/>
                  <a:tabLst/>
                  <a:defRPr sz="1800" b="1" kern="1200" cap="none" spc="0" baseline="0">
                    <a:solidFill>
                      <a:schemeClr val="tx1"/>
                    </a:solidFill>
                    <a:latin typeface="+mn-lt"/>
                    <a:ea typeface="+mn-ea"/>
                    <a:cs typeface="+mn-cs"/>
                  </a:defRPr>
                </a:lvl5pPr>
                <a:lvl6pPr marL="0" indent="0" algn="l" defTabSz="914400" rtl="0" eaLnBrk="1" latinLnBrk="0" hangingPunct="1">
                  <a:lnSpc>
                    <a:spcPct val="90000"/>
                  </a:lnSpc>
                  <a:spcBef>
                    <a:spcPts val="500"/>
                  </a:spcBef>
                  <a:buFont typeface="Arial" panose="020B0604020202020204" pitchFamily="34" charset="0"/>
                  <a:buNone/>
                  <a:defRPr sz="1400" b="1" kern="1200">
                    <a:solidFill>
                      <a:schemeClr val="accent4"/>
                    </a:solidFill>
                    <a:latin typeface="+mn-lt"/>
                    <a:ea typeface="+mn-ea"/>
                    <a:cs typeface="+mn-cs"/>
                  </a:defRPr>
                </a:lvl6pPr>
                <a:lvl7pPr marL="263525" indent="-263525" algn="l" defTabSz="914400" rtl="0" eaLnBrk="1" latinLnBrk="0" hangingPunct="1">
                  <a:lnSpc>
                    <a:spcPct val="90000"/>
                  </a:lnSpc>
                  <a:spcBef>
                    <a:spcPts val="500"/>
                  </a:spcBef>
                  <a:buFont typeface="+mj-lt"/>
                  <a:buAutoNum type="arabicPeriod"/>
                  <a:defRPr sz="1400" kern="1200">
                    <a:solidFill>
                      <a:schemeClr val="tx1"/>
                    </a:solidFill>
                    <a:latin typeface="+mn-lt"/>
                    <a:ea typeface="+mn-ea"/>
                    <a:cs typeface="+mn-cs"/>
                  </a:defRPr>
                </a:lvl7pPr>
                <a:lvl8pPr marL="263525" indent="-263525" algn="l" defTabSz="914400" rtl="0" eaLnBrk="1" latinLnBrk="0" hangingPunct="1">
                  <a:lnSpc>
                    <a:spcPct val="90000"/>
                  </a:lnSpc>
                  <a:spcBef>
                    <a:spcPts val="500"/>
                  </a:spcBef>
                  <a:buFont typeface="+mj-lt"/>
                  <a:buAutoNum type="alphaLcPeriod"/>
                  <a:defRPr sz="1400" kern="1200">
                    <a:solidFill>
                      <a:schemeClr val="tx1"/>
                    </a:solidFill>
                    <a:latin typeface="+mn-lt"/>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1200" i="1" kern="1200">
                    <a:solidFill>
                      <a:schemeClr val="tx1"/>
                    </a:solidFill>
                    <a:latin typeface="+mn-lt"/>
                    <a:ea typeface="+mn-ea"/>
                    <a:cs typeface="+mn-cs"/>
                  </a:defRPr>
                </a:lvl9pPr>
              </a:lstStyle>
              <a:p>
                <a:pPr marL="0" indent="0" algn="ctr">
                  <a:buNone/>
                </a:pPr>
                <a:r>
                  <a:rPr lang="nl-NL" sz="1100">
                    <a:solidFill>
                      <a:srgbClr val="6C6C6C"/>
                    </a:solidFill>
                    <a:effectLst>
                      <a:glow rad="50800">
                        <a:schemeClr val="bg1"/>
                      </a:glow>
                    </a:effectLst>
                    <a:latin typeface="Segoe MDL2 Assets" panose="050A0102010101010101" pitchFamily="18" charset="0"/>
                  </a:rPr>
                  <a:t></a:t>
                </a:r>
                <a:endParaRPr lang="nl-NL" sz="1100">
                  <a:solidFill>
                    <a:srgbClr val="6C6C6C"/>
                  </a:solidFill>
                  <a:effectLst>
                    <a:glow rad="50800">
                      <a:schemeClr val="bg1"/>
                    </a:glow>
                  </a:effectLst>
                </a:endParaRPr>
              </a:p>
            </p:txBody>
          </p:sp>
          <p:sp>
            <p:nvSpPr>
              <p:cNvPr id="51" name="Tijdelijke aanduiding voor tekst 7">
                <a:extLst>
                  <a:ext uri="{FF2B5EF4-FFF2-40B4-BE49-F238E27FC236}">
                    <a16:creationId xmlns:a16="http://schemas.microsoft.com/office/drawing/2014/main" id="{D02B1365-C835-48B1-BAB7-A6BBA3B84D15}"/>
                  </a:ext>
                </a:extLst>
              </p:cNvPr>
              <p:cNvSpPr txBox="1">
                <a:spLocks/>
              </p:cNvSpPr>
              <p:nvPr userDrawn="1"/>
            </p:nvSpPr>
            <p:spPr>
              <a:xfrm rot="16200000" flipV="1">
                <a:off x="13920722" y="2259778"/>
                <a:ext cx="208755" cy="190500"/>
              </a:xfrm>
              <a:prstGeom prst="rect">
                <a:avLst/>
              </a:prstGeom>
              <a:effectLst>
                <a:glow rad="63500">
                  <a:schemeClr val="bg1">
                    <a:alpha val="40000"/>
                  </a:schemeClr>
                </a:glow>
              </a:effectLst>
            </p:spPr>
            <p:txBody>
              <a:bodyPr vert="horz" lIns="0" tIns="0" rIns="0" bIns="0" rtlCol="0">
                <a:noAutofit/>
              </a:bodyPr>
              <a:lstStyle>
                <a:lvl1pPr marL="263525" indent="-263525" algn="l" defTabSz="914400" rtl="0" eaLnBrk="1" latinLnBrk="0" hangingPunct="1">
                  <a:lnSpc>
                    <a:spcPct val="90000"/>
                  </a:lnSpc>
                  <a:spcBef>
                    <a:spcPts val="1000"/>
                  </a:spcBef>
                  <a:buClr>
                    <a:schemeClr val="tx1"/>
                  </a:buClr>
                  <a:buFont typeface="Calibri" panose="020F0502020204030204" pitchFamily="34" charset="0"/>
                  <a:buChar char="›"/>
                  <a:defRPr sz="1400" kern="1200">
                    <a:solidFill>
                      <a:schemeClr val="tx1"/>
                    </a:solidFill>
                    <a:latin typeface="+mn-lt"/>
                    <a:ea typeface="+mn-ea"/>
                    <a:cs typeface="+mn-cs"/>
                  </a:defRPr>
                </a:lvl1pPr>
                <a:lvl2pPr marL="536575" indent="-273050" algn="l" defTabSz="914400" rtl="0" eaLnBrk="1" latinLnBrk="0" hangingPunct="1">
                  <a:lnSpc>
                    <a:spcPct val="90000"/>
                  </a:lnSpc>
                  <a:spcBef>
                    <a:spcPts val="500"/>
                  </a:spcBef>
                  <a:buClr>
                    <a:schemeClr val="tx1"/>
                  </a:buClr>
                  <a:buFont typeface="Arial" panose="020B0604020202020204" pitchFamily="34" charset="0"/>
                  <a:buChar char="›"/>
                  <a:defRPr sz="1400" kern="1200">
                    <a:solidFill>
                      <a:schemeClr val="tx1"/>
                    </a:solidFill>
                    <a:latin typeface="+mn-lt"/>
                    <a:ea typeface="+mn-ea"/>
                    <a:cs typeface="+mn-cs"/>
                  </a:defRPr>
                </a:lvl2pPr>
                <a:lvl3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0" indent="0" algn="l" defTabSz="914400" rtl="0" eaLnBrk="1" latinLnBrk="0" hangingPunct="1">
                  <a:lnSpc>
                    <a:spcPts val="3200"/>
                  </a:lnSpc>
                  <a:spcBef>
                    <a:spcPts val="500"/>
                  </a:spcBef>
                  <a:buFont typeface="Arial" panose="020B0604020202020204" pitchFamily="34" charset="0"/>
                  <a:buNone/>
                  <a:defRPr sz="3400" b="1" i="0"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Calibri" panose="020F0502020204030204" pitchFamily="34" charset="0"/>
                  <a:buNone/>
                  <a:tabLst/>
                  <a:defRPr sz="1800" b="1" kern="1200" cap="none" spc="0" baseline="0">
                    <a:solidFill>
                      <a:schemeClr val="tx1"/>
                    </a:solidFill>
                    <a:latin typeface="+mn-lt"/>
                    <a:ea typeface="+mn-ea"/>
                    <a:cs typeface="+mn-cs"/>
                  </a:defRPr>
                </a:lvl5pPr>
                <a:lvl6pPr marL="0" indent="0" algn="l" defTabSz="914400" rtl="0" eaLnBrk="1" latinLnBrk="0" hangingPunct="1">
                  <a:lnSpc>
                    <a:spcPct val="90000"/>
                  </a:lnSpc>
                  <a:spcBef>
                    <a:spcPts val="500"/>
                  </a:spcBef>
                  <a:buFont typeface="Arial" panose="020B0604020202020204" pitchFamily="34" charset="0"/>
                  <a:buNone/>
                  <a:defRPr sz="1400" b="1" kern="1200">
                    <a:solidFill>
                      <a:schemeClr val="accent4"/>
                    </a:solidFill>
                    <a:latin typeface="+mn-lt"/>
                    <a:ea typeface="+mn-ea"/>
                    <a:cs typeface="+mn-cs"/>
                  </a:defRPr>
                </a:lvl6pPr>
                <a:lvl7pPr marL="263525" indent="-263525" algn="l" defTabSz="914400" rtl="0" eaLnBrk="1" latinLnBrk="0" hangingPunct="1">
                  <a:lnSpc>
                    <a:spcPct val="90000"/>
                  </a:lnSpc>
                  <a:spcBef>
                    <a:spcPts val="500"/>
                  </a:spcBef>
                  <a:buFont typeface="+mj-lt"/>
                  <a:buAutoNum type="arabicPeriod"/>
                  <a:defRPr sz="1400" kern="1200">
                    <a:solidFill>
                      <a:schemeClr val="tx1"/>
                    </a:solidFill>
                    <a:latin typeface="+mn-lt"/>
                    <a:ea typeface="+mn-ea"/>
                    <a:cs typeface="+mn-cs"/>
                  </a:defRPr>
                </a:lvl7pPr>
                <a:lvl8pPr marL="263525" indent="-263525" algn="l" defTabSz="914400" rtl="0" eaLnBrk="1" latinLnBrk="0" hangingPunct="1">
                  <a:lnSpc>
                    <a:spcPct val="90000"/>
                  </a:lnSpc>
                  <a:spcBef>
                    <a:spcPts val="500"/>
                  </a:spcBef>
                  <a:buFont typeface="+mj-lt"/>
                  <a:buAutoNum type="alphaLcPeriod"/>
                  <a:defRPr sz="1400" kern="1200">
                    <a:solidFill>
                      <a:schemeClr val="tx1"/>
                    </a:solidFill>
                    <a:latin typeface="+mn-lt"/>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1200" i="1" kern="1200">
                    <a:solidFill>
                      <a:schemeClr val="tx1"/>
                    </a:solidFill>
                    <a:latin typeface="+mn-lt"/>
                    <a:ea typeface="+mn-ea"/>
                    <a:cs typeface="+mn-cs"/>
                  </a:defRPr>
                </a:lvl9pPr>
              </a:lstStyle>
              <a:p>
                <a:pPr marL="0" indent="0" algn="ctr">
                  <a:buNone/>
                </a:pPr>
                <a:r>
                  <a:rPr lang="nl-NL" sz="1100">
                    <a:solidFill>
                      <a:srgbClr val="6C6C6C"/>
                    </a:solidFill>
                    <a:effectLst>
                      <a:glow rad="50800">
                        <a:schemeClr val="bg1"/>
                      </a:glow>
                    </a:effectLst>
                    <a:latin typeface="Segoe MDL2 Assets" panose="050A0102010101010101" pitchFamily="18" charset="0"/>
                  </a:rPr>
                  <a:t></a:t>
                </a:r>
                <a:endParaRPr lang="nl-NL" sz="1100">
                  <a:solidFill>
                    <a:srgbClr val="6C6C6C"/>
                  </a:solidFill>
                  <a:effectLst>
                    <a:glow rad="50800">
                      <a:schemeClr val="bg1"/>
                    </a:glow>
                  </a:effectLst>
                </a:endParaRPr>
              </a:p>
            </p:txBody>
          </p:sp>
          <p:sp>
            <p:nvSpPr>
              <p:cNvPr id="52" name="Tijdelijke aanduiding voor tekst 7">
                <a:extLst>
                  <a:ext uri="{FF2B5EF4-FFF2-40B4-BE49-F238E27FC236}">
                    <a16:creationId xmlns:a16="http://schemas.microsoft.com/office/drawing/2014/main" id="{8401587A-9E3F-4C91-99ED-DDC73C2BC063}"/>
                  </a:ext>
                </a:extLst>
              </p:cNvPr>
              <p:cNvSpPr txBox="1">
                <a:spLocks/>
              </p:cNvSpPr>
              <p:nvPr userDrawn="1"/>
            </p:nvSpPr>
            <p:spPr>
              <a:xfrm flipV="1">
                <a:off x="14249111" y="2103655"/>
                <a:ext cx="208755" cy="190500"/>
              </a:xfrm>
              <a:prstGeom prst="rect">
                <a:avLst/>
              </a:prstGeom>
              <a:effectLst>
                <a:glow rad="63500">
                  <a:schemeClr val="bg1">
                    <a:alpha val="40000"/>
                  </a:schemeClr>
                </a:glow>
              </a:effectLst>
            </p:spPr>
            <p:txBody>
              <a:bodyPr vert="horz" lIns="0" tIns="0" rIns="0" bIns="0" rtlCol="0">
                <a:noAutofit/>
              </a:bodyPr>
              <a:lstStyle>
                <a:lvl1pPr marL="263525" indent="-263525" algn="l" defTabSz="914400" rtl="0" eaLnBrk="1" latinLnBrk="0" hangingPunct="1">
                  <a:lnSpc>
                    <a:spcPct val="90000"/>
                  </a:lnSpc>
                  <a:spcBef>
                    <a:spcPts val="1000"/>
                  </a:spcBef>
                  <a:buClr>
                    <a:schemeClr val="tx1"/>
                  </a:buClr>
                  <a:buFont typeface="Calibri" panose="020F0502020204030204" pitchFamily="34" charset="0"/>
                  <a:buChar char="›"/>
                  <a:defRPr sz="1400" kern="1200">
                    <a:solidFill>
                      <a:schemeClr val="tx1"/>
                    </a:solidFill>
                    <a:latin typeface="+mn-lt"/>
                    <a:ea typeface="+mn-ea"/>
                    <a:cs typeface="+mn-cs"/>
                  </a:defRPr>
                </a:lvl1pPr>
                <a:lvl2pPr marL="536575" indent="-273050" algn="l" defTabSz="914400" rtl="0" eaLnBrk="1" latinLnBrk="0" hangingPunct="1">
                  <a:lnSpc>
                    <a:spcPct val="90000"/>
                  </a:lnSpc>
                  <a:spcBef>
                    <a:spcPts val="500"/>
                  </a:spcBef>
                  <a:buClr>
                    <a:schemeClr val="tx1"/>
                  </a:buClr>
                  <a:buFont typeface="Arial" panose="020B0604020202020204" pitchFamily="34" charset="0"/>
                  <a:buChar char="›"/>
                  <a:defRPr sz="1400" kern="1200">
                    <a:solidFill>
                      <a:schemeClr val="tx1"/>
                    </a:solidFill>
                    <a:latin typeface="+mn-lt"/>
                    <a:ea typeface="+mn-ea"/>
                    <a:cs typeface="+mn-cs"/>
                  </a:defRPr>
                </a:lvl2pPr>
                <a:lvl3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0" indent="0" algn="l" defTabSz="914400" rtl="0" eaLnBrk="1" latinLnBrk="0" hangingPunct="1">
                  <a:lnSpc>
                    <a:spcPts val="3200"/>
                  </a:lnSpc>
                  <a:spcBef>
                    <a:spcPts val="500"/>
                  </a:spcBef>
                  <a:buFont typeface="Arial" panose="020B0604020202020204" pitchFamily="34" charset="0"/>
                  <a:buNone/>
                  <a:defRPr sz="3400" b="1" i="0"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Calibri" panose="020F0502020204030204" pitchFamily="34" charset="0"/>
                  <a:buNone/>
                  <a:tabLst/>
                  <a:defRPr sz="1800" b="1" kern="1200" cap="none" spc="0" baseline="0">
                    <a:solidFill>
                      <a:schemeClr val="tx1"/>
                    </a:solidFill>
                    <a:latin typeface="+mn-lt"/>
                    <a:ea typeface="+mn-ea"/>
                    <a:cs typeface="+mn-cs"/>
                  </a:defRPr>
                </a:lvl5pPr>
                <a:lvl6pPr marL="0" indent="0" algn="l" defTabSz="914400" rtl="0" eaLnBrk="1" latinLnBrk="0" hangingPunct="1">
                  <a:lnSpc>
                    <a:spcPct val="90000"/>
                  </a:lnSpc>
                  <a:spcBef>
                    <a:spcPts val="500"/>
                  </a:spcBef>
                  <a:buFont typeface="Arial" panose="020B0604020202020204" pitchFamily="34" charset="0"/>
                  <a:buNone/>
                  <a:defRPr sz="1400" b="1" kern="1200">
                    <a:solidFill>
                      <a:schemeClr val="accent4"/>
                    </a:solidFill>
                    <a:latin typeface="+mn-lt"/>
                    <a:ea typeface="+mn-ea"/>
                    <a:cs typeface="+mn-cs"/>
                  </a:defRPr>
                </a:lvl6pPr>
                <a:lvl7pPr marL="263525" indent="-263525" algn="l" defTabSz="914400" rtl="0" eaLnBrk="1" latinLnBrk="0" hangingPunct="1">
                  <a:lnSpc>
                    <a:spcPct val="90000"/>
                  </a:lnSpc>
                  <a:spcBef>
                    <a:spcPts val="500"/>
                  </a:spcBef>
                  <a:buFont typeface="+mj-lt"/>
                  <a:buAutoNum type="arabicPeriod"/>
                  <a:defRPr sz="1400" kern="1200">
                    <a:solidFill>
                      <a:schemeClr val="tx1"/>
                    </a:solidFill>
                    <a:latin typeface="+mn-lt"/>
                    <a:ea typeface="+mn-ea"/>
                    <a:cs typeface="+mn-cs"/>
                  </a:defRPr>
                </a:lvl7pPr>
                <a:lvl8pPr marL="263525" indent="-263525" algn="l" defTabSz="914400" rtl="0" eaLnBrk="1" latinLnBrk="0" hangingPunct="1">
                  <a:lnSpc>
                    <a:spcPct val="90000"/>
                  </a:lnSpc>
                  <a:spcBef>
                    <a:spcPts val="500"/>
                  </a:spcBef>
                  <a:buFont typeface="+mj-lt"/>
                  <a:buAutoNum type="alphaLcPeriod"/>
                  <a:defRPr sz="1400" kern="1200">
                    <a:solidFill>
                      <a:schemeClr val="tx1"/>
                    </a:solidFill>
                    <a:latin typeface="+mn-lt"/>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1200" i="1" kern="1200">
                    <a:solidFill>
                      <a:schemeClr val="tx1"/>
                    </a:solidFill>
                    <a:latin typeface="+mn-lt"/>
                    <a:ea typeface="+mn-ea"/>
                    <a:cs typeface="+mn-cs"/>
                  </a:defRPr>
                </a:lvl9pPr>
              </a:lstStyle>
              <a:p>
                <a:pPr marL="0" indent="0" algn="ctr">
                  <a:buNone/>
                </a:pPr>
                <a:r>
                  <a:rPr lang="nl-NL" sz="1100">
                    <a:solidFill>
                      <a:srgbClr val="6C6C6C"/>
                    </a:solidFill>
                    <a:effectLst>
                      <a:glow rad="50800">
                        <a:schemeClr val="bg1"/>
                      </a:glow>
                    </a:effectLst>
                    <a:latin typeface="Segoe MDL2 Assets" panose="050A0102010101010101" pitchFamily="18" charset="0"/>
                  </a:rPr>
                  <a:t></a:t>
                </a:r>
                <a:endParaRPr lang="nl-NL" sz="1100">
                  <a:solidFill>
                    <a:srgbClr val="6C6C6C"/>
                  </a:solidFill>
                  <a:effectLst>
                    <a:glow rad="50800">
                      <a:schemeClr val="bg1"/>
                    </a:glow>
                  </a:effectLst>
                </a:endParaRPr>
              </a:p>
            </p:txBody>
          </p:sp>
          <p:sp>
            <p:nvSpPr>
              <p:cNvPr id="53" name="Tijdelijke aanduiding voor tekst 7">
                <a:extLst>
                  <a:ext uri="{FF2B5EF4-FFF2-40B4-BE49-F238E27FC236}">
                    <a16:creationId xmlns:a16="http://schemas.microsoft.com/office/drawing/2014/main" id="{B283FE31-E62E-4877-83A4-54C664850147}"/>
                  </a:ext>
                </a:extLst>
              </p:cNvPr>
              <p:cNvSpPr txBox="1">
                <a:spLocks/>
              </p:cNvSpPr>
              <p:nvPr userDrawn="1"/>
            </p:nvSpPr>
            <p:spPr>
              <a:xfrm rot="10800000" flipV="1">
                <a:off x="14942656" y="2191296"/>
                <a:ext cx="208755" cy="190500"/>
              </a:xfrm>
              <a:prstGeom prst="rect">
                <a:avLst/>
              </a:prstGeom>
              <a:effectLst>
                <a:glow rad="63500">
                  <a:schemeClr val="bg1">
                    <a:alpha val="40000"/>
                  </a:schemeClr>
                </a:glow>
              </a:effectLst>
            </p:spPr>
            <p:txBody>
              <a:bodyPr vert="horz" lIns="0" tIns="0" rIns="0" bIns="0" rtlCol="0">
                <a:noAutofit/>
              </a:bodyPr>
              <a:lstStyle>
                <a:lvl1pPr marL="263525" indent="-263525" algn="l" defTabSz="914400" rtl="0" eaLnBrk="1" latinLnBrk="0" hangingPunct="1">
                  <a:lnSpc>
                    <a:spcPct val="90000"/>
                  </a:lnSpc>
                  <a:spcBef>
                    <a:spcPts val="1000"/>
                  </a:spcBef>
                  <a:buClr>
                    <a:schemeClr val="tx1"/>
                  </a:buClr>
                  <a:buFont typeface="Calibri" panose="020F0502020204030204" pitchFamily="34" charset="0"/>
                  <a:buChar char="›"/>
                  <a:defRPr sz="1400" kern="1200">
                    <a:solidFill>
                      <a:schemeClr val="tx1"/>
                    </a:solidFill>
                    <a:latin typeface="+mn-lt"/>
                    <a:ea typeface="+mn-ea"/>
                    <a:cs typeface="+mn-cs"/>
                  </a:defRPr>
                </a:lvl1pPr>
                <a:lvl2pPr marL="536575" indent="-273050" algn="l" defTabSz="914400" rtl="0" eaLnBrk="1" latinLnBrk="0" hangingPunct="1">
                  <a:lnSpc>
                    <a:spcPct val="90000"/>
                  </a:lnSpc>
                  <a:spcBef>
                    <a:spcPts val="500"/>
                  </a:spcBef>
                  <a:buClr>
                    <a:schemeClr val="tx1"/>
                  </a:buClr>
                  <a:buFont typeface="Arial" panose="020B0604020202020204" pitchFamily="34" charset="0"/>
                  <a:buChar char="›"/>
                  <a:defRPr sz="1400" kern="1200">
                    <a:solidFill>
                      <a:schemeClr val="tx1"/>
                    </a:solidFill>
                    <a:latin typeface="+mn-lt"/>
                    <a:ea typeface="+mn-ea"/>
                    <a:cs typeface="+mn-cs"/>
                  </a:defRPr>
                </a:lvl2pPr>
                <a:lvl3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0" indent="0" algn="l" defTabSz="914400" rtl="0" eaLnBrk="1" latinLnBrk="0" hangingPunct="1">
                  <a:lnSpc>
                    <a:spcPts val="3200"/>
                  </a:lnSpc>
                  <a:spcBef>
                    <a:spcPts val="500"/>
                  </a:spcBef>
                  <a:buFont typeface="Arial" panose="020B0604020202020204" pitchFamily="34" charset="0"/>
                  <a:buNone/>
                  <a:defRPr sz="3400" b="1" i="0"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Calibri" panose="020F0502020204030204" pitchFamily="34" charset="0"/>
                  <a:buNone/>
                  <a:tabLst/>
                  <a:defRPr sz="1800" b="1" kern="1200" cap="none" spc="0" baseline="0">
                    <a:solidFill>
                      <a:schemeClr val="tx1"/>
                    </a:solidFill>
                    <a:latin typeface="+mn-lt"/>
                    <a:ea typeface="+mn-ea"/>
                    <a:cs typeface="+mn-cs"/>
                  </a:defRPr>
                </a:lvl5pPr>
                <a:lvl6pPr marL="0" indent="0" algn="l" defTabSz="914400" rtl="0" eaLnBrk="1" latinLnBrk="0" hangingPunct="1">
                  <a:lnSpc>
                    <a:spcPct val="90000"/>
                  </a:lnSpc>
                  <a:spcBef>
                    <a:spcPts val="500"/>
                  </a:spcBef>
                  <a:buFont typeface="Arial" panose="020B0604020202020204" pitchFamily="34" charset="0"/>
                  <a:buNone/>
                  <a:defRPr sz="1400" b="1" kern="1200">
                    <a:solidFill>
                      <a:schemeClr val="accent4"/>
                    </a:solidFill>
                    <a:latin typeface="+mn-lt"/>
                    <a:ea typeface="+mn-ea"/>
                    <a:cs typeface="+mn-cs"/>
                  </a:defRPr>
                </a:lvl6pPr>
                <a:lvl7pPr marL="263525" indent="-263525" algn="l" defTabSz="914400" rtl="0" eaLnBrk="1" latinLnBrk="0" hangingPunct="1">
                  <a:lnSpc>
                    <a:spcPct val="90000"/>
                  </a:lnSpc>
                  <a:spcBef>
                    <a:spcPts val="500"/>
                  </a:spcBef>
                  <a:buFont typeface="+mj-lt"/>
                  <a:buAutoNum type="arabicPeriod"/>
                  <a:defRPr sz="1400" kern="1200">
                    <a:solidFill>
                      <a:schemeClr val="tx1"/>
                    </a:solidFill>
                    <a:latin typeface="+mn-lt"/>
                    <a:ea typeface="+mn-ea"/>
                    <a:cs typeface="+mn-cs"/>
                  </a:defRPr>
                </a:lvl7pPr>
                <a:lvl8pPr marL="263525" indent="-263525" algn="l" defTabSz="914400" rtl="0" eaLnBrk="1" latinLnBrk="0" hangingPunct="1">
                  <a:lnSpc>
                    <a:spcPct val="90000"/>
                  </a:lnSpc>
                  <a:spcBef>
                    <a:spcPts val="500"/>
                  </a:spcBef>
                  <a:buFont typeface="+mj-lt"/>
                  <a:buAutoNum type="alphaLcPeriod"/>
                  <a:defRPr sz="1400" kern="1200">
                    <a:solidFill>
                      <a:schemeClr val="tx1"/>
                    </a:solidFill>
                    <a:latin typeface="+mn-lt"/>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1200" i="1" kern="1200">
                    <a:solidFill>
                      <a:schemeClr val="tx1"/>
                    </a:solidFill>
                    <a:latin typeface="+mn-lt"/>
                    <a:ea typeface="+mn-ea"/>
                    <a:cs typeface="+mn-cs"/>
                  </a:defRPr>
                </a:lvl9pPr>
              </a:lstStyle>
              <a:p>
                <a:pPr marL="0" indent="0" algn="ctr">
                  <a:buNone/>
                </a:pPr>
                <a:r>
                  <a:rPr lang="nl-NL" sz="1100">
                    <a:solidFill>
                      <a:srgbClr val="6C6C6C"/>
                    </a:solidFill>
                    <a:effectLst>
                      <a:glow rad="50800">
                        <a:schemeClr val="bg1"/>
                      </a:glow>
                    </a:effectLst>
                    <a:latin typeface="Segoe MDL2 Assets" panose="050A0102010101010101" pitchFamily="18" charset="0"/>
                  </a:rPr>
                  <a:t></a:t>
                </a:r>
                <a:endParaRPr lang="nl-NL" sz="1100">
                  <a:solidFill>
                    <a:srgbClr val="6C6C6C"/>
                  </a:solidFill>
                  <a:effectLst>
                    <a:glow rad="50800">
                      <a:schemeClr val="bg1"/>
                    </a:glow>
                  </a:effectLst>
                </a:endParaRPr>
              </a:p>
            </p:txBody>
          </p:sp>
          <p:sp>
            <p:nvSpPr>
              <p:cNvPr id="54" name="Tijdelijke aanduiding voor tekst 7">
                <a:extLst>
                  <a:ext uri="{FF2B5EF4-FFF2-40B4-BE49-F238E27FC236}">
                    <a16:creationId xmlns:a16="http://schemas.microsoft.com/office/drawing/2014/main" id="{24A85B07-2801-48FC-AFD1-CF798726898B}"/>
                  </a:ext>
                </a:extLst>
              </p:cNvPr>
              <p:cNvSpPr txBox="1">
                <a:spLocks/>
              </p:cNvSpPr>
              <p:nvPr userDrawn="1"/>
            </p:nvSpPr>
            <p:spPr>
              <a:xfrm flipV="1">
                <a:off x="13118717" y="2258392"/>
                <a:ext cx="208755" cy="190500"/>
              </a:xfrm>
              <a:prstGeom prst="rect">
                <a:avLst/>
              </a:prstGeom>
              <a:effectLst>
                <a:glow rad="63500">
                  <a:schemeClr val="bg1">
                    <a:alpha val="40000"/>
                  </a:schemeClr>
                </a:glow>
              </a:effectLst>
            </p:spPr>
            <p:txBody>
              <a:bodyPr vert="horz" lIns="0" tIns="0" rIns="0" bIns="0" rtlCol="0">
                <a:noAutofit/>
              </a:bodyPr>
              <a:lstStyle>
                <a:lvl1pPr marL="263525" indent="-263525" algn="l" defTabSz="914400" rtl="0" eaLnBrk="1" latinLnBrk="0" hangingPunct="1">
                  <a:lnSpc>
                    <a:spcPct val="90000"/>
                  </a:lnSpc>
                  <a:spcBef>
                    <a:spcPts val="1000"/>
                  </a:spcBef>
                  <a:buClr>
                    <a:schemeClr val="tx1"/>
                  </a:buClr>
                  <a:buFont typeface="Calibri" panose="020F0502020204030204" pitchFamily="34" charset="0"/>
                  <a:buChar char="›"/>
                  <a:defRPr sz="1400" kern="1200">
                    <a:solidFill>
                      <a:schemeClr val="tx1"/>
                    </a:solidFill>
                    <a:latin typeface="+mn-lt"/>
                    <a:ea typeface="+mn-ea"/>
                    <a:cs typeface="+mn-cs"/>
                  </a:defRPr>
                </a:lvl1pPr>
                <a:lvl2pPr marL="536575" indent="-273050" algn="l" defTabSz="914400" rtl="0" eaLnBrk="1" latinLnBrk="0" hangingPunct="1">
                  <a:lnSpc>
                    <a:spcPct val="90000"/>
                  </a:lnSpc>
                  <a:spcBef>
                    <a:spcPts val="500"/>
                  </a:spcBef>
                  <a:buClr>
                    <a:schemeClr val="tx1"/>
                  </a:buClr>
                  <a:buFont typeface="Arial" panose="020B0604020202020204" pitchFamily="34" charset="0"/>
                  <a:buChar char="›"/>
                  <a:defRPr sz="1400" kern="1200">
                    <a:solidFill>
                      <a:schemeClr val="tx1"/>
                    </a:solidFill>
                    <a:latin typeface="+mn-lt"/>
                    <a:ea typeface="+mn-ea"/>
                    <a:cs typeface="+mn-cs"/>
                  </a:defRPr>
                </a:lvl2pPr>
                <a:lvl3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0" indent="0" algn="l" defTabSz="914400" rtl="0" eaLnBrk="1" latinLnBrk="0" hangingPunct="1">
                  <a:lnSpc>
                    <a:spcPts val="3200"/>
                  </a:lnSpc>
                  <a:spcBef>
                    <a:spcPts val="500"/>
                  </a:spcBef>
                  <a:buFont typeface="Arial" panose="020B0604020202020204" pitchFamily="34" charset="0"/>
                  <a:buNone/>
                  <a:defRPr sz="3400" b="1" i="0"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Calibri" panose="020F0502020204030204" pitchFamily="34" charset="0"/>
                  <a:buNone/>
                  <a:tabLst/>
                  <a:defRPr sz="1800" b="1" kern="1200" cap="none" spc="0" baseline="0">
                    <a:solidFill>
                      <a:schemeClr val="tx1"/>
                    </a:solidFill>
                    <a:latin typeface="+mn-lt"/>
                    <a:ea typeface="+mn-ea"/>
                    <a:cs typeface="+mn-cs"/>
                  </a:defRPr>
                </a:lvl5pPr>
                <a:lvl6pPr marL="0" indent="0" algn="l" defTabSz="914400" rtl="0" eaLnBrk="1" latinLnBrk="0" hangingPunct="1">
                  <a:lnSpc>
                    <a:spcPct val="90000"/>
                  </a:lnSpc>
                  <a:spcBef>
                    <a:spcPts val="500"/>
                  </a:spcBef>
                  <a:buFont typeface="Arial" panose="020B0604020202020204" pitchFamily="34" charset="0"/>
                  <a:buNone/>
                  <a:defRPr sz="1400" b="1" kern="1200">
                    <a:solidFill>
                      <a:schemeClr val="accent4"/>
                    </a:solidFill>
                    <a:latin typeface="+mn-lt"/>
                    <a:ea typeface="+mn-ea"/>
                    <a:cs typeface="+mn-cs"/>
                  </a:defRPr>
                </a:lvl6pPr>
                <a:lvl7pPr marL="263525" indent="-263525" algn="l" defTabSz="914400" rtl="0" eaLnBrk="1" latinLnBrk="0" hangingPunct="1">
                  <a:lnSpc>
                    <a:spcPct val="90000"/>
                  </a:lnSpc>
                  <a:spcBef>
                    <a:spcPts val="500"/>
                  </a:spcBef>
                  <a:buFont typeface="+mj-lt"/>
                  <a:buAutoNum type="arabicPeriod"/>
                  <a:defRPr sz="1400" kern="1200">
                    <a:solidFill>
                      <a:schemeClr val="tx1"/>
                    </a:solidFill>
                    <a:latin typeface="+mn-lt"/>
                    <a:ea typeface="+mn-ea"/>
                    <a:cs typeface="+mn-cs"/>
                  </a:defRPr>
                </a:lvl7pPr>
                <a:lvl8pPr marL="263525" indent="-263525" algn="l" defTabSz="914400" rtl="0" eaLnBrk="1" latinLnBrk="0" hangingPunct="1">
                  <a:lnSpc>
                    <a:spcPct val="90000"/>
                  </a:lnSpc>
                  <a:spcBef>
                    <a:spcPts val="500"/>
                  </a:spcBef>
                  <a:buFont typeface="+mj-lt"/>
                  <a:buAutoNum type="alphaLcPeriod"/>
                  <a:defRPr sz="1400" kern="1200">
                    <a:solidFill>
                      <a:schemeClr val="tx1"/>
                    </a:solidFill>
                    <a:latin typeface="+mn-lt"/>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1200" i="1" kern="1200">
                    <a:solidFill>
                      <a:schemeClr val="tx1"/>
                    </a:solidFill>
                    <a:latin typeface="+mn-lt"/>
                    <a:ea typeface="+mn-ea"/>
                    <a:cs typeface="+mn-cs"/>
                  </a:defRPr>
                </a:lvl9pPr>
              </a:lstStyle>
              <a:p>
                <a:pPr marL="0" indent="0" algn="ctr">
                  <a:buNone/>
                </a:pPr>
                <a:r>
                  <a:rPr lang="nl-NL" sz="1400">
                    <a:solidFill>
                      <a:srgbClr val="C00000"/>
                    </a:solidFill>
                    <a:effectLst>
                      <a:glow rad="50800">
                        <a:schemeClr val="bg1"/>
                      </a:glow>
                    </a:effectLst>
                    <a:latin typeface="Segoe MDL2 Assets" panose="050A0102010101010101" pitchFamily="18" charset="0"/>
                  </a:rPr>
                  <a:t></a:t>
                </a:r>
                <a:endParaRPr lang="nl-NL" sz="1400">
                  <a:solidFill>
                    <a:srgbClr val="C00000"/>
                  </a:solidFill>
                  <a:effectLst>
                    <a:glow rad="50800">
                      <a:schemeClr val="bg1"/>
                    </a:glow>
                  </a:effectLst>
                </a:endParaRPr>
              </a:p>
            </p:txBody>
          </p:sp>
          <p:sp>
            <p:nvSpPr>
              <p:cNvPr id="55" name="Tijdelijke aanduiding voor tekst 7">
                <a:extLst>
                  <a:ext uri="{FF2B5EF4-FFF2-40B4-BE49-F238E27FC236}">
                    <a16:creationId xmlns:a16="http://schemas.microsoft.com/office/drawing/2014/main" id="{C3256029-EFB5-44E9-9217-7499AB017255}"/>
                  </a:ext>
                </a:extLst>
              </p:cNvPr>
              <p:cNvSpPr txBox="1">
                <a:spLocks/>
              </p:cNvSpPr>
              <p:nvPr userDrawn="1"/>
            </p:nvSpPr>
            <p:spPr>
              <a:xfrm rot="5400000">
                <a:off x="13009888" y="2537325"/>
                <a:ext cx="208755" cy="190500"/>
              </a:xfrm>
              <a:prstGeom prst="rect">
                <a:avLst/>
              </a:prstGeom>
              <a:effectLst>
                <a:glow rad="63500">
                  <a:schemeClr val="bg1">
                    <a:alpha val="40000"/>
                  </a:schemeClr>
                </a:glow>
              </a:effectLst>
            </p:spPr>
            <p:txBody>
              <a:bodyPr vert="horz" lIns="0" tIns="0" rIns="0" bIns="0" rtlCol="0">
                <a:noAutofit/>
              </a:bodyPr>
              <a:lstStyle>
                <a:lvl1pPr marL="263525" indent="-263525" algn="l" defTabSz="914400" rtl="0" eaLnBrk="1" latinLnBrk="0" hangingPunct="1">
                  <a:lnSpc>
                    <a:spcPct val="90000"/>
                  </a:lnSpc>
                  <a:spcBef>
                    <a:spcPts val="1000"/>
                  </a:spcBef>
                  <a:buClr>
                    <a:schemeClr val="tx1"/>
                  </a:buClr>
                  <a:buFont typeface="Calibri" panose="020F0502020204030204" pitchFamily="34" charset="0"/>
                  <a:buChar char="›"/>
                  <a:defRPr sz="1400" kern="1200">
                    <a:solidFill>
                      <a:schemeClr val="tx1"/>
                    </a:solidFill>
                    <a:latin typeface="+mn-lt"/>
                    <a:ea typeface="+mn-ea"/>
                    <a:cs typeface="+mn-cs"/>
                  </a:defRPr>
                </a:lvl1pPr>
                <a:lvl2pPr marL="536575" indent="-273050" algn="l" defTabSz="914400" rtl="0" eaLnBrk="1" latinLnBrk="0" hangingPunct="1">
                  <a:lnSpc>
                    <a:spcPct val="90000"/>
                  </a:lnSpc>
                  <a:spcBef>
                    <a:spcPts val="500"/>
                  </a:spcBef>
                  <a:buClr>
                    <a:schemeClr val="tx1"/>
                  </a:buClr>
                  <a:buFont typeface="Arial" panose="020B0604020202020204" pitchFamily="34" charset="0"/>
                  <a:buChar char="›"/>
                  <a:defRPr sz="1400" kern="1200">
                    <a:solidFill>
                      <a:schemeClr val="tx1"/>
                    </a:solidFill>
                    <a:latin typeface="+mn-lt"/>
                    <a:ea typeface="+mn-ea"/>
                    <a:cs typeface="+mn-cs"/>
                  </a:defRPr>
                </a:lvl2pPr>
                <a:lvl3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0" indent="0" algn="l" defTabSz="914400" rtl="0" eaLnBrk="1" latinLnBrk="0" hangingPunct="1">
                  <a:lnSpc>
                    <a:spcPts val="3200"/>
                  </a:lnSpc>
                  <a:spcBef>
                    <a:spcPts val="500"/>
                  </a:spcBef>
                  <a:buFont typeface="Arial" panose="020B0604020202020204" pitchFamily="34" charset="0"/>
                  <a:buNone/>
                  <a:defRPr sz="3400" b="1" i="0"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Calibri" panose="020F0502020204030204" pitchFamily="34" charset="0"/>
                  <a:buNone/>
                  <a:tabLst/>
                  <a:defRPr sz="1800" b="1" kern="1200" cap="none" spc="0" baseline="0">
                    <a:solidFill>
                      <a:schemeClr val="tx1"/>
                    </a:solidFill>
                    <a:latin typeface="+mn-lt"/>
                    <a:ea typeface="+mn-ea"/>
                    <a:cs typeface="+mn-cs"/>
                  </a:defRPr>
                </a:lvl5pPr>
                <a:lvl6pPr marL="0" indent="0" algn="l" defTabSz="914400" rtl="0" eaLnBrk="1" latinLnBrk="0" hangingPunct="1">
                  <a:lnSpc>
                    <a:spcPct val="90000"/>
                  </a:lnSpc>
                  <a:spcBef>
                    <a:spcPts val="500"/>
                  </a:spcBef>
                  <a:buFont typeface="Arial" panose="020B0604020202020204" pitchFamily="34" charset="0"/>
                  <a:buNone/>
                  <a:defRPr sz="1400" b="1" kern="1200">
                    <a:solidFill>
                      <a:schemeClr val="accent4"/>
                    </a:solidFill>
                    <a:latin typeface="+mn-lt"/>
                    <a:ea typeface="+mn-ea"/>
                    <a:cs typeface="+mn-cs"/>
                  </a:defRPr>
                </a:lvl6pPr>
                <a:lvl7pPr marL="263525" indent="-263525" algn="l" defTabSz="914400" rtl="0" eaLnBrk="1" latinLnBrk="0" hangingPunct="1">
                  <a:lnSpc>
                    <a:spcPct val="90000"/>
                  </a:lnSpc>
                  <a:spcBef>
                    <a:spcPts val="500"/>
                  </a:spcBef>
                  <a:buFont typeface="+mj-lt"/>
                  <a:buAutoNum type="arabicPeriod"/>
                  <a:defRPr sz="1400" kern="1200">
                    <a:solidFill>
                      <a:schemeClr val="tx1"/>
                    </a:solidFill>
                    <a:latin typeface="+mn-lt"/>
                    <a:ea typeface="+mn-ea"/>
                    <a:cs typeface="+mn-cs"/>
                  </a:defRPr>
                </a:lvl7pPr>
                <a:lvl8pPr marL="263525" indent="-263525" algn="l" defTabSz="914400" rtl="0" eaLnBrk="1" latinLnBrk="0" hangingPunct="1">
                  <a:lnSpc>
                    <a:spcPct val="90000"/>
                  </a:lnSpc>
                  <a:spcBef>
                    <a:spcPts val="500"/>
                  </a:spcBef>
                  <a:buFont typeface="+mj-lt"/>
                  <a:buAutoNum type="alphaLcPeriod"/>
                  <a:defRPr sz="1400" kern="1200">
                    <a:solidFill>
                      <a:schemeClr val="tx1"/>
                    </a:solidFill>
                    <a:latin typeface="+mn-lt"/>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1200" i="1" kern="1200">
                    <a:solidFill>
                      <a:schemeClr val="tx1"/>
                    </a:solidFill>
                    <a:latin typeface="+mn-lt"/>
                    <a:ea typeface="+mn-ea"/>
                    <a:cs typeface="+mn-cs"/>
                  </a:defRPr>
                </a:lvl9pPr>
              </a:lstStyle>
              <a:p>
                <a:pPr marL="0" indent="0" algn="ctr">
                  <a:buNone/>
                </a:pPr>
                <a:r>
                  <a:rPr lang="nl-NL" sz="1100">
                    <a:solidFill>
                      <a:srgbClr val="6C6C6C"/>
                    </a:solidFill>
                    <a:effectLst>
                      <a:glow rad="50800">
                        <a:schemeClr val="bg1"/>
                      </a:glow>
                    </a:effectLst>
                    <a:latin typeface="Calibri" panose="020F0502020204030204" pitchFamily="34" charset="0"/>
                    <a:cs typeface="Calibri" panose="020F0502020204030204" pitchFamily="34" charset="0"/>
                  </a:rPr>
                  <a:t>›</a:t>
                </a:r>
                <a:endParaRPr lang="nl-NL" sz="1100">
                  <a:solidFill>
                    <a:srgbClr val="6C6C6C"/>
                  </a:solidFill>
                  <a:effectLst>
                    <a:glow rad="50800">
                      <a:schemeClr val="bg1"/>
                    </a:glow>
                  </a:effectLst>
                </a:endParaRPr>
              </a:p>
            </p:txBody>
          </p:sp>
        </p:grpSp>
        <p:sp>
          <p:nvSpPr>
            <p:cNvPr id="22" name="Rechthoek 21">
              <a:extLst>
                <a:ext uri="{FF2B5EF4-FFF2-40B4-BE49-F238E27FC236}">
                  <a16:creationId xmlns:a16="http://schemas.microsoft.com/office/drawing/2014/main" id="{6FA27156-C9CE-4E09-B50A-6F6CC0E1E6E8}"/>
                </a:ext>
              </a:extLst>
            </p:cNvPr>
            <p:cNvSpPr/>
            <p:nvPr userDrawn="1"/>
          </p:nvSpPr>
          <p:spPr>
            <a:xfrm>
              <a:off x="12854068" y="3730124"/>
              <a:ext cx="519721" cy="692431"/>
            </a:xfrm>
            <a:prstGeom prst="rect">
              <a:avLst/>
            </a:prstGeom>
            <a:solidFill>
              <a:schemeClr val="bg1">
                <a:lumMod val="85000"/>
              </a:schemeClr>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23" name="Rechthoek 22">
              <a:extLst>
                <a:ext uri="{FF2B5EF4-FFF2-40B4-BE49-F238E27FC236}">
                  <a16:creationId xmlns:a16="http://schemas.microsoft.com/office/drawing/2014/main" id="{97BCD0E4-6B9B-4E28-A020-134137B60B6C}"/>
                </a:ext>
              </a:extLst>
            </p:cNvPr>
            <p:cNvSpPr/>
            <p:nvPr userDrawn="1"/>
          </p:nvSpPr>
          <p:spPr>
            <a:xfrm>
              <a:off x="12964148" y="3806869"/>
              <a:ext cx="298404" cy="248257"/>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accent1"/>
                </a:solidFill>
                <a:latin typeface="Calibri" panose="020F0502020204030204" pitchFamily="34" charset="0"/>
                <a:cs typeface="Calibri" panose="020F0502020204030204" pitchFamily="34" charset="0"/>
              </a:endParaRPr>
            </a:p>
          </p:txBody>
        </p:sp>
        <p:grpSp>
          <p:nvGrpSpPr>
            <p:cNvPr id="24" name="Groep 23">
              <a:extLst>
                <a:ext uri="{FF2B5EF4-FFF2-40B4-BE49-F238E27FC236}">
                  <a16:creationId xmlns:a16="http://schemas.microsoft.com/office/drawing/2014/main" id="{6518E2EC-CD92-4FB8-9664-69B51E4A48F1}"/>
                </a:ext>
              </a:extLst>
            </p:cNvPr>
            <p:cNvGrpSpPr/>
            <p:nvPr userDrawn="1"/>
          </p:nvGrpSpPr>
          <p:grpSpPr>
            <a:xfrm>
              <a:off x="12964148" y="3812796"/>
              <a:ext cx="298404" cy="242330"/>
              <a:chOff x="12945071" y="2116141"/>
              <a:chExt cx="338201" cy="242330"/>
            </a:xfrm>
          </p:grpSpPr>
          <p:cxnSp>
            <p:nvCxnSpPr>
              <p:cNvPr id="28" name="Rechte verbindingslijn 27">
                <a:extLst>
                  <a:ext uri="{FF2B5EF4-FFF2-40B4-BE49-F238E27FC236}">
                    <a16:creationId xmlns:a16="http://schemas.microsoft.com/office/drawing/2014/main" id="{918DC3F1-563B-4C8D-A021-0897DD35122F}"/>
                  </a:ext>
                </a:extLst>
              </p:cNvPr>
              <p:cNvCxnSpPr/>
              <p:nvPr userDrawn="1"/>
            </p:nvCxnSpPr>
            <p:spPr>
              <a:xfrm>
                <a:off x="13061098" y="2116141"/>
                <a:ext cx="0" cy="240231"/>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29" name="Rechte verbindingslijn 28">
                <a:extLst>
                  <a:ext uri="{FF2B5EF4-FFF2-40B4-BE49-F238E27FC236}">
                    <a16:creationId xmlns:a16="http://schemas.microsoft.com/office/drawing/2014/main" id="{4C53EF5C-59DF-4957-94B8-192AB7461292}"/>
                  </a:ext>
                </a:extLst>
              </p:cNvPr>
              <p:cNvCxnSpPr/>
              <p:nvPr userDrawn="1"/>
            </p:nvCxnSpPr>
            <p:spPr>
              <a:xfrm>
                <a:off x="13168437" y="2116141"/>
                <a:ext cx="0" cy="240231"/>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30" name="Rechte verbindingslijn 29">
                <a:extLst>
                  <a:ext uri="{FF2B5EF4-FFF2-40B4-BE49-F238E27FC236}">
                    <a16:creationId xmlns:a16="http://schemas.microsoft.com/office/drawing/2014/main" id="{9ED6C3D0-698F-45DF-92AD-C4B134640BDE}"/>
                  </a:ext>
                </a:extLst>
              </p:cNvPr>
              <p:cNvCxnSpPr/>
              <p:nvPr userDrawn="1"/>
            </p:nvCxnSpPr>
            <p:spPr>
              <a:xfrm flipH="1">
                <a:off x="12950172" y="2200011"/>
                <a:ext cx="333100"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31" name="Rechte verbindingslijn 30">
                <a:extLst>
                  <a:ext uri="{FF2B5EF4-FFF2-40B4-BE49-F238E27FC236}">
                    <a16:creationId xmlns:a16="http://schemas.microsoft.com/office/drawing/2014/main" id="{286D28E4-99D0-4AC6-8B70-F665F8FB3032}"/>
                  </a:ext>
                </a:extLst>
              </p:cNvPr>
              <p:cNvCxnSpPr/>
              <p:nvPr userDrawn="1"/>
            </p:nvCxnSpPr>
            <p:spPr>
              <a:xfrm flipH="1">
                <a:off x="12950172" y="2283881"/>
                <a:ext cx="333100"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32" name="Rechthoek 31">
                <a:extLst>
                  <a:ext uri="{FF2B5EF4-FFF2-40B4-BE49-F238E27FC236}">
                    <a16:creationId xmlns:a16="http://schemas.microsoft.com/office/drawing/2014/main" id="{D4491B0A-AC4F-44C4-A019-728E9AC57BFB}"/>
                  </a:ext>
                </a:extLst>
              </p:cNvPr>
              <p:cNvSpPr/>
              <p:nvPr userDrawn="1"/>
            </p:nvSpPr>
            <p:spPr>
              <a:xfrm>
                <a:off x="12945071" y="2116141"/>
                <a:ext cx="338201" cy="242330"/>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chemeClr val="accent1"/>
                  </a:solidFill>
                  <a:latin typeface="Calibri" panose="020F0502020204030204" pitchFamily="34" charset="0"/>
                  <a:cs typeface="Calibri" panose="020F0502020204030204" pitchFamily="34" charset="0"/>
                </a:endParaRPr>
              </a:p>
            </p:txBody>
          </p:sp>
        </p:grpSp>
        <p:sp>
          <p:nvSpPr>
            <p:cNvPr id="25" name="Rechthoek 24">
              <a:extLst>
                <a:ext uri="{FF2B5EF4-FFF2-40B4-BE49-F238E27FC236}">
                  <a16:creationId xmlns:a16="http://schemas.microsoft.com/office/drawing/2014/main" id="{1EB01F0F-08A9-4C8F-90BC-8F8A41B440A2}"/>
                </a:ext>
              </a:extLst>
            </p:cNvPr>
            <p:cNvSpPr/>
            <p:nvPr userDrawn="1"/>
          </p:nvSpPr>
          <p:spPr>
            <a:xfrm>
              <a:off x="12939471" y="4149031"/>
              <a:ext cx="342705" cy="122203"/>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700" b="0" u="none" noProof="0">
                  <a:solidFill>
                    <a:srgbClr val="211F26"/>
                  </a:solidFill>
                  <a:latin typeface="Calibri" panose="020F0502020204030204" pitchFamily="34" charset="0"/>
                  <a:cs typeface="Calibri" panose="020F0502020204030204" pitchFamily="34" charset="0"/>
                </a:rPr>
                <a:t>Delete</a:t>
              </a:r>
            </a:p>
          </p:txBody>
        </p:sp>
        <p:sp>
          <p:nvSpPr>
            <p:cNvPr id="26" name="Tijdelijke aanduiding voor tekst 7">
              <a:extLst>
                <a:ext uri="{FF2B5EF4-FFF2-40B4-BE49-F238E27FC236}">
                  <a16:creationId xmlns:a16="http://schemas.microsoft.com/office/drawing/2014/main" id="{92F82166-BD15-4E9C-B48A-109FF40CF6A4}"/>
                </a:ext>
              </a:extLst>
            </p:cNvPr>
            <p:cNvSpPr txBox="1">
              <a:spLocks/>
            </p:cNvSpPr>
            <p:nvPr userDrawn="1"/>
          </p:nvSpPr>
          <p:spPr>
            <a:xfrm flipV="1">
              <a:off x="13117621" y="3944773"/>
              <a:ext cx="208755" cy="190500"/>
            </a:xfrm>
            <a:prstGeom prst="rect">
              <a:avLst/>
            </a:prstGeom>
            <a:effectLst>
              <a:glow rad="63500">
                <a:schemeClr val="bg1">
                  <a:alpha val="40000"/>
                </a:schemeClr>
              </a:glow>
            </a:effectLst>
          </p:spPr>
          <p:txBody>
            <a:bodyPr vert="horz" lIns="0" tIns="0" rIns="0" bIns="0" rtlCol="0">
              <a:noAutofit/>
            </a:bodyPr>
            <a:lstStyle>
              <a:lvl1pPr marL="263525" indent="-263525" algn="l" defTabSz="914400" rtl="0" eaLnBrk="1" latinLnBrk="0" hangingPunct="1">
                <a:lnSpc>
                  <a:spcPct val="90000"/>
                </a:lnSpc>
                <a:spcBef>
                  <a:spcPts val="1000"/>
                </a:spcBef>
                <a:buClr>
                  <a:schemeClr val="tx1"/>
                </a:buClr>
                <a:buFont typeface="Calibri" panose="020F0502020204030204" pitchFamily="34" charset="0"/>
                <a:buChar char="›"/>
                <a:defRPr sz="1400" kern="1200">
                  <a:solidFill>
                    <a:schemeClr val="tx1"/>
                  </a:solidFill>
                  <a:latin typeface="+mn-lt"/>
                  <a:ea typeface="+mn-ea"/>
                  <a:cs typeface="+mn-cs"/>
                </a:defRPr>
              </a:lvl1pPr>
              <a:lvl2pPr marL="536575" indent="-273050" algn="l" defTabSz="914400" rtl="0" eaLnBrk="1" latinLnBrk="0" hangingPunct="1">
                <a:lnSpc>
                  <a:spcPct val="90000"/>
                </a:lnSpc>
                <a:spcBef>
                  <a:spcPts val="500"/>
                </a:spcBef>
                <a:buClr>
                  <a:schemeClr val="tx1"/>
                </a:buClr>
                <a:buFont typeface="Arial" panose="020B0604020202020204" pitchFamily="34" charset="0"/>
                <a:buChar char="›"/>
                <a:defRPr sz="1400" kern="1200">
                  <a:solidFill>
                    <a:schemeClr val="tx1"/>
                  </a:solidFill>
                  <a:latin typeface="+mn-lt"/>
                  <a:ea typeface="+mn-ea"/>
                  <a:cs typeface="+mn-cs"/>
                </a:defRPr>
              </a:lvl2pPr>
              <a:lvl3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0" indent="0" algn="l" defTabSz="914400" rtl="0" eaLnBrk="1" latinLnBrk="0" hangingPunct="1">
                <a:lnSpc>
                  <a:spcPts val="3200"/>
                </a:lnSpc>
                <a:spcBef>
                  <a:spcPts val="500"/>
                </a:spcBef>
                <a:buFont typeface="Arial" panose="020B0604020202020204" pitchFamily="34" charset="0"/>
                <a:buNone/>
                <a:defRPr sz="3400" b="1" i="0"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Calibri" panose="020F0502020204030204" pitchFamily="34" charset="0"/>
                <a:buNone/>
                <a:tabLst/>
                <a:defRPr sz="1800" b="1" kern="1200" cap="none" spc="0" baseline="0">
                  <a:solidFill>
                    <a:schemeClr val="tx1"/>
                  </a:solidFill>
                  <a:latin typeface="+mn-lt"/>
                  <a:ea typeface="+mn-ea"/>
                  <a:cs typeface="+mn-cs"/>
                </a:defRPr>
              </a:lvl5pPr>
              <a:lvl6pPr marL="0" indent="0" algn="l" defTabSz="914400" rtl="0" eaLnBrk="1" latinLnBrk="0" hangingPunct="1">
                <a:lnSpc>
                  <a:spcPct val="90000"/>
                </a:lnSpc>
                <a:spcBef>
                  <a:spcPts val="500"/>
                </a:spcBef>
                <a:buFont typeface="Arial" panose="020B0604020202020204" pitchFamily="34" charset="0"/>
                <a:buNone/>
                <a:defRPr sz="1400" b="1" kern="1200">
                  <a:solidFill>
                    <a:schemeClr val="accent4"/>
                  </a:solidFill>
                  <a:latin typeface="+mn-lt"/>
                  <a:ea typeface="+mn-ea"/>
                  <a:cs typeface="+mn-cs"/>
                </a:defRPr>
              </a:lvl6pPr>
              <a:lvl7pPr marL="263525" indent="-263525" algn="l" defTabSz="914400" rtl="0" eaLnBrk="1" latinLnBrk="0" hangingPunct="1">
                <a:lnSpc>
                  <a:spcPct val="90000"/>
                </a:lnSpc>
                <a:spcBef>
                  <a:spcPts val="500"/>
                </a:spcBef>
                <a:buFont typeface="+mj-lt"/>
                <a:buAutoNum type="arabicPeriod"/>
                <a:defRPr sz="1400" kern="1200">
                  <a:solidFill>
                    <a:schemeClr val="tx1"/>
                  </a:solidFill>
                  <a:latin typeface="+mn-lt"/>
                  <a:ea typeface="+mn-ea"/>
                  <a:cs typeface="+mn-cs"/>
                </a:defRPr>
              </a:lvl7pPr>
              <a:lvl8pPr marL="263525" indent="-263525" algn="l" defTabSz="914400" rtl="0" eaLnBrk="1" latinLnBrk="0" hangingPunct="1">
                <a:lnSpc>
                  <a:spcPct val="90000"/>
                </a:lnSpc>
                <a:spcBef>
                  <a:spcPts val="500"/>
                </a:spcBef>
                <a:buFont typeface="+mj-lt"/>
                <a:buAutoNum type="alphaLcPeriod"/>
                <a:defRPr sz="1400" kern="1200">
                  <a:solidFill>
                    <a:schemeClr val="tx1"/>
                  </a:solidFill>
                  <a:latin typeface="+mn-lt"/>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1200" i="1" kern="1200">
                  <a:solidFill>
                    <a:schemeClr val="tx1"/>
                  </a:solidFill>
                  <a:latin typeface="+mn-lt"/>
                  <a:ea typeface="+mn-ea"/>
                  <a:cs typeface="+mn-cs"/>
                </a:defRPr>
              </a:lvl9pPr>
            </a:lstStyle>
            <a:p>
              <a:pPr marL="0" indent="0" algn="ctr">
                <a:buNone/>
              </a:pPr>
              <a:r>
                <a:rPr lang="nl-NL" sz="1400">
                  <a:solidFill>
                    <a:srgbClr val="C00000"/>
                  </a:solidFill>
                  <a:effectLst>
                    <a:glow rad="50800">
                      <a:schemeClr val="bg1"/>
                    </a:glow>
                  </a:effectLst>
                  <a:latin typeface="Segoe MDL2 Assets" panose="050A0102010101010101" pitchFamily="18" charset="0"/>
                </a:rPr>
                <a:t></a:t>
              </a:r>
              <a:endParaRPr lang="nl-NL" sz="1400">
                <a:solidFill>
                  <a:srgbClr val="C00000"/>
                </a:solidFill>
                <a:effectLst>
                  <a:glow rad="50800">
                    <a:schemeClr val="bg1"/>
                  </a:glow>
                </a:effectLst>
              </a:endParaRPr>
            </a:p>
          </p:txBody>
        </p:sp>
        <p:sp>
          <p:nvSpPr>
            <p:cNvPr id="27" name="Tijdelijke aanduiding voor tekst 7">
              <a:extLst>
                <a:ext uri="{FF2B5EF4-FFF2-40B4-BE49-F238E27FC236}">
                  <a16:creationId xmlns:a16="http://schemas.microsoft.com/office/drawing/2014/main" id="{622D3749-53EA-483C-A1B1-07E005EC75B0}"/>
                </a:ext>
              </a:extLst>
            </p:cNvPr>
            <p:cNvSpPr txBox="1">
              <a:spLocks/>
            </p:cNvSpPr>
            <p:nvPr userDrawn="1"/>
          </p:nvSpPr>
          <p:spPr>
            <a:xfrm rot="5400000">
              <a:off x="13008792" y="4223706"/>
              <a:ext cx="208755" cy="190500"/>
            </a:xfrm>
            <a:prstGeom prst="rect">
              <a:avLst/>
            </a:prstGeom>
            <a:effectLst>
              <a:glow rad="63500">
                <a:schemeClr val="bg1">
                  <a:alpha val="40000"/>
                </a:schemeClr>
              </a:glow>
            </a:effectLst>
          </p:spPr>
          <p:txBody>
            <a:bodyPr vert="horz" lIns="0" tIns="0" rIns="0" bIns="0" rtlCol="0">
              <a:noAutofit/>
            </a:bodyPr>
            <a:lstStyle>
              <a:lvl1pPr marL="263525" indent="-263525" algn="l" defTabSz="914400" rtl="0" eaLnBrk="1" latinLnBrk="0" hangingPunct="1">
                <a:lnSpc>
                  <a:spcPct val="90000"/>
                </a:lnSpc>
                <a:spcBef>
                  <a:spcPts val="1000"/>
                </a:spcBef>
                <a:buClr>
                  <a:schemeClr val="tx1"/>
                </a:buClr>
                <a:buFont typeface="Calibri" panose="020F0502020204030204" pitchFamily="34" charset="0"/>
                <a:buChar char="›"/>
                <a:defRPr sz="1400" kern="1200">
                  <a:solidFill>
                    <a:schemeClr val="tx1"/>
                  </a:solidFill>
                  <a:latin typeface="+mn-lt"/>
                  <a:ea typeface="+mn-ea"/>
                  <a:cs typeface="+mn-cs"/>
                </a:defRPr>
              </a:lvl1pPr>
              <a:lvl2pPr marL="536575" indent="-273050" algn="l" defTabSz="914400" rtl="0" eaLnBrk="1" latinLnBrk="0" hangingPunct="1">
                <a:lnSpc>
                  <a:spcPct val="90000"/>
                </a:lnSpc>
                <a:spcBef>
                  <a:spcPts val="500"/>
                </a:spcBef>
                <a:buClr>
                  <a:schemeClr val="tx1"/>
                </a:buClr>
                <a:buFont typeface="Arial" panose="020B0604020202020204" pitchFamily="34" charset="0"/>
                <a:buChar char="›"/>
                <a:defRPr sz="1400" kern="1200">
                  <a:solidFill>
                    <a:schemeClr val="tx1"/>
                  </a:solidFill>
                  <a:latin typeface="+mn-lt"/>
                  <a:ea typeface="+mn-ea"/>
                  <a:cs typeface="+mn-cs"/>
                </a:defRPr>
              </a:lvl2pPr>
              <a:lvl3pPr marL="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3pPr>
              <a:lvl4pPr marL="0" indent="0" algn="l" defTabSz="914400" rtl="0" eaLnBrk="1" latinLnBrk="0" hangingPunct="1">
                <a:lnSpc>
                  <a:spcPts val="3200"/>
                </a:lnSpc>
                <a:spcBef>
                  <a:spcPts val="500"/>
                </a:spcBef>
                <a:buFont typeface="Arial" panose="020B0604020202020204" pitchFamily="34" charset="0"/>
                <a:buNone/>
                <a:defRPr sz="3400" b="1" i="0" kern="1200">
                  <a:solidFill>
                    <a:schemeClr val="tx1"/>
                  </a:solidFill>
                  <a:latin typeface="+mn-lt"/>
                  <a:ea typeface="+mn-ea"/>
                  <a:cs typeface="+mn-cs"/>
                </a:defRPr>
              </a:lvl4pPr>
              <a:lvl5pPr marL="0" indent="0" algn="l" defTabSz="914400" rtl="0" eaLnBrk="1" latinLnBrk="0" hangingPunct="1">
                <a:lnSpc>
                  <a:spcPct val="90000"/>
                </a:lnSpc>
                <a:spcBef>
                  <a:spcPts val="500"/>
                </a:spcBef>
                <a:buFont typeface="Calibri" panose="020F0502020204030204" pitchFamily="34" charset="0"/>
                <a:buNone/>
                <a:tabLst/>
                <a:defRPr sz="1800" b="1" kern="1200" cap="none" spc="0" baseline="0">
                  <a:solidFill>
                    <a:schemeClr val="tx1"/>
                  </a:solidFill>
                  <a:latin typeface="+mn-lt"/>
                  <a:ea typeface="+mn-ea"/>
                  <a:cs typeface="+mn-cs"/>
                </a:defRPr>
              </a:lvl5pPr>
              <a:lvl6pPr marL="0" indent="0" algn="l" defTabSz="914400" rtl="0" eaLnBrk="1" latinLnBrk="0" hangingPunct="1">
                <a:lnSpc>
                  <a:spcPct val="90000"/>
                </a:lnSpc>
                <a:spcBef>
                  <a:spcPts val="500"/>
                </a:spcBef>
                <a:buFont typeface="Arial" panose="020B0604020202020204" pitchFamily="34" charset="0"/>
                <a:buNone/>
                <a:defRPr sz="1400" b="1" kern="1200">
                  <a:solidFill>
                    <a:schemeClr val="accent4"/>
                  </a:solidFill>
                  <a:latin typeface="+mn-lt"/>
                  <a:ea typeface="+mn-ea"/>
                  <a:cs typeface="+mn-cs"/>
                </a:defRPr>
              </a:lvl6pPr>
              <a:lvl7pPr marL="263525" indent="-263525" algn="l" defTabSz="914400" rtl="0" eaLnBrk="1" latinLnBrk="0" hangingPunct="1">
                <a:lnSpc>
                  <a:spcPct val="90000"/>
                </a:lnSpc>
                <a:spcBef>
                  <a:spcPts val="500"/>
                </a:spcBef>
                <a:buFont typeface="+mj-lt"/>
                <a:buAutoNum type="arabicPeriod"/>
                <a:defRPr sz="1400" kern="1200">
                  <a:solidFill>
                    <a:schemeClr val="tx1"/>
                  </a:solidFill>
                  <a:latin typeface="+mn-lt"/>
                  <a:ea typeface="+mn-ea"/>
                  <a:cs typeface="+mn-cs"/>
                </a:defRPr>
              </a:lvl7pPr>
              <a:lvl8pPr marL="263525" indent="-263525" algn="l" defTabSz="914400" rtl="0" eaLnBrk="1" latinLnBrk="0" hangingPunct="1">
                <a:lnSpc>
                  <a:spcPct val="90000"/>
                </a:lnSpc>
                <a:spcBef>
                  <a:spcPts val="500"/>
                </a:spcBef>
                <a:buFont typeface="+mj-lt"/>
                <a:buAutoNum type="alphaLcPeriod"/>
                <a:defRPr sz="1400" kern="1200">
                  <a:solidFill>
                    <a:schemeClr val="tx1"/>
                  </a:solidFill>
                  <a:latin typeface="+mn-lt"/>
                  <a:ea typeface="+mn-ea"/>
                  <a:cs typeface="+mn-cs"/>
                </a:defRPr>
              </a:lvl8pPr>
              <a:lvl9pPr marL="0" indent="0" algn="l" defTabSz="914400" rtl="0" eaLnBrk="1" latinLnBrk="0" hangingPunct="1">
                <a:lnSpc>
                  <a:spcPct val="90000"/>
                </a:lnSpc>
                <a:spcBef>
                  <a:spcPts val="500"/>
                </a:spcBef>
                <a:buFont typeface="Arial" panose="020B0604020202020204" pitchFamily="34" charset="0"/>
                <a:buNone/>
                <a:defRPr sz="1200" i="1" kern="1200">
                  <a:solidFill>
                    <a:schemeClr val="tx1"/>
                  </a:solidFill>
                  <a:latin typeface="+mn-lt"/>
                  <a:ea typeface="+mn-ea"/>
                  <a:cs typeface="+mn-cs"/>
                </a:defRPr>
              </a:lvl9pPr>
            </a:lstStyle>
            <a:p>
              <a:pPr marL="0" indent="0" algn="ctr">
                <a:buNone/>
              </a:pPr>
              <a:r>
                <a:rPr lang="nl-NL" sz="1100">
                  <a:solidFill>
                    <a:srgbClr val="6C6C6C"/>
                  </a:solidFill>
                  <a:effectLst>
                    <a:glow rad="50800">
                      <a:schemeClr val="bg1"/>
                    </a:glow>
                  </a:effectLst>
                  <a:latin typeface="Calibri" panose="020F0502020204030204" pitchFamily="34" charset="0"/>
                  <a:cs typeface="Calibri" panose="020F0502020204030204" pitchFamily="34" charset="0"/>
                </a:rPr>
                <a:t>›</a:t>
              </a:r>
              <a:endParaRPr lang="nl-NL" sz="1100">
                <a:solidFill>
                  <a:srgbClr val="6C6C6C"/>
                </a:solidFill>
                <a:effectLst>
                  <a:glow rad="50800">
                    <a:schemeClr val="bg1"/>
                  </a:glow>
                </a:effectLst>
              </a:endParaRPr>
            </a:p>
          </p:txBody>
        </p:sp>
      </p:grpSp>
      <p:sp>
        <p:nvSpPr>
          <p:cNvPr id="86" name="Tijdelijke aanduiding voor tabel 8">
            <a:extLst>
              <a:ext uri="{FF2B5EF4-FFF2-40B4-BE49-F238E27FC236}">
                <a16:creationId xmlns:a16="http://schemas.microsoft.com/office/drawing/2014/main" id="{5AAF1DC8-20D0-4687-B2C0-3C9F7479BB9D}"/>
              </a:ext>
            </a:extLst>
          </p:cNvPr>
          <p:cNvSpPr>
            <a:spLocks noGrp="1"/>
          </p:cNvSpPr>
          <p:nvPr>
            <p:ph type="tbl" sz="quarter" idx="15" hasCustomPrompt="1"/>
          </p:nvPr>
        </p:nvSpPr>
        <p:spPr>
          <a:xfrm>
            <a:off x="810335" y="1291742"/>
            <a:ext cx="10272187" cy="3188860"/>
          </a:xfrm>
          <a:noFill/>
          <a:effectLst/>
        </p:spPr>
        <p:txBody>
          <a:bodyPr bIns="1620000" anchor="ctr"/>
          <a:lstStyle>
            <a:lvl1pPr marL="0" indent="0" algn="ctr">
              <a:lnSpc>
                <a:spcPct val="90000"/>
              </a:lnSpc>
              <a:spcBef>
                <a:spcPts val="0"/>
              </a:spcBef>
              <a:spcAft>
                <a:spcPts val="0"/>
              </a:spcAft>
              <a:buNone/>
              <a:defRPr sz="1500">
                <a:solidFill>
                  <a:schemeClr val="tx1">
                    <a:lumMod val="50000"/>
                    <a:lumOff val="50000"/>
                  </a:schemeClr>
                </a:solidFill>
              </a:defRPr>
            </a:lvl1pPr>
          </a:lstStyle>
          <a:p>
            <a:r>
              <a:rPr lang="nl-NL"/>
              <a:t>Klik op het onderstaand icoon </a:t>
            </a:r>
            <a:br>
              <a:rPr lang="nl-NL"/>
            </a:br>
            <a:r>
              <a:rPr lang="nl-NL"/>
              <a:t>om een tabel in te voegen.</a:t>
            </a:r>
            <a:br>
              <a:rPr lang="nl-NL"/>
            </a:br>
            <a:br>
              <a:rPr lang="nl-NL"/>
            </a:br>
            <a:r>
              <a:rPr lang="nl-NL"/>
              <a:t>Meer hulp nodig? </a:t>
            </a:r>
            <a:br>
              <a:rPr lang="nl-NL"/>
            </a:br>
            <a:r>
              <a:rPr lang="nl-NL"/>
              <a:t>Aan de zijkanten van de dia's zijn instructies </a:t>
            </a:r>
            <a:br>
              <a:rPr lang="nl-NL"/>
            </a:br>
            <a:r>
              <a:rPr lang="nl-NL"/>
              <a:t>geplaatst voor verdere informatie.</a:t>
            </a:r>
          </a:p>
        </p:txBody>
      </p:sp>
    </p:spTree>
    <p:extLst>
      <p:ext uri="{BB962C8B-B14F-4D97-AF65-F5344CB8AC3E}">
        <p14:creationId xmlns:p14="http://schemas.microsoft.com/office/powerpoint/2010/main" val="4045591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kst en Grafiek">
    <p:spTree>
      <p:nvGrpSpPr>
        <p:cNvPr id="1" name=""/>
        <p:cNvGrpSpPr/>
        <p:nvPr/>
      </p:nvGrpSpPr>
      <p:grpSpPr>
        <a:xfrm>
          <a:off x="0" y="0"/>
          <a:ext cx="0" cy="0"/>
          <a:chOff x="0" y="0"/>
          <a:chExt cx="0" cy="0"/>
        </a:xfrm>
      </p:grpSpPr>
      <p:sp>
        <p:nvSpPr>
          <p:cNvPr id="8" name="Graphic 31">
            <a:extLst>
              <a:ext uri="{FF2B5EF4-FFF2-40B4-BE49-F238E27FC236}">
                <a16:creationId xmlns:a16="http://schemas.microsoft.com/office/drawing/2014/main" id="{3D319972-9B28-4EB1-A98E-96503CC03C59}"/>
              </a:ext>
            </a:extLst>
          </p:cNvPr>
          <p:cNvSpPr>
            <a:spLocks noChangeAspect="1"/>
          </p:cNvSpPr>
          <p:nvPr userDrawn="1"/>
        </p:nvSpPr>
        <p:spPr>
          <a:xfrm rot="5400000" flipV="1">
            <a:off x="2610316" y="-2656221"/>
            <a:ext cx="6900415" cy="12212857"/>
          </a:xfrm>
          <a:custGeom>
            <a:avLst/>
            <a:gdLst>
              <a:gd name="connsiteX0" fmla="*/ 892481 w 5315644"/>
              <a:gd name="connsiteY0" fmla="*/ 0 h 7563811"/>
              <a:gd name="connsiteX1" fmla="*/ 5816 w 5315644"/>
              <a:gd name="connsiteY1" fmla="*/ 3571624 h 7563811"/>
              <a:gd name="connsiteX2" fmla="*/ 747667 w 5315644"/>
              <a:gd name="connsiteY2" fmla="*/ 7563812 h 7563811"/>
              <a:gd name="connsiteX3" fmla="*/ 5315644 w 5315644"/>
              <a:gd name="connsiteY3" fmla="*/ 7563812 h 7563811"/>
              <a:gd name="connsiteX4" fmla="*/ 5315644 w 5315644"/>
              <a:gd name="connsiteY4" fmla="*/ 0 h 7563811"/>
              <a:gd name="connsiteX5" fmla="*/ 892481 w 5315644"/>
              <a:gd name="connsiteY5" fmla="*/ 0 h 7563811"/>
              <a:gd name="connsiteX0" fmla="*/ 892481 w 5315644"/>
              <a:gd name="connsiteY0" fmla="*/ 0 h 7563813"/>
              <a:gd name="connsiteX1" fmla="*/ 5816 w 5315644"/>
              <a:gd name="connsiteY1" fmla="*/ 3571624 h 7563813"/>
              <a:gd name="connsiteX2" fmla="*/ 747667 w 5315644"/>
              <a:gd name="connsiteY2" fmla="*/ 7563812 h 7563813"/>
              <a:gd name="connsiteX3" fmla="*/ 4552322 w 5315644"/>
              <a:gd name="connsiteY3" fmla="*/ 7563813 h 7563813"/>
              <a:gd name="connsiteX4" fmla="*/ 5315644 w 5315644"/>
              <a:gd name="connsiteY4" fmla="*/ 0 h 7563813"/>
              <a:gd name="connsiteX5" fmla="*/ 892481 w 5315644"/>
              <a:gd name="connsiteY5" fmla="*/ 0 h 7563813"/>
              <a:gd name="connsiteX0" fmla="*/ 892481 w 5315644"/>
              <a:gd name="connsiteY0" fmla="*/ 0 h 7563813"/>
              <a:gd name="connsiteX1" fmla="*/ 5816 w 5315644"/>
              <a:gd name="connsiteY1" fmla="*/ 3571624 h 7563813"/>
              <a:gd name="connsiteX2" fmla="*/ 747667 w 5315644"/>
              <a:gd name="connsiteY2" fmla="*/ 7563812 h 7563813"/>
              <a:gd name="connsiteX3" fmla="*/ 4901639 w 5315644"/>
              <a:gd name="connsiteY3" fmla="*/ 7563813 h 7563813"/>
              <a:gd name="connsiteX4" fmla="*/ 5315644 w 5315644"/>
              <a:gd name="connsiteY4" fmla="*/ 0 h 7563813"/>
              <a:gd name="connsiteX5" fmla="*/ 892481 w 5315644"/>
              <a:gd name="connsiteY5" fmla="*/ 0 h 7563813"/>
              <a:gd name="connsiteX0" fmla="*/ 892481 w 4901639"/>
              <a:gd name="connsiteY0" fmla="*/ 0 h 7563813"/>
              <a:gd name="connsiteX1" fmla="*/ 5816 w 4901639"/>
              <a:gd name="connsiteY1" fmla="*/ 3571624 h 7563813"/>
              <a:gd name="connsiteX2" fmla="*/ 747667 w 4901639"/>
              <a:gd name="connsiteY2" fmla="*/ 7563812 h 7563813"/>
              <a:gd name="connsiteX3" fmla="*/ 4901639 w 4901639"/>
              <a:gd name="connsiteY3" fmla="*/ 7563813 h 7563813"/>
              <a:gd name="connsiteX4" fmla="*/ 4565260 w 4901639"/>
              <a:gd name="connsiteY4" fmla="*/ 0 h 7563813"/>
              <a:gd name="connsiteX5" fmla="*/ 892481 w 4901639"/>
              <a:gd name="connsiteY5" fmla="*/ 0 h 7563813"/>
              <a:gd name="connsiteX0" fmla="*/ 892481 w 4901639"/>
              <a:gd name="connsiteY0" fmla="*/ 12938 h 7576751"/>
              <a:gd name="connsiteX1" fmla="*/ 5816 w 4901639"/>
              <a:gd name="connsiteY1" fmla="*/ 3584562 h 7576751"/>
              <a:gd name="connsiteX2" fmla="*/ 747667 w 4901639"/>
              <a:gd name="connsiteY2" fmla="*/ 7576750 h 7576751"/>
              <a:gd name="connsiteX3" fmla="*/ 4901639 w 4901639"/>
              <a:gd name="connsiteY3" fmla="*/ 7576751 h 7576751"/>
              <a:gd name="connsiteX4" fmla="*/ 4901639 w 4901639"/>
              <a:gd name="connsiteY4" fmla="*/ 0 h 7576751"/>
              <a:gd name="connsiteX5" fmla="*/ 892481 w 4901639"/>
              <a:gd name="connsiteY5" fmla="*/ 12938 h 7576751"/>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0 w 4906702"/>
              <a:gd name="connsiteY0" fmla="*/ 823283 h 8379532"/>
              <a:gd name="connsiteX1" fmla="*/ 10879 w 4906702"/>
              <a:gd name="connsiteY1" fmla="*/ 4387343 h 8379532"/>
              <a:gd name="connsiteX2" fmla="*/ 752730 w 4906702"/>
              <a:gd name="connsiteY2" fmla="*/ 8379531 h 8379532"/>
              <a:gd name="connsiteX3" fmla="*/ 4906702 w 4906702"/>
              <a:gd name="connsiteY3" fmla="*/ 8379532 h 8379532"/>
              <a:gd name="connsiteX4" fmla="*/ 4906702 w 4906702"/>
              <a:gd name="connsiteY4" fmla="*/ 802781 h 8379532"/>
              <a:gd name="connsiteX5" fmla="*/ 0 w 4906702"/>
              <a:gd name="connsiteY5" fmla="*/ 823283 h 8379532"/>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147214 w 4923206"/>
              <a:gd name="connsiteY0" fmla="*/ 179342 h 7576751"/>
              <a:gd name="connsiteX1" fmla="*/ 27383 w 4923206"/>
              <a:gd name="connsiteY1" fmla="*/ 3584562 h 7576751"/>
              <a:gd name="connsiteX2" fmla="*/ 769234 w 4923206"/>
              <a:gd name="connsiteY2" fmla="*/ 7576750 h 7576751"/>
              <a:gd name="connsiteX3" fmla="*/ 4923206 w 4923206"/>
              <a:gd name="connsiteY3" fmla="*/ 7576751 h 7576751"/>
              <a:gd name="connsiteX4" fmla="*/ 4923206 w 4923206"/>
              <a:gd name="connsiteY4" fmla="*/ 0 h 7576751"/>
              <a:gd name="connsiteX5" fmla="*/ 147214 w 4923206"/>
              <a:gd name="connsiteY5" fmla="*/ 179342 h 7576751"/>
              <a:gd name="connsiteX0" fmla="*/ 42213 w 4957629"/>
              <a:gd name="connsiteY0" fmla="*/ 5373 h 7576751"/>
              <a:gd name="connsiteX1" fmla="*/ 61806 w 4957629"/>
              <a:gd name="connsiteY1" fmla="*/ 3584562 h 7576751"/>
              <a:gd name="connsiteX2" fmla="*/ 803657 w 4957629"/>
              <a:gd name="connsiteY2" fmla="*/ 7576750 h 7576751"/>
              <a:gd name="connsiteX3" fmla="*/ 4957629 w 4957629"/>
              <a:gd name="connsiteY3" fmla="*/ 7576751 h 7576751"/>
              <a:gd name="connsiteX4" fmla="*/ 4957629 w 4957629"/>
              <a:gd name="connsiteY4" fmla="*/ 0 h 7576751"/>
              <a:gd name="connsiteX5" fmla="*/ 42213 w 4957629"/>
              <a:gd name="connsiteY5" fmla="*/ 5373 h 7576751"/>
              <a:gd name="connsiteX0" fmla="*/ 19358 w 4934774"/>
              <a:gd name="connsiteY0" fmla="*/ 5373 h 7576751"/>
              <a:gd name="connsiteX1" fmla="*/ 38951 w 4934774"/>
              <a:gd name="connsiteY1" fmla="*/ 3584562 h 7576751"/>
              <a:gd name="connsiteX2" fmla="*/ 780802 w 4934774"/>
              <a:gd name="connsiteY2" fmla="*/ 7576750 h 7576751"/>
              <a:gd name="connsiteX3" fmla="*/ 4934774 w 4934774"/>
              <a:gd name="connsiteY3" fmla="*/ 7576751 h 7576751"/>
              <a:gd name="connsiteX4" fmla="*/ 4934774 w 4934774"/>
              <a:gd name="connsiteY4" fmla="*/ 0 h 7576751"/>
              <a:gd name="connsiteX5" fmla="*/ 19358 w 4934774"/>
              <a:gd name="connsiteY5" fmla="*/ 5373 h 7576751"/>
              <a:gd name="connsiteX0" fmla="*/ 0 w 4915416"/>
              <a:gd name="connsiteY0" fmla="*/ 5373 h 7576751"/>
              <a:gd name="connsiteX1" fmla="*/ 19593 w 4915416"/>
              <a:gd name="connsiteY1" fmla="*/ 3584562 h 7576751"/>
              <a:gd name="connsiteX2" fmla="*/ 761444 w 4915416"/>
              <a:gd name="connsiteY2" fmla="*/ 7576750 h 7576751"/>
              <a:gd name="connsiteX3" fmla="*/ 4915416 w 4915416"/>
              <a:gd name="connsiteY3" fmla="*/ 7576751 h 7576751"/>
              <a:gd name="connsiteX4" fmla="*/ 4915416 w 4915416"/>
              <a:gd name="connsiteY4" fmla="*/ 0 h 7576751"/>
              <a:gd name="connsiteX5" fmla="*/ 0 w 4915416"/>
              <a:gd name="connsiteY5" fmla="*/ 5373 h 7576751"/>
              <a:gd name="connsiteX0" fmla="*/ 0 w 4915416"/>
              <a:gd name="connsiteY0" fmla="*/ 5373 h 7576751"/>
              <a:gd name="connsiteX1" fmla="*/ 19593 w 4915416"/>
              <a:gd name="connsiteY1" fmla="*/ 3584562 h 7576751"/>
              <a:gd name="connsiteX2" fmla="*/ 761444 w 4915416"/>
              <a:gd name="connsiteY2" fmla="*/ 7576750 h 7576751"/>
              <a:gd name="connsiteX3" fmla="*/ 4915416 w 4915416"/>
              <a:gd name="connsiteY3" fmla="*/ 7576751 h 7576751"/>
              <a:gd name="connsiteX4" fmla="*/ 4915416 w 4915416"/>
              <a:gd name="connsiteY4" fmla="*/ 0 h 7576751"/>
              <a:gd name="connsiteX5" fmla="*/ 0 w 4915416"/>
              <a:gd name="connsiteY5" fmla="*/ 5373 h 7576751"/>
              <a:gd name="connsiteX0" fmla="*/ 369366 w 5284782"/>
              <a:gd name="connsiteY0" fmla="*/ 266522 h 7837900"/>
              <a:gd name="connsiteX1" fmla="*/ 362817 w 5284782"/>
              <a:gd name="connsiteY1" fmla="*/ 3845711 h 7837900"/>
              <a:gd name="connsiteX2" fmla="*/ 1130810 w 5284782"/>
              <a:gd name="connsiteY2" fmla="*/ 7837899 h 7837900"/>
              <a:gd name="connsiteX3" fmla="*/ 5284782 w 5284782"/>
              <a:gd name="connsiteY3" fmla="*/ 7837900 h 7837900"/>
              <a:gd name="connsiteX4" fmla="*/ 5284782 w 5284782"/>
              <a:gd name="connsiteY4" fmla="*/ 261149 h 7837900"/>
              <a:gd name="connsiteX5" fmla="*/ 369366 w 5284782"/>
              <a:gd name="connsiteY5" fmla="*/ 266522 h 7837900"/>
              <a:gd name="connsiteX0" fmla="*/ 16535 w 4931951"/>
              <a:gd name="connsiteY0" fmla="*/ 5373 h 7576751"/>
              <a:gd name="connsiteX1" fmla="*/ 9986 w 4931951"/>
              <a:gd name="connsiteY1" fmla="*/ 3584562 h 7576751"/>
              <a:gd name="connsiteX2" fmla="*/ 777979 w 4931951"/>
              <a:gd name="connsiteY2" fmla="*/ 7576750 h 7576751"/>
              <a:gd name="connsiteX3" fmla="*/ 4931951 w 4931951"/>
              <a:gd name="connsiteY3" fmla="*/ 7576751 h 7576751"/>
              <a:gd name="connsiteX4" fmla="*/ 4931951 w 4931951"/>
              <a:gd name="connsiteY4" fmla="*/ 0 h 7576751"/>
              <a:gd name="connsiteX5" fmla="*/ 16535 w 4931951"/>
              <a:gd name="connsiteY5" fmla="*/ 5373 h 757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1951" h="7576751">
                <a:moveTo>
                  <a:pt x="16535" y="5373"/>
                </a:moveTo>
                <a:cubicBezTo>
                  <a:pt x="-5007" y="4000"/>
                  <a:pt x="-3639" y="2292410"/>
                  <a:pt x="9986" y="3584562"/>
                </a:cubicBezTo>
                <a:cubicBezTo>
                  <a:pt x="23611" y="4876714"/>
                  <a:pt x="882144" y="6160044"/>
                  <a:pt x="777979" y="7576750"/>
                </a:cubicBezTo>
                <a:lnTo>
                  <a:pt x="4931951" y="7576751"/>
                </a:lnTo>
                <a:lnTo>
                  <a:pt x="4931951" y="0"/>
                </a:lnTo>
                <a:lnTo>
                  <a:pt x="16535" y="5373"/>
                </a:lnTo>
                <a:close/>
              </a:path>
            </a:pathLst>
          </a:custGeom>
          <a:solidFill>
            <a:srgbClr val="E5DDE8">
              <a:alpha val="25354"/>
            </a:srgbClr>
          </a:solidFill>
          <a:ln w="12692" cap="flat">
            <a:noFill/>
            <a:prstDash val="solid"/>
            <a:miter/>
          </a:ln>
        </p:spPr>
        <p:txBody>
          <a:bodyPr rtlCol="0" anchor="ctr"/>
          <a:lstStyle/>
          <a:p>
            <a:endParaRPr lang="nl-NL" sz="1633"/>
          </a:p>
        </p:txBody>
      </p:sp>
      <p:sp>
        <p:nvSpPr>
          <p:cNvPr id="5" name="Tekstvak 4"/>
          <p:cNvSpPr txBox="1"/>
          <p:nvPr userDrawn="1"/>
        </p:nvSpPr>
        <p:spPr>
          <a:xfrm>
            <a:off x="-10750" y="-662296"/>
            <a:ext cx="12192000" cy="461665"/>
          </a:xfrm>
          <a:prstGeom prst="rect">
            <a:avLst/>
          </a:prstGeom>
          <a:noFill/>
        </p:spPr>
        <p:txBody>
          <a:bodyPr wrap="square" rtlCol="0">
            <a:spAutoFit/>
          </a:bodyPr>
          <a:lstStyle/>
          <a:p>
            <a:pPr algn="ctr"/>
            <a:r>
              <a:rPr lang="nl-NL" sz="2400" b="0" spc="50" baseline="0">
                <a:solidFill>
                  <a:schemeClr val="accent2"/>
                </a:solidFill>
                <a:latin typeface="+mj-lt"/>
                <a:cs typeface="Calibri" panose="020F0502020204030204" pitchFamily="34" charset="0"/>
              </a:rPr>
              <a:t>Tekst en Grafiek</a:t>
            </a:r>
          </a:p>
        </p:txBody>
      </p:sp>
      <p:grpSp>
        <p:nvGrpSpPr>
          <p:cNvPr id="83" name="INSTRUCTIE">
            <a:extLst>
              <a:ext uri="{FF2B5EF4-FFF2-40B4-BE49-F238E27FC236}">
                <a16:creationId xmlns:a16="http://schemas.microsoft.com/office/drawing/2014/main" id="{6980AAF2-F7BE-4477-B765-6F9C89FD3BA5}"/>
              </a:ext>
            </a:extLst>
          </p:cNvPr>
          <p:cNvGrpSpPr/>
          <p:nvPr userDrawn="1"/>
        </p:nvGrpSpPr>
        <p:grpSpPr>
          <a:xfrm>
            <a:off x="12377867" y="1"/>
            <a:ext cx="3693114" cy="6056851"/>
            <a:chOff x="12377867" y="1"/>
            <a:chExt cx="3693114" cy="6056851"/>
          </a:xfrm>
        </p:grpSpPr>
        <p:sp>
          <p:nvSpPr>
            <p:cNvPr id="84" name="Rechthoek 83">
              <a:extLst>
                <a:ext uri="{FF2B5EF4-FFF2-40B4-BE49-F238E27FC236}">
                  <a16:creationId xmlns:a16="http://schemas.microsoft.com/office/drawing/2014/main" id="{53938080-597C-4E19-BA5C-73CF8DF61253}"/>
                </a:ext>
              </a:extLst>
            </p:cNvPr>
            <p:cNvSpPr/>
            <p:nvPr userDrawn="1"/>
          </p:nvSpPr>
          <p:spPr>
            <a:xfrm>
              <a:off x="12377867" y="3575647"/>
              <a:ext cx="3593091" cy="175260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Grafiek data bewerken</a:t>
              </a:r>
            </a:p>
          </p:txBody>
        </p:sp>
        <p:sp>
          <p:nvSpPr>
            <p:cNvPr id="162" name="Ovaal 161">
              <a:extLst>
                <a:ext uri="{FF2B5EF4-FFF2-40B4-BE49-F238E27FC236}">
                  <a16:creationId xmlns:a16="http://schemas.microsoft.com/office/drawing/2014/main" id="{9D81370A-5C70-481B-9014-79C7BAB68474}"/>
                </a:ext>
              </a:extLst>
            </p:cNvPr>
            <p:cNvSpPr/>
            <p:nvPr userDrawn="1"/>
          </p:nvSpPr>
          <p:spPr>
            <a:xfrm>
              <a:off x="12560445" y="404024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63" name="Rechthoek 162">
              <a:extLst>
                <a:ext uri="{FF2B5EF4-FFF2-40B4-BE49-F238E27FC236}">
                  <a16:creationId xmlns:a16="http://schemas.microsoft.com/office/drawing/2014/main" id="{09B8254E-1F86-4465-A549-D12BCA070C5C}"/>
                </a:ext>
              </a:extLst>
            </p:cNvPr>
            <p:cNvSpPr/>
            <p:nvPr userDrawn="1"/>
          </p:nvSpPr>
          <p:spPr>
            <a:xfrm>
              <a:off x="12844617" y="4040246"/>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met de rechter muisknop op de grafiek</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kies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‘Gegevens bewerken’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64" name="Groep 163">
              <a:extLst>
                <a:ext uri="{FF2B5EF4-FFF2-40B4-BE49-F238E27FC236}">
                  <a16:creationId xmlns:a16="http://schemas.microsoft.com/office/drawing/2014/main" id="{B90717EA-DC90-4427-8F49-A8D5C3DFAF8F}"/>
                </a:ext>
              </a:extLst>
            </p:cNvPr>
            <p:cNvGrpSpPr/>
            <p:nvPr userDrawn="1"/>
          </p:nvGrpSpPr>
          <p:grpSpPr>
            <a:xfrm>
              <a:off x="12849211" y="4480038"/>
              <a:ext cx="1495189" cy="563933"/>
              <a:chOff x="-3314821" y="3310415"/>
              <a:chExt cx="1495189" cy="563933"/>
            </a:xfrm>
          </p:grpSpPr>
          <p:sp>
            <p:nvSpPr>
              <p:cNvPr id="184" name="Rechthoek 183">
                <a:extLst>
                  <a:ext uri="{FF2B5EF4-FFF2-40B4-BE49-F238E27FC236}">
                    <a16:creationId xmlns:a16="http://schemas.microsoft.com/office/drawing/2014/main" id="{4DB88ACD-83FC-4B7E-8332-11DE2256FD59}"/>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85" name="Rechthoek 184">
                <a:extLst>
                  <a:ext uri="{FF2B5EF4-FFF2-40B4-BE49-F238E27FC236}">
                    <a16:creationId xmlns:a16="http://schemas.microsoft.com/office/drawing/2014/main" id="{81F76F5F-0E82-4D29-BE74-C5AAA30D19D5}"/>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86" name="Tekstvak 185">
                <a:extLst>
                  <a:ext uri="{FF2B5EF4-FFF2-40B4-BE49-F238E27FC236}">
                    <a16:creationId xmlns:a16="http://schemas.microsoft.com/office/drawing/2014/main" id="{D175D06F-79E7-495D-B166-66DFD081B801}"/>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Grafiektype wijzigen</a:t>
                </a:r>
              </a:p>
            </p:txBody>
          </p:sp>
          <p:sp>
            <p:nvSpPr>
              <p:cNvPr id="187" name="Tekstvak 186">
                <a:extLst>
                  <a:ext uri="{FF2B5EF4-FFF2-40B4-BE49-F238E27FC236}">
                    <a16:creationId xmlns:a16="http://schemas.microsoft.com/office/drawing/2014/main" id="{4385E566-9AB1-4CA9-A010-538537FA0B47}"/>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Gegevens bewerken</a:t>
                </a:r>
              </a:p>
            </p:txBody>
          </p:sp>
          <p:sp>
            <p:nvSpPr>
              <p:cNvPr id="188" name="Vrije vorm: vorm 187">
                <a:extLst>
                  <a:ext uri="{FF2B5EF4-FFF2-40B4-BE49-F238E27FC236}">
                    <a16:creationId xmlns:a16="http://schemas.microsoft.com/office/drawing/2014/main" id="{F008E812-851D-4FAC-8080-037271EF0507}"/>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grpSp>
            <p:nvGrpSpPr>
              <p:cNvPr id="189" name="Groep 188">
                <a:extLst>
                  <a:ext uri="{FF2B5EF4-FFF2-40B4-BE49-F238E27FC236}">
                    <a16:creationId xmlns:a16="http://schemas.microsoft.com/office/drawing/2014/main" id="{74652899-1260-4C27-AC99-EBE6FFC9E190}"/>
                  </a:ext>
                </a:extLst>
              </p:cNvPr>
              <p:cNvGrpSpPr/>
              <p:nvPr userDrawn="1"/>
            </p:nvGrpSpPr>
            <p:grpSpPr>
              <a:xfrm>
                <a:off x="-3261976" y="3361742"/>
                <a:ext cx="139861" cy="152244"/>
                <a:chOff x="12574450" y="6053892"/>
                <a:chExt cx="169232" cy="184215"/>
              </a:xfrm>
            </p:grpSpPr>
            <p:sp>
              <p:nvSpPr>
                <p:cNvPr id="209" name="Rechthoek 208">
                  <a:extLst>
                    <a:ext uri="{FF2B5EF4-FFF2-40B4-BE49-F238E27FC236}">
                      <a16:creationId xmlns:a16="http://schemas.microsoft.com/office/drawing/2014/main" id="{25BEC41F-F74D-45F3-B076-42FDC5264B57}"/>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rgbClr val="211F26"/>
                    </a:solidFill>
                    <a:latin typeface="Calibri" panose="020F0502020204030204" pitchFamily="34" charset="0"/>
                    <a:cs typeface="Calibri" panose="020F0502020204030204" pitchFamily="34" charset="0"/>
                  </a:endParaRPr>
                </a:p>
              </p:txBody>
            </p:sp>
            <p:sp>
              <p:nvSpPr>
                <p:cNvPr id="210" name="Rechthoek 209">
                  <a:extLst>
                    <a:ext uri="{FF2B5EF4-FFF2-40B4-BE49-F238E27FC236}">
                      <a16:creationId xmlns:a16="http://schemas.microsoft.com/office/drawing/2014/main" id="{4FD64B06-32DF-4268-8911-237D432ED64C}"/>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rgbClr val="211F26"/>
                    </a:solidFill>
                    <a:latin typeface="Calibri" panose="020F0502020204030204" pitchFamily="34" charset="0"/>
                    <a:cs typeface="Calibri" panose="020F0502020204030204" pitchFamily="34" charset="0"/>
                  </a:endParaRPr>
                </a:p>
              </p:txBody>
            </p:sp>
            <p:sp>
              <p:nvSpPr>
                <p:cNvPr id="211" name="Rechthoek 210">
                  <a:extLst>
                    <a:ext uri="{FF2B5EF4-FFF2-40B4-BE49-F238E27FC236}">
                      <a16:creationId xmlns:a16="http://schemas.microsoft.com/office/drawing/2014/main" id="{A5FDBAB8-D9EC-4894-9C0A-45A429DA2D1A}"/>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190" name="Groep 189">
                <a:extLst>
                  <a:ext uri="{FF2B5EF4-FFF2-40B4-BE49-F238E27FC236}">
                    <a16:creationId xmlns:a16="http://schemas.microsoft.com/office/drawing/2014/main" id="{9A38A465-9717-4E8D-9EA1-794D9B42EF36}"/>
                  </a:ext>
                </a:extLst>
              </p:cNvPr>
              <p:cNvGrpSpPr/>
              <p:nvPr userDrawn="1"/>
            </p:nvGrpSpPr>
            <p:grpSpPr>
              <a:xfrm>
                <a:off x="-3261070" y="3635199"/>
                <a:ext cx="168905" cy="104490"/>
                <a:chOff x="-3261070" y="3620931"/>
                <a:chExt cx="193920" cy="119965"/>
              </a:xfrm>
            </p:grpSpPr>
            <p:sp>
              <p:nvSpPr>
                <p:cNvPr id="191" name="Rechthoek 190">
                  <a:extLst>
                    <a:ext uri="{FF2B5EF4-FFF2-40B4-BE49-F238E27FC236}">
                      <a16:creationId xmlns:a16="http://schemas.microsoft.com/office/drawing/2014/main" id="{0E977947-B7F8-4596-8179-E4CE5DA67FC6}"/>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nvGrpSpPr>
                <p:cNvPr id="192" name="Groep 191">
                  <a:extLst>
                    <a:ext uri="{FF2B5EF4-FFF2-40B4-BE49-F238E27FC236}">
                      <a16:creationId xmlns:a16="http://schemas.microsoft.com/office/drawing/2014/main" id="{B8830311-5E79-47DC-988B-FFB5C6977BAD}"/>
                    </a:ext>
                  </a:extLst>
                </p:cNvPr>
                <p:cNvGrpSpPr/>
                <p:nvPr userDrawn="1"/>
              </p:nvGrpSpPr>
              <p:grpSpPr>
                <a:xfrm>
                  <a:off x="-3261070" y="3622063"/>
                  <a:ext cx="141113" cy="117345"/>
                  <a:chOff x="1094874" y="-878306"/>
                  <a:chExt cx="867364" cy="613611"/>
                </a:xfrm>
              </p:grpSpPr>
              <p:cxnSp>
                <p:nvCxnSpPr>
                  <p:cNvPr id="202" name="Rechte verbindingslijn 201">
                    <a:extLst>
                      <a:ext uri="{FF2B5EF4-FFF2-40B4-BE49-F238E27FC236}">
                        <a16:creationId xmlns:a16="http://schemas.microsoft.com/office/drawing/2014/main" id="{51E797FD-9E41-437B-9176-0A4C6309403D}"/>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03" name="Rechte verbindingslijn 202">
                    <a:extLst>
                      <a:ext uri="{FF2B5EF4-FFF2-40B4-BE49-F238E27FC236}">
                        <a16:creationId xmlns:a16="http://schemas.microsoft.com/office/drawing/2014/main" id="{5A8D566B-F531-4F1B-A35C-2E17B976492E}"/>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204" name="Groep 203">
                    <a:extLst>
                      <a:ext uri="{FF2B5EF4-FFF2-40B4-BE49-F238E27FC236}">
                        <a16:creationId xmlns:a16="http://schemas.microsoft.com/office/drawing/2014/main" id="{33020286-58C1-47BB-B385-CEF3E7A70D30}"/>
                      </a:ext>
                    </a:extLst>
                  </p:cNvPr>
                  <p:cNvGrpSpPr/>
                  <p:nvPr userDrawn="1"/>
                </p:nvGrpSpPr>
                <p:grpSpPr>
                  <a:xfrm>
                    <a:off x="1270535" y="-878306"/>
                    <a:ext cx="526983" cy="613611"/>
                    <a:chOff x="1270535" y="-745959"/>
                    <a:chExt cx="526983" cy="481264"/>
                  </a:xfrm>
                </p:grpSpPr>
                <p:cxnSp>
                  <p:nvCxnSpPr>
                    <p:cNvPr id="205" name="Rechte verbindingslijn 204">
                      <a:extLst>
                        <a:ext uri="{FF2B5EF4-FFF2-40B4-BE49-F238E27FC236}">
                          <a16:creationId xmlns:a16="http://schemas.microsoft.com/office/drawing/2014/main" id="{D8A61983-3A4F-4C91-9364-BB7C745EE672}"/>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06" name="Rechte verbindingslijn 205">
                      <a:extLst>
                        <a:ext uri="{FF2B5EF4-FFF2-40B4-BE49-F238E27FC236}">
                          <a16:creationId xmlns:a16="http://schemas.microsoft.com/office/drawing/2014/main" id="{4AC77CF1-7023-44E7-9018-E15A888968BC}"/>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07" name="Rechte verbindingslijn 206">
                      <a:extLst>
                        <a:ext uri="{FF2B5EF4-FFF2-40B4-BE49-F238E27FC236}">
                          <a16:creationId xmlns:a16="http://schemas.microsoft.com/office/drawing/2014/main" id="{0E99404A-07C8-48D5-A207-4B7159B86D28}"/>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08" name="Rechte verbindingslijn 207">
                      <a:extLst>
                        <a:ext uri="{FF2B5EF4-FFF2-40B4-BE49-F238E27FC236}">
                          <a16:creationId xmlns:a16="http://schemas.microsoft.com/office/drawing/2014/main" id="{08D4D860-8712-41B7-AB4A-5BFAC9885811}"/>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193" name="Rechte verbindingslijn 192">
                  <a:extLst>
                    <a:ext uri="{FF2B5EF4-FFF2-40B4-BE49-F238E27FC236}">
                      <a16:creationId xmlns:a16="http://schemas.microsoft.com/office/drawing/2014/main" id="{3525FFBE-2534-4B95-AC4C-080CDC331B23}"/>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94" name="Rechte verbindingslijn 193">
                  <a:extLst>
                    <a:ext uri="{FF2B5EF4-FFF2-40B4-BE49-F238E27FC236}">
                      <a16:creationId xmlns:a16="http://schemas.microsoft.com/office/drawing/2014/main" id="{92BBBA02-4184-45E5-A84F-83BE9B6B50A4}"/>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95" name="Rechte verbindingslijn 194">
                  <a:extLst>
                    <a:ext uri="{FF2B5EF4-FFF2-40B4-BE49-F238E27FC236}">
                      <a16:creationId xmlns:a16="http://schemas.microsoft.com/office/drawing/2014/main" id="{FF8B25F1-A973-4764-9D47-FBBED5F92BBC}"/>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96" name="Rechte verbindingslijn 195">
                  <a:extLst>
                    <a:ext uri="{FF2B5EF4-FFF2-40B4-BE49-F238E27FC236}">
                      <a16:creationId xmlns:a16="http://schemas.microsoft.com/office/drawing/2014/main" id="{06F1EE9B-E475-450A-BEC1-ABBA2D100D15}"/>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197" name="Rechthoek 196">
                  <a:extLst>
                    <a:ext uri="{FF2B5EF4-FFF2-40B4-BE49-F238E27FC236}">
                      <a16:creationId xmlns:a16="http://schemas.microsoft.com/office/drawing/2014/main" id="{4431B42D-0139-47E3-A2B6-4007C3A6E775}"/>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nvGrpSpPr>
                <p:cNvPr id="198" name="Groep 197">
                  <a:extLst>
                    <a:ext uri="{FF2B5EF4-FFF2-40B4-BE49-F238E27FC236}">
                      <a16:creationId xmlns:a16="http://schemas.microsoft.com/office/drawing/2014/main" id="{2DD5F990-0FC9-4D8A-BB61-F32F985C0126}"/>
                    </a:ext>
                  </a:extLst>
                </p:cNvPr>
                <p:cNvGrpSpPr/>
                <p:nvPr userDrawn="1"/>
              </p:nvGrpSpPr>
              <p:grpSpPr>
                <a:xfrm rot="2700000">
                  <a:off x="-3158000" y="3650045"/>
                  <a:ext cx="34350" cy="147351"/>
                  <a:chOff x="3148392" y="-836646"/>
                  <a:chExt cx="132124" cy="596095"/>
                </a:xfrm>
                <a:solidFill>
                  <a:srgbClr val="3399FF"/>
                </a:solidFill>
              </p:grpSpPr>
              <p:sp>
                <p:nvSpPr>
                  <p:cNvPr id="199" name="Rechthoek 198">
                    <a:extLst>
                      <a:ext uri="{FF2B5EF4-FFF2-40B4-BE49-F238E27FC236}">
                        <a16:creationId xmlns:a16="http://schemas.microsoft.com/office/drawing/2014/main" id="{59CFE254-C9C5-42F1-A611-6018E6DA669F}"/>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200" name="Rechthoek: afgeronde bovenhoeken 199">
                    <a:extLst>
                      <a:ext uri="{FF2B5EF4-FFF2-40B4-BE49-F238E27FC236}">
                        <a16:creationId xmlns:a16="http://schemas.microsoft.com/office/drawing/2014/main" id="{7B971DEE-93D8-402F-AC73-8113FC44FA30}"/>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201" name="Gelijkbenige driehoek 200">
                    <a:extLst>
                      <a:ext uri="{FF2B5EF4-FFF2-40B4-BE49-F238E27FC236}">
                        <a16:creationId xmlns:a16="http://schemas.microsoft.com/office/drawing/2014/main" id="{DEE07DB3-91BA-4B28-99A0-FF9F3FC1FF74}"/>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grpSp>
        </p:grpSp>
        <p:sp>
          <p:nvSpPr>
            <p:cNvPr id="165" name="Rechthoek 164">
              <a:extLst>
                <a:ext uri="{FF2B5EF4-FFF2-40B4-BE49-F238E27FC236}">
                  <a16:creationId xmlns:a16="http://schemas.microsoft.com/office/drawing/2014/main" id="{2BB4F766-E364-4FE1-8AE5-B0A880333A81}"/>
                </a:ext>
              </a:extLst>
            </p:cNvPr>
            <p:cNvSpPr/>
            <p:nvPr userDrawn="1"/>
          </p:nvSpPr>
          <p:spPr>
            <a:xfrm>
              <a:off x="12377867" y="1"/>
              <a:ext cx="3593091" cy="339405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Grafiek invoegen/opmaken</a:t>
              </a:r>
            </a:p>
          </p:txBody>
        </p:sp>
        <p:sp>
          <p:nvSpPr>
            <p:cNvPr id="166" name="Ovaal 165">
              <a:extLst>
                <a:ext uri="{FF2B5EF4-FFF2-40B4-BE49-F238E27FC236}">
                  <a16:creationId xmlns:a16="http://schemas.microsoft.com/office/drawing/2014/main" id="{519514BF-7420-42F3-9DE7-FE9362B13445}"/>
                </a:ext>
              </a:extLst>
            </p:cNvPr>
            <p:cNvSpPr/>
            <p:nvPr userDrawn="1"/>
          </p:nvSpPr>
          <p:spPr>
            <a:xfrm>
              <a:off x="12560445"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67" name="Rechthoek 166">
              <a:extLst>
                <a:ext uri="{FF2B5EF4-FFF2-40B4-BE49-F238E27FC236}">
                  <a16:creationId xmlns:a16="http://schemas.microsoft.com/office/drawing/2014/main" id="{A030C647-B120-47B1-8BDF-3EDCD36B670B}"/>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grafiek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grafiek in te voegen</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68" name="Ovaal 167">
              <a:extLst>
                <a:ext uri="{FF2B5EF4-FFF2-40B4-BE49-F238E27FC236}">
                  <a16:creationId xmlns:a16="http://schemas.microsoft.com/office/drawing/2014/main" id="{F6BC76D1-458A-4EE0-982F-6AD7581C70B2}"/>
                </a:ext>
              </a:extLst>
            </p:cNvPr>
            <p:cNvSpPr/>
            <p:nvPr userDrawn="1"/>
          </p:nvSpPr>
          <p:spPr>
            <a:xfrm>
              <a:off x="12560445"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69" name="Rechthoek 168">
              <a:extLst>
                <a:ext uri="{FF2B5EF4-FFF2-40B4-BE49-F238E27FC236}">
                  <a16:creationId xmlns:a16="http://schemas.microsoft.com/office/drawing/2014/main" id="{5DCEA980-88A5-43A8-AEDA-67336CA801BD}"/>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grafiek</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70" name="Groep 169">
              <a:extLst>
                <a:ext uri="{FF2B5EF4-FFF2-40B4-BE49-F238E27FC236}">
                  <a16:creationId xmlns:a16="http://schemas.microsoft.com/office/drawing/2014/main" id="{7BE10EAB-91D8-42B9-A13A-F3B01A06E900}"/>
                </a:ext>
              </a:extLst>
            </p:cNvPr>
            <p:cNvGrpSpPr/>
            <p:nvPr userDrawn="1"/>
          </p:nvGrpSpPr>
          <p:grpSpPr>
            <a:xfrm>
              <a:off x="12852713" y="2164285"/>
              <a:ext cx="825500" cy="209550"/>
              <a:chOff x="13504624" y="2482850"/>
              <a:chExt cx="825500" cy="209550"/>
            </a:xfrm>
          </p:grpSpPr>
          <p:sp>
            <p:nvSpPr>
              <p:cNvPr id="181" name="Rechthoek 180">
                <a:extLst>
                  <a:ext uri="{FF2B5EF4-FFF2-40B4-BE49-F238E27FC236}">
                    <a16:creationId xmlns:a16="http://schemas.microsoft.com/office/drawing/2014/main" id="{F8ABF1AC-86C2-4FE2-92E6-DF4EE755A86F}"/>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182" name="Rechte verbindingslijn 181">
                <a:extLst>
                  <a:ext uri="{FF2B5EF4-FFF2-40B4-BE49-F238E27FC236}">
                    <a16:creationId xmlns:a16="http://schemas.microsoft.com/office/drawing/2014/main" id="{E69BA9ED-13BC-48EE-8CA8-BC2394166956}"/>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83" name="Gelijkbenige driehoek 182">
                <a:extLst>
                  <a:ext uri="{FF2B5EF4-FFF2-40B4-BE49-F238E27FC236}">
                    <a16:creationId xmlns:a16="http://schemas.microsoft.com/office/drawing/2014/main" id="{29C6D889-11D2-4BB9-851F-4B7C3EF35660}"/>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grpSp>
          <p:nvGrpSpPr>
            <p:cNvPr id="171" name="Groep 170">
              <a:extLst>
                <a:ext uri="{FF2B5EF4-FFF2-40B4-BE49-F238E27FC236}">
                  <a16:creationId xmlns:a16="http://schemas.microsoft.com/office/drawing/2014/main" id="{3B4BC947-055A-45A7-8D36-2B8F738E8EA8}"/>
                </a:ext>
              </a:extLst>
            </p:cNvPr>
            <p:cNvGrpSpPr/>
            <p:nvPr userDrawn="1"/>
          </p:nvGrpSpPr>
          <p:grpSpPr>
            <a:xfrm>
              <a:off x="12847433" y="1232480"/>
              <a:ext cx="289372" cy="314992"/>
              <a:chOff x="7322769" y="-310267"/>
              <a:chExt cx="289372" cy="314992"/>
            </a:xfrm>
          </p:grpSpPr>
          <p:sp>
            <p:nvSpPr>
              <p:cNvPr id="178" name="Rechthoek 177">
                <a:extLst>
                  <a:ext uri="{FF2B5EF4-FFF2-40B4-BE49-F238E27FC236}">
                    <a16:creationId xmlns:a16="http://schemas.microsoft.com/office/drawing/2014/main" id="{A07F04B7-7ED8-44D9-B19E-EC8627F12653}"/>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79" name="Rechthoek 178">
                <a:extLst>
                  <a:ext uri="{FF2B5EF4-FFF2-40B4-BE49-F238E27FC236}">
                    <a16:creationId xmlns:a16="http://schemas.microsoft.com/office/drawing/2014/main" id="{A8E7F5DC-82E5-4642-96DA-00A7C64B13E1}"/>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80" name="Rechthoek 179">
                <a:extLst>
                  <a:ext uri="{FF2B5EF4-FFF2-40B4-BE49-F238E27FC236}">
                    <a16:creationId xmlns:a16="http://schemas.microsoft.com/office/drawing/2014/main" id="{E5690DF7-93E5-46BE-BA3D-314C8CF05E2D}"/>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sp>
          <p:nvSpPr>
            <p:cNvPr id="172" name="Ovaal 171">
              <a:extLst>
                <a:ext uri="{FF2B5EF4-FFF2-40B4-BE49-F238E27FC236}">
                  <a16:creationId xmlns:a16="http://schemas.microsoft.com/office/drawing/2014/main" id="{8CF15C7C-05F1-40A8-ABC3-4EE9A29E1118}"/>
                </a:ext>
              </a:extLst>
            </p:cNvPr>
            <p:cNvSpPr/>
            <p:nvPr userDrawn="1"/>
          </p:nvSpPr>
          <p:spPr>
            <a:xfrm>
              <a:off x="12560445"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73" name="Rechthoek 172">
              <a:extLst>
                <a:ext uri="{FF2B5EF4-FFF2-40B4-BE49-F238E27FC236}">
                  <a16:creationId xmlns:a16="http://schemas.microsoft.com/office/drawing/2014/main" id="{CFE70DBC-A1C9-483F-8938-34A09131FDDF}"/>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Verander de opmaak van de grafiek door onderdelen van de grafiek aan te klikken en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van grafieken - Opmaak’ </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te gaan. </a:t>
              </a:r>
            </a:p>
          </p:txBody>
        </p:sp>
        <p:sp>
          <p:nvSpPr>
            <p:cNvPr id="174" name="Rechthoek 173">
              <a:extLst>
                <a:ext uri="{FF2B5EF4-FFF2-40B4-BE49-F238E27FC236}">
                  <a16:creationId xmlns:a16="http://schemas.microsoft.com/office/drawing/2014/main" id="{7FE3D611-4A28-46F0-A58C-2B9AC00B8DBF}"/>
                </a:ext>
              </a:extLst>
            </p:cNvPr>
            <p:cNvSpPr/>
            <p:nvPr userDrawn="1"/>
          </p:nvSpPr>
          <p:spPr>
            <a:xfrm>
              <a:off x="12377867" y="522885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175" name="ICOON_info">
              <a:extLst>
                <a:ext uri="{FF2B5EF4-FFF2-40B4-BE49-F238E27FC236}">
                  <a16:creationId xmlns:a16="http://schemas.microsoft.com/office/drawing/2014/main" id="{57EA520B-E589-4F3E-95D3-A61F6E2EF9A2}"/>
                </a:ext>
              </a:extLst>
            </p:cNvPr>
            <p:cNvGrpSpPr/>
            <p:nvPr userDrawn="1"/>
          </p:nvGrpSpPr>
          <p:grpSpPr>
            <a:xfrm>
              <a:off x="15787296" y="5092834"/>
              <a:ext cx="283685" cy="283685"/>
              <a:chOff x="-510741" y="5913713"/>
              <a:chExt cx="267555" cy="267555"/>
            </a:xfrm>
          </p:grpSpPr>
          <p:sp>
            <p:nvSpPr>
              <p:cNvPr id="176" name="Ovaal 175">
                <a:extLst>
                  <a:ext uri="{FF2B5EF4-FFF2-40B4-BE49-F238E27FC236}">
                    <a16:creationId xmlns:a16="http://schemas.microsoft.com/office/drawing/2014/main" id="{0E50B78F-C890-403E-81BD-1CFD283E89D9}"/>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177" name="Graphic 163" descr="Informatie">
                <a:extLst>
                  <a:ext uri="{FF2B5EF4-FFF2-40B4-BE49-F238E27FC236}">
                    <a16:creationId xmlns:a16="http://schemas.microsoft.com/office/drawing/2014/main" id="{D0B84D63-B343-4294-AC41-9D419486CB3F}"/>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a:solidFill>
                    <a:srgbClr val="211F26"/>
                  </a:solidFill>
                  <a:latin typeface="Calibri" panose="020F0502020204030204" pitchFamily="34" charset="0"/>
                  <a:cs typeface="Calibri" panose="020F0502020204030204" pitchFamily="34" charset="0"/>
                </a:endParaRPr>
              </a:p>
            </p:txBody>
          </p:sp>
        </p:grpSp>
      </p:grpSp>
      <p:sp>
        <p:nvSpPr>
          <p:cNvPr id="213" name="Titel 2">
            <a:extLst>
              <a:ext uri="{FF2B5EF4-FFF2-40B4-BE49-F238E27FC236}">
                <a16:creationId xmlns:a16="http://schemas.microsoft.com/office/drawing/2014/main" id="{72E649A9-0CBA-461C-B78A-23892D124E53}"/>
              </a:ext>
            </a:extLst>
          </p:cNvPr>
          <p:cNvSpPr>
            <a:spLocks noGrp="1"/>
          </p:cNvSpPr>
          <p:nvPr>
            <p:ph type="title" hasCustomPrompt="1"/>
          </p:nvPr>
        </p:nvSpPr>
        <p:spPr>
          <a:xfrm>
            <a:off x="782814" y="901540"/>
            <a:ext cx="4911084" cy="461665"/>
          </a:xfrm>
        </p:spPr>
        <p:txBody>
          <a:bodyPr/>
          <a:lstStyle>
            <a:lvl1pPr>
              <a:defRPr>
                <a:solidFill>
                  <a:schemeClr val="accent1"/>
                </a:solidFill>
              </a:defRPr>
            </a:lvl1pPr>
          </a:lstStyle>
          <a:p>
            <a:r>
              <a:rPr lang="nl-NL"/>
              <a:t>Plaats hier een titel</a:t>
            </a:r>
          </a:p>
        </p:txBody>
      </p:sp>
      <p:sp>
        <p:nvSpPr>
          <p:cNvPr id="214" name="Tijdelijke aanduiding voor verticale tekst 2">
            <a:extLst>
              <a:ext uri="{FF2B5EF4-FFF2-40B4-BE49-F238E27FC236}">
                <a16:creationId xmlns:a16="http://schemas.microsoft.com/office/drawing/2014/main" id="{36159837-19D9-46E3-BD98-A1AF4C9D7A58}"/>
              </a:ext>
            </a:extLst>
          </p:cNvPr>
          <p:cNvSpPr>
            <a:spLocks noGrp="1"/>
          </p:cNvSpPr>
          <p:nvPr>
            <p:ph type="body" orient="vert" idx="1" hasCustomPrompt="1"/>
          </p:nvPr>
        </p:nvSpPr>
        <p:spPr>
          <a:xfrm>
            <a:off x="807910" y="1837485"/>
            <a:ext cx="4880821" cy="4320778"/>
          </a:xfrm>
        </p:spPr>
        <p:txBody>
          <a:bodyPr vert="horz" lIns="0" tIns="0" rIns="0" bIns="0"/>
          <a:lstStyle>
            <a:lvl1pPr>
              <a:defRPr/>
            </a:lvl1pPr>
            <a:lvl2pPr>
              <a:defRPr/>
            </a:lvl2pPr>
            <a:lvl3pPr>
              <a:defRPr/>
            </a:lvl3pPr>
            <a:lvl4pPr>
              <a:spcBef>
                <a:spcPts val="600"/>
              </a:spcBef>
              <a:spcAft>
                <a:spcPts val="300"/>
              </a:spcAft>
              <a:defRPr/>
            </a:lvl4pPr>
            <a:lvl5pPr>
              <a:defRPr/>
            </a:lvl5pPr>
            <a:lvl6pPr>
              <a:defRPr/>
            </a:lvl6pPr>
            <a:lvl7pPr>
              <a:defRPr/>
            </a:lvl7pPr>
            <a:lvl8pPr>
              <a:defRPr/>
            </a:lvl8pPr>
            <a:lvl9pPr>
              <a:defRPr/>
            </a:lvl9pPr>
          </a:lstStyle>
          <a:p>
            <a:pPr lvl="0"/>
            <a:r>
              <a:rPr lang="nl-NL"/>
              <a:t>Klik hier om een bullet te plaatsen.</a:t>
            </a:r>
          </a:p>
          <a:p>
            <a:pPr lvl="1"/>
            <a:r>
              <a:rPr lang="nl-NL"/>
              <a:t>Sub-bullets</a:t>
            </a:r>
          </a:p>
          <a:p>
            <a:pPr lvl="2"/>
            <a:r>
              <a:rPr lang="nl-NL"/>
              <a:t>Leestekst</a:t>
            </a:r>
          </a:p>
          <a:p>
            <a:pPr lvl="3"/>
            <a:r>
              <a:rPr lang="nl-NL"/>
              <a:t>Subtitel</a:t>
            </a:r>
          </a:p>
          <a:p>
            <a:pPr lvl="4"/>
            <a:r>
              <a:rPr lang="nl-NL"/>
              <a:t>Numerieke bullets</a:t>
            </a:r>
          </a:p>
          <a:p>
            <a:pPr lvl="5"/>
            <a:r>
              <a:rPr lang="nl-NL"/>
              <a:t># Abc</a:t>
            </a:r>
          </a:p>
          <a:p>
            <a:pPr lvl="6"/>
            <a:r>
              <a:rPr lang="nl-NL"/>
              <a:t># Bullets</a:t>
            </a:r>
          </a:p>
          <a:p>
            <a:pPr lvl="7"/>
            <a:r>
              <a:rPr lang="nl-NL"/>
              <a:t>Cursief</a:t>
            </a:r>
          </a:p>
          <a:p>
            <a:pPr lvl="8"/>
            <a:r>
              <a:rPr lang="nl-NL"/>
              <a:t>Alt. Subtitel</a:t>
            </a:r>
          </a:p>
        </p:txBody>
      </p:sp>
      <p:sp>
        <p:nvSpPr>
          <p:cNvPr id="215" name="Tijdelijke aanduiding voor verticale tekst 2">
            <a:extLst>
              <a:ext uri="{FF2B5EF4-FFF2-40B4-BE49-F238E27FC236}">
                <a16:creationId xmlns:a16="http://schemas.microsoft.com/office/drawing/2014/main" id="{F3134D84-3F2F-4C3F-BA90-699D51DA56B1}"/>
              </a:ext>
            </a:extLst>
          </p:cNvPr>
          <p:cNvSpPr>
            <a:spLocks noGrp="1"/>
          </p:cNvSpPr>
          <p:nvPr>
            <p:ph type="body" orient="vert" idx="16" hasCustomPrompt="1"/>
          </p:nvPr>
        </p:nvSpPr>
        <p:spPr>
          <a:xfrm>
            <a:off x="807910" y="1425726"/>
            <a:ext cx="4880821" cy="194626"/>
          </a:xfrm>
        </p:spPr>
        <p:txBody>
          <a:bodyPr vert="horz" lIns="0" tIns="0" rIns="0" bIns="0" anchor="b"/>
          <a:lstStyle>
            <a:lvl1pPr marL="0" indent="0">
              <a:buNone/>
              <a:defRPr sz="1600">
                <a:solidFill>
                  <a:schemeClr val="accent2"/>
                </a:solidFill>
              </a:defRPr>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Plaats hier een subtitel</a:t>
            </a:r>
          </a:p>
        </p:txBody>
      </p:sp>
      <p:sp>
        <p:nvSpPr>
          <p:cNvPr id="217" name="Tijdelijke aanduiding voor grafiek 12">
            <a:extLst>
              <a:ext uri="{FF2B5EF4-FFF2-40B4-BE49-F238E27FC236}">
                <a16:creationId xmlns:a16="http://schemas.microsoft.com/office/drawing/2014/main" id="{3E51FD52-6E64-4C3B-A504-05CDE5F1440A}"/>
              </a:ext>
            </a:extLst>
          </p:cNvPr>
          <p:cNvSpPr>
            <a:spLocks noGrp="1"/>
          </p:cNvSpPr>
          <p:nvPr>
            <p:ph type="chart" sz="quarter" idx="14" hasCustomPrompt="1"/>
          </p:nvPr>
        </p:nvSpPr>
        <p:spPr>
          <a:xfrm>
            <a:off x="6101167" y="900880"/>
            <a:ext cx="5433950" cy="5257381"/>
          </a:xfrm>
          <a:prstGeom prst="rect">
            <a:avLst/>
          </a:prstGeom>
          <a:noFill/>
          <a:ln>
            <a:noFill/>
          </a:ln>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a:t>Klik op het onderstaand icoon </a:t>
            </a:r>
            <a:br>
              <a:rPr lang="nl-NL"/>
            </a:br>
            <a:r>
              <a:rPr lang="nl-NL"/>
              <a:t>om een grafiek in te voegen.</a:t>
            </a:r>
            <a:br>
              <a:rPr lang="nl-NL"/>
            </a:br>
            <a:br>
              <a:rPr lang="nl-NL"/>
            </a:br>
            <a:r>
              <a:rPr lang="nl-NL"/>
              <a:t>Meer hulp nodig? </a:t>
            </a:r>
            <a:br>
              <a:rPr lang="nl-NL"/>
            </a:br>
            <a:r>
              <a:rPr lang="nl-NL"/>
              <a:t>Aan de zijkanten van de dia's zijn instructies </a:t>
            </a:r>
            <a:br>
              <a:rPr lang="nl-NL"/>
            </a:br>
            <a:r>
              <a:rPr lang="nl-NL"/>
              <a:t>geplaatst voor verdere informatie.</a:t>
            </a:r>
          </a:p>
        </p:txBody>
      </p:sp>
      <p:grpSp>
        <p:nvGrpSpPr>
          <p:cNvPr id="219" name="INSTRUCTIE">
            <a:extLst>
              <a:ext uri="{FF2B5EF4-FFF2-40B4-BE49-F238E27FC236}">
                <a16:creationId xmlns:a16="http://schemas.microsoft.com/office/drawing/2014/main" id="{A16B9E2F-B120-48BB-AF9E-BA4E8E94FE0D}"/>
              </a:ext>
            </a:extLst>
          </p:cNvPr>
          <p:cNvGrpSpPr/>
          <p:nvPr userDrawn="1"/>
        </p:nvGrpSpPr>
        <p:grpSpPr>
          <a:xfrm>
            <a:off x="-3786437" y="0"/>
            <a:ext cx="3693386" cy="5359349"/>
            <a:chOff x="-3786437" y="0"/>
            <a:chExt cx="3693386" cy="5359349"/>
          </a:xfrm>
        </p:grpSpPr>
        <p:sp>
          <p:nvSpPr>
            <p:cNvPr id="220" name="Rechthoek 219">
              <a:extLst>
                <a:ext uri="{FF2B5EF4-FFF2-40B4-BE49-F238E27FC236}">
                  <a16:creationId xmlns:a16="http://schemas.microsoft.com/office/drawing/2014/main" id="{3785481B-735F-4E0A-A78D-B4D0400661FC}"/>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221" name="Ovaal 220">
              <a:extLst>
                <a:ext uri="{FF2B5EF4-FFF2-40B4-BE49-F238E27FC236}">
                  <a16:creationId xmlns:a16="http://schemas.microsoft.com/office/drawing/2014/main" id="{530CE8B2-9962-4409-8098-99A7F3D5FD5C}"/>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22" name="Rechthoek 221">
              <a:extLst>
                <a:ext uri="{FF2B5EF4-FFF2-40B4-BE49-F238E27FC236}">
                  <a16:creationId xmlns:a16="http://schemas.microsoft.com/office/drawing/2014/main" id="{DAC3624A-EC42-4C3E-BEB0-D22289B68D59}"/>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Bullet</a:t>
              </a:r>
            </a:p>
          </p:txBody>
        </p:sp>
        <p:sp>
          <p:nvSpPr>
            <p:cNvPr id="223" name="Ovaal 222">
              <a:extLst>
                <a:ext uri="{FF2B5EF4-FFF2-40B4-BE49-F238E27FC236}">
                  <a16:creationId xmlns:a16="http://schemas.microsoft.com/office/drawing/2014/main" id="{1046A48C-639F-4B59-8235-CA535FEE8C46}"/>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24" name="Rechthoek 223">
              <a:extLst>
                <a:ext uri="{FF2B5EF4-FFF2-40B4-BE49-F238E27FC236}">
                  <a16:creationId xmlns:a16="http://schemas.microsoft.com/office/drawing/2014/main" id="{E8AD35EE-A3AA-4177-8441-1CE4181F470D}"/>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225" name="Rechthoek 224">
              <a:extLst>
                <a:ext uri="{FF2B5EF4-FFF2-40B4-BE49-F238E27FC236}">
                  <a16:creationId xmlns:a16="http://schemas.microsoft.com/office/drawing/2014/main" id="{99A9DC9D-76C7-477C-B5C7-814E50CE507B}"/>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Sub-bullet #1</a:t>
              </a:r>
            </a:p>
          </p:txBody>
        </p:sp>
        <p:sp>
          <p:nvSpPr>
            <p:cNvPr id="226" name="Ovaal 225">
              <a:extLst>
                <a:ext uri="{FF2B5EF4-FFF2-40B4-BE49-F238E27FC236}">
                  <a16:creationId xmlns:a16="http://schemas.microsoft.com/office/drawing/2014/main" id="{8995D669-F78D-417D-BE82-817A74FD0974}"/>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27" name="Ovaal 226">
              <a:extLst>
                <a:ext uri="{FF2B5EF4-FFF2-40B4-BE49-F238E27FC236}">
                  <a16:creationId xmlns:a16="http://schemas.microsoft.com/office/drawing/2014/main" id="{01B75A69-EAE9-40F2-8D6A-0688AF4A5A5A}"/>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28" name="Rechthoek 227">
              <a:extLst>
                <a:ext uri="{FF2B5EF4-FFF2-40B4-BE49-F238E27FC236}">
                  <a16:creationId xmlns:a16="http://schemas.microsoft.com/office/drawing/2014/main" id="{C03FA58F-C848-4175-B5EE-83445A50BF10}"/>
                </a:ext>
              </a:extLst>
            </p:cNvPr>
            <p:cNvSpPr/>
            <p:nvPr userDrawn="1"/>
          </p:nvSpPr>
          <p:spPr>
            <a:xfrm>
              <a:off x="-3319415" y="24311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Leestekst</a:t>
              </a:r>
            </a:p>
          </p:txBody>
        </p:sp>
        <p:sp>
          <p:nvSpPr>
            <p:cNvPr id="229" name="Ovaal 228">
              <a:extLst>
                <a:ext uri="{FF2B5EF4-FFF2-40B4-BE49-F238E27FC236}">
                  <a16:creationId xmlns:a16="http://schemas.microsoft.com/office/drawing/2014/main" id="{9AE4FF03-50CA-4987-B417-DA4A9476CAF5}"/>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30" name="Rechthoek 229">
              <a:extLst>
                <a:ext uri="{FF2B5EF4-FFF2-40B4-BE49-F238E27FC236}">
                  <a16:creationId xmlns:a16="http://schemas.microsoft.com/office/drawing/2014/main" id="{E2D49C52-2663-4AB0-822A-9553248F8661}"/>
                </a:ext>
              </a:extLst>
            </p:cNvPr>
            <p:cNvSpPr/>
            <p:nvPr userDrawn="1"/>
          </p:nvSpPr>
          <p:spPr>
            <a:xfrm>
              <a:off x="-3319415" y="2722518"/>
              <a:ext cx="2949220" cy="180000"/>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accent2"/>
                  </a:solidFill>
                  <a:effectLst/>
                  <a:uLnTx/>
                  <a:uFillTx/>
                  <a:latin typeface="+mj-lt"/>
                  <a:ea typeface="+mn-ea"/>
                  <a:cs typeface="Calibri" panose="020F0502020204030204" pitchFamily="34" charset="0"/>
                </a:rPr>
                <a:t>Subtitel</a:t>
              </a:r>
            </a:p>
          </p:txBody>
        </p:sp>
        <p:sp>
          <p:nvSpPr>
            <p:cNvPr id="231" name="Ovaal 230">
              <a:extLst>
                <a:ext uri="{FF2B5EF4-FFF2-40B4-BE49-F238E27FC236}">
                  <a16:creationId xmlns:a16="http://schemas.microsoft.com/office/drawing/2014/main" id="{3B709102-0420-4866-A2BF-15AA5A736328}"/>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32" name="Rechthoek 231">
              <a:extLst>
                <a:ext uri="{FF2B5EF4-FFF2-40B4-BE49-F238E27FC236}">
                  <a16:creationId xmlns:a16="http://schemas.microsoft.com/office/drawing/2014/main" id="{7E6BDA79-A7CE-4696-B41E-8AE82F60E80B}"/>
                </a:ext>
              </a:extLst>
            </p:cNvPr>
            <p:cNvSpPr/>
            <p:nvPr userDrawn="1"/>
          </p:nvSpPr>
          <p:spPr>
            <a:xfrm>
              <a:off x="-3319415" y="299712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Numerieke bullet</a:t>
              </a:r>
            </a:p>
          </p:txBody>
        </p:sp>
        <p:sp>
          <p:nvSpPr>
            <p:cNvPr id="233" name="Ovaal 232">
              <a:extLst>
                <a:ext uri="{FF2B5EF4-FFF2-40B4-BE49-F238E27FC236}">
                  <a16:creationId xmlns:a16="http://schemas.microsoft.com/office/drawing/2014/main" id="{4A7BB1B6-E1E3-42DD-AEB8-9645BC302F87}"/>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34" name="Rechthoek 233">
              <a:extLst>
                <a:ext uri="{FF2B5EF4-FFF2-40B4-BE49-F238E27FC236}">
                  <a16:creationId xmlns:a16="http://schemas.microsoft.com/office/drawing/2014/main" id="{FC55D518-DD7D-4505-9267-CE2087C83461}"/>
                </a:ext>
              </a:extLst>
            </p:cNvPr>
            <p:cNvSpPr/>
            <p:nvPr userDrawn="1"/>
          </p:nvSpPr>
          <p:spPr>
            <a:xfrm>
              <a:off x="-3325830" y="3288516"/>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5"/>
                </a:buClr>
                <a:buSzTx/>
                <a:buFont typeface="+mj-lt"/>
                <a:buAutoNum type="alphaLcPeriod"/>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Alfabetische bullet</a:t>
              </a:r>
            </a:p>
          </p:txBody>
        </p:sp>
        <p:sp>
          <p:nvSpPr>
            <p:cNvPr id="235" name="Ovaal 234">
              <a:extLst>
                <a:ext uri="{FF2B5EF4-FFF2-40B4-BE49-F238E27FC236}">
                  <a16:creationId xmlns:a16="http://schemas.microsoft.com/office/drawing/2014/main" id="{AB299813-3849-4F67-BBF2-F5CF90F57ACE}"/>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236" name="Rechthoek 235">
              <a:extLst>
                <a:ext uri="{FF2B5EF4-FFF2-40B4-BE49-F238E27FC236}">
                  <a16:creationId xmlns:a16="http://schemas.microsoft.com/office/drawing/2014/main" id="{46D3F047-16CF-4432-BBBF-49CA7AFF1F07}"/>
                </a:ext>
              </a:extLst>
            </p:cNvPr>
            <p:cNvSpPr/>
            <p:nvPr userDrawn="1"/>
          </p:nvSpPr>
          <p:spPr>
            <a:xfrm>
              <a:off x="-3319415" y="3579903"/>
              <a:ext cx="2949220" cy="180000"/>
            </a:xfrm>
            <a:prstGeom prst="rect">
              <a:avLst/>
            </a:prstGeom>
            <a:noFill/>
            <a:ln w="25400" cap="flat" cmpd="sng" algn="ctr">
              <a:noFill/>
              <a:prstDash val="solid"/>
            </a:ln>
            <a:effectLst/>
          </p:spPr>
          <p:txBody>
            <a:bodyPr lIns="0" tIns="0" rIns="0" bIns="0" rtlCol="0" anchor="ctr"/>
            <a:lstStyle/>
            <a:p>
              <a:pPr marL="450850" marR="0" lvl="0" indent="-18415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Bullet</a:t>
              </a:r>
            </a:p>
          </p:txBody>
        </p:sp>
        <p:sp>
          <p:nvSpPr>
            <p:cNvPr id="237" name="Ovaal 236">
              <a:extLst>
                <a:ext uri="{FF2B5EF4-FFF2-40B4-BE49-F238E27FC236}">
                  <a16:creationId xmlns:a16="http://schemas.microsoft.com/office/drawing/2014/main" id="{8B90379B-58A4-41C6-8D72-6F24C58291F2}"/>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238" name="Rechthoek 237">
              <a:extLst>
                <a:ext uri="{FF2B5EF4-FFF2-40B4-BE49-F238E27FC236}">
                  <a16:creationId xmlns:a16="http://schemas.microsoft.com/office/drawing/2014/main" id="{BBF84ADC-A6E6-400F-803A-8B7AD89A25E2}"/>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239" name="ICOON_info">
              <a:extLst>
                <a:ext uri="{FF2B5EF4-FFF2-40B4-BE49-F238E27FC236}">
                  <a16:creationId xmlns:a16="http://schemas.microsoft.com/office/drawing/2014/main" id="{51BD40D4-489B-412F-A4EE-34F9E00A0344}"/>
                </a:ext>
              </a:extLst>
            </p:cNvPr>
            <p:cNvGrpSpPr/>
            <p:nvPr userDrawn="1"/>
          </p:nvGrpSpPr>
          <p:grpSpPr>
            <a:xfrm>
              <a:off x="-376736" y="4400186"/>
              <a:ext cx="283685" cy="283685"/>
              <a:chOff x="-510741" y="5913713"/>
              <a:chExt cx="267555" cy="267555"/>
            </a:xfrm>
          </p:grpSpPr>
          <p:sp>
            <p:nvSpPr>
              <p:cNvPr id="283" name="Ovaal 282">
                <a:extLst>
                  <a:ext uri="{FF2B5EF4-FFF2-40B4-BE49-F238E27FC236}">
                    <a16:creationId xmlns:a16="http://schemas.microsoft.com/office/drawing/2014/main" id="{35A3D44C-2AFC-4910-B058-40F8C9F0D9C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284" name="Graphic 163" descr="Informatie">
                <a:extLst>
                  <a:ext uri="{FF2B5EF4-FFF2-40B4-BE49-F238E27FC236}">
                    <a16:creationId xmlns:a16="http://schemas.microsoft.com/office/drawing/2014/main" id="{5C0F316E-3C60-4951-8F81-5411EE686DCF}"/>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240" name="VOORBEELD">
              <a:extLst>
                <a:ext uri="{FF2B5EF4-FFF2-40B4-BE49-F238E27FC236}">
                  <a16:creationId xmlns:a16="http://schemas.microsoft.com/office/drawing/2014/main" id="{292E9051-83C4-4715-B8D5-B8C46643909E}"/>
                </a:ext>
              </a:extLst>
            </p:cNvPr>
            <p:cNvGrpSpPr/>
            <p:nvPr userDrawn="1"/>
          </p:nvGrpSpPr>
          <p:grpSpPr>
            <a:xfrm>
              <a:off x="-3605171" y="458674"/>
              <a:ext cx="3234311" cy="558875"/>
              <a:chOff x="-3605171" y="458674"/>
              <a:chExt cx="3234311" cy="558875"/>
            </a:xfrm>
          </p:grpSpPr>
          <p:sp>
            <p:nvSpPr>
              <p:cNvPr id="243" name="Rechthoek 242">
                <a:extLst>
                  <a:ext uri="{FF2B5EF4-FFF2-40B4-BE49-F238E27FC236}">
                    <a16:creationId xmlns:a16="http://schemas.microsoft.com/office/drawing/2014/main" id="{DE97A488-1661-4B0D-B95A-325CA109A197}"/>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244" name="Rechthoek 243">
                <a:extLst>
                  <a:ext uri="{FF2B5EF4-FFF2-40B4-BE49-F238E27FC236}">
                    <a16:creationId xmlns:a16="http://schemas.microsoft.com/office/drawing/2014/main" id="{8FC9757F-8BF5-42A9-8A60-D9BBF1529DF3}"/>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245" name="Groep 244">
                <a:extLst>
                  <a:ext uri="{FF2B5EF4-FFF2-40B4-BE49-F238E27FC236}">
                    <a16:creationId xmlns:a16="http://schemas.microsoft.com/office/drawing/2014/main" id="{C46E5D5C-2DF6-4125-A487-13724BA6C5E7}"/>
                  </a:ext>
                </a:extLst>
              </p:cNvPr>
              <p:cNvGrpSpPr/>
              <p:nvPr userDrawn="1"/>
            </p:nvGrpSpPr>
            <p:grpSpPr>
              <a:xfrm>
                <a:off x="-3386247" y="830871"/>
                <a:ext cx="139423" cy="109566"/>
                <a:chOff x="-2866744" y="827071"/>
                <a:chExt cx="168701" cy="132575"/>
              </a:xfrm>
            </p:grpSpPr>
            <p:grpSp>
              <p:nvGrpSpPr>
                <p:cNvPr id="276" name="Groep 275">
                  <a:extLst>
                    <a:ext uri="{FF2B5EF4-FFF2-40B4-BE49-F238E27FC236}">
                      <a16:creationId xmlns:a16="http://schemas.microsoft.com/office/drawing/2014/main" id="{58A1AE44-BD6C-44DB-A7E9-F07B630FAA58}"/>
                    </a:ext>
                  </a:extLst>
                </p:cNvPr>
                <p:cNvGrpSpPr/>
                <p:nvPr userDrawn="1"/>
              </p:nvGrpSpPr>
              <p:grpSpPr>
                <a:xfrm>
                  <a:off x="-2866744" y="827071"/>
                  <a:ext cx="168701" cy="132575"/>
                  <a:chOff x="-2866744" y="827071"/>
                  <a:chExt cx="168701" cy="132575"/>
                </a:xfrm>
              </p:grpSpPr>
              <p:cxnSp>
                <p:nvCxnSpPr>
                  <p:cNvPr id="278" name="Rechte verbindingslijn 277">
                    <a:extLst>
                      <a:ext uri="{FF2B5EF4-FFF2-40B4-BE49-F238E27FC236}">
                        <a16:creationId xmlns:a16="http://schemas.microsoft.com/office/drawing/2014/main" id="{E8CDACB9-FB52-4DEC-8FA3-56F80A083BEF}"/>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79" name="Rechte verbindingslijn 278">
                    <a:extLst>
                      <a:ext uri="{FF2B5EF4-FFF2-40B4-BE49-F238E27FC236}">
                        <a16:creationId xmlns:a16="http://schemas.microsoft.com/office/drawing/2014/main" id="{15A759AA-68B9-4E8B-8EF6-0811E186AE1E}"/>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80" name="Rechte verbindingslijn 279">
                    <a:extLst>
                      <a:ext uri="{FF2B5EF4-FFF2-40B4-BE49-F238E27FC236}">
                        <a16:creationId xmlns:a16="http://schemas.microsoft.com/office/drawing/2014/main" id="{596C21A5-A00A-4B35-90E7-FA21F9D444E4}"/>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81" name="Rechte verbindingslijn 280">
                    <a:extLst>
                      <a:ext uri="{FF2B5EF4-FFF2-40B4-BE49-F238E27FC236}">
                        <a16:creationId xmlns:a16="http://schemas.microsoft.com/office/drawing/2014/main" id="{A0F7EA32-2B5A-41D9-9725-CFAD46C8E7B2}"/>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82" name="Rechte verbindingslijn 281">
                    <a:extLst>
                      <a:ext uri="{FF2B5EF4-FFF2-40B4-BE49-F238E27FC236}">
                        <a16:creationId xmlns:a16="http://schemas.microsoft.com/office/drawing/2014/main" id="{B5C5F2B8-F395-4DD1-AE3F-F6AF0D54F815}"/>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77" name="Pijl: rechts 276">
                  <a:extLst>
                    <a:ext uri="{FF2B5EF4-FFF2-40B4-BE49-F238E27FC236}">
                      <a16:creationId xmlns:a16="http://schemas.microsoft.com/office/drawing/2014/main" id="{01753A91-CB93-4571-B2BB-9AA5BF65E04A}"/>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246" name="Groep 245">
                <a:extLst>
                  <a:ext uri="{FF2B5EF4-FFF2-40B4-BE49-F238E27FC236}">
                    <a16:creationId xmlns:a16="http://schemas.microsoft.com/office/drawing/2014/main" id="{1975DEA6-2FDC-4742-B128-3352EFC1B412}"/>
                  </a:ext>
                </a:extLst>
              </p:cNvPr>
              <p:cNvGrpSpPr/>
              <p:nvPr userDrawn="1"/>
            </p:nvGrpSpPr>
            <p:grpSpPr>
              <a:xfrm>
                <a:off x="-3605171" y="830871"/>
                <a:ext cx="139423" cy="109566"/>
                <a:chOff x="-2866744" y="518074"/>
                <a:chExt cx="168701" cy="132575"/>
              </a:xfrm>
            </p:grpSpPr>
            <p:grpSp>
              <p:nvGrpSpPr>
                <p:cNvPr id="269" name="Groep 268">
                  <a:extLst>
                    <a:ext uri="{FF2B5EF4-FFF2-40B4-BE49-F238E27FC236}">
                      <a16:creationId xmlns:a16="http://schemas.microsoft.com/office/drawing/2014/main" id="{D7A6264E-91DC-4947-92F2-2C7388B63FCF}"/>
                    </a:ext>
                  </a:extLst>
                </p:cNvPr>
                <p:cNvGrpSpPr/>
                <p:nvPr userDrawn="1"/>
              </p:nvGrpSpPr>
              <p:grpSpPr>
                <a:xfrm>
                  <a:off x="-2866744" y="518074"/>
                  <a:ext cx="168701" cy="132575"/>
                  <a:chOff x="-2866744" y="518074"/>
                  <a:chExt cx="168701" cy="132575"/>
                </a:xfrm>
              </p:grpSpPr>
              <p:cxnSp>
                <p:nvCxnSpPr>
                  <p:cNvPr id="271" name="Rechte verbindingslijn 270">
                    <a:extLst>
                      <a:ext uri="{FF2B5EF4-FFF2-40B4-BE49-F238E27FC236}">
                        <a16:creationId xmlns:a16="http://schemas.microsoft.com/office/drawing/2014/main" id="{813B0918-6119-4C43-BE41-E860E0D71837}"/>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72" name="Rechte verbindingslijn 271">
                    <a:extLst>
                      <a:ext uri="{FF2B5EF4-FFF2-40B4-BE49-F238E27FC236}">
                        <a16:creationId xmlns:a16="http://schemas.microsoft.com/office/drawing/2014/main" id="{48ECDB11-6326-43FA-8952-E7AF613C9DE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73" name="Rechte verbindingslijn 272">
                    <a:extLst>
                      <a:ext uri="{FF2B5EF4-FFF2-40B4-BE49-F238E27FC236}">
                        <a16:creationId xmlns:a16="http://schemas.microsoft.com/office/drawing/2014/main" id="{CCDC765F-2DD0-45BA-B1E0-5D831DE5FE2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74" name="Rechte verbindingslijn 273">
                    <a:extLst>
                      <a:ext uri="{FF2B5EF4-FFF2-40B4-BE49-F238E27FC236}">
                        <a16:creationId xmlns:a16="http://schemas.microsoft.com/office/drawing/2014/main" id="{39ACEAEE-92E6-4D6C-BC0B-C809B5EFF6F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75" name="Rechte verbindingslijn 274">
                    <a:extLst>
                      <a:ext uri="{FF2B5EF4-FFF2-40B4-BE49-F238E27FC236}">
                        <a16:creationId xmlns:a16="http://schemas.microsoft.com/office/drawing/2014/main" id="{10EAD1F3-E34E-45D5-978F-E7B91E176057}"/>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70" name="Pijl: rechts 269">
                  <a:extLst>
                    <a:ext uri="{FF2B5EF4-FFF2-40B4-BE49-F238E27FC236}">
                      <a16:creationId xmlns:a16="http://schemas.microsoft.com/office/drawing/2014/main" id="{C55590EC-1B29-49D1-A8BF-5F59B211D20A}"/>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247" name="Rechte verbindingslijn 246">
                <a:extLst>
                  <a:ext uri="{FF2B5EF4-FFF2-40B4-BE49-F238E27FC236}">
                    <a16:creationId xmlns:a16="http://schemas.microsoft.com/office/drawing/2014/main" id="{9FDF2C6B-DB1E-47DB-AE43-FC99C009A99D}"/>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248" name="Rechte verbindingslijn 247">
                <a:extLst>
                  <a:ext uri="{FF2B5EF4-FFF2-40B4-BE49-F238E27FC236}">
                    <a16:creationId xmlns:a16="http://schemas.microsoft.com/office/drawing/2014/main" id="{879C53DC-BFFC-43E6-B968-83DD4AC2A3BC}"/>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249" name="Rechthoek 248">
                <a:extLst>
                  <a:ext uri="{FF2B5EF4-FFF2-40B4-BE49-F238E27FC236}">
                    <a16:creationId xmlns:a16="http://schemas.microsoft.com/office/drawing/2014/main" id="{003083B7-3D2B-44A0-8E7E-EB393F554EBF}"/>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250" name="Rechthoek 249">
                <a:extLst>
                  <a:ext uri="{FF2B5EF4-FFF2-40B4-BE49-F238E27FC236}">
                    <a16:creationId xmlns:a16="http://schemas.microsoft.com/office/drawing/2014/main" id="{7957C920-72D4-44DC-82ED-1E35E00BFEFF}"/>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251" name="Groep 250">
                <a:extLst>
                  <a:ext uri="{FF2B5EF4-FFF2-40B4-BE49-F238E27FC236}">
                    <a16:creationId xmlns:a16="http://schemas.microsoft.com/office/drawing/2014/main" id="{616B84E7-E2CB-42D2-A1B5-13AD85EDA6B2}"/>
                  </a:ext>
                </a:extLst>
              </p:cNvPr>
              <p:cNvGrpSpPr/>
              <p:nvPr userDrawn="1"/>
            </p:nvGrpSpPr>
            <p:grpSpPr>
              <a:xfrm>
                <a:off x="-2916763" y="769168"/>
                <a:ext cx="268738" cy="248381"/>
                <a:chOff x="-2916763" y="769168"/>
                <a:chExt cx="268738" cy="248381"/>
              </a:xfrm>
            </p:grpSpPr>
            <p:sp>
              <p:nvSpPr>
                <p:cNvPr id="261" name="Rechthoek 260">
                  <a:extLst>
                    <a:ext uri="{FF2B5EF4-FFF2-40B4-BE49-F238E27FC236}">
                      <a16:creationId xmlns:a16="http://schemas.microsoft.com/office/drawing/2014/main" id="{5085AA80-35E4-4942-8678-EC0F8D6291C0}"/>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262" name="Groep 261">
                  <a:extLst>
                    <a:ext uri="{FF2B5EF4-FFF2-40B4-BE49-F238E27FC236}">
                      <a16:creationId xmlns:a16="http://schemas.microsoft.com/office/drawing/2014/main" id="{4AD6481F-366B-40E4-8F15-4B0E1D397D6F}"/>
                    </a:ext>
                  </a:extLst>
                </p:cNvPr>
                <p:cNvGrpSpPr/>
                <p:nvPr userDrawn="1"/>
              </p:nvGrpSpPr>
              <p:grpSpPr>
                <a:xfrm>
                  <a:off x="-2866744" y="827071"/>
                  <a:ext cx="168701" cy="132575"/>
                  <a:chOff x="-2866744" y="827071"/>
                  <a:chExt cx="168701" cy="132575"/>
                </a:xfrm>
              </p:grpSpPr>
              <p:cxnSp>
                <p:nvCxnSpPr>
                  <p:cNvPr id="264" name="Rechte verbindingslijn 263">
                    <a:extLst>
                      <a:ext uri="{FF2B5EF4-FFF2-40B4-BE49-F238E27FC236}">
                        <a16:creationId xmlns:a16="http://schemas.microsoft.com/office/drawing/2014/main" id="{CDD9E4D7-D393-4A56-AEAF-54C315E0651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65" name="Rechte verbindingslijn 264">
                    <a:extLst>
                      <a:ext uri="{FF2B5EF4-FFF2-40B4-BE49-F238E27FC236}">
                        <a16:creationId xmlns:a16="http://schemas.microsoft.com/office/drawing/2014/main" id="{00C5CFCA-DCAD-44E0-BF39-03D2A6E665FD}"/>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66" name="Rechte verbindingslijn 265">
                    <a:extLst>
                      <a:ext uri="{FF2B5EF4-FFF2-40B4-BE49-F238E27FC236}">
                        <a16:creationId xmlns:a16="http://schemas.microsoft.com/office/drawing/2014/main" id="{7785122E-8AFB-490E-8F7D-FD2979D0E153}"/>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67" name="Rechte verbindingslijn 266">
                    <a:extLst>
                      <a:ext uri="{FF2B5EF4-FFF2-40B4-BE49-F238E27FC236}">
                        <a16:creationId xmlns:a16="http://schemas.microsoft.com/office/drawing/2014/main" id="{9D8ACD9F-225D-48CE-8C84-C25E1DE338F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68" name="Rechte verbindingslijn 267">
                    <a:extLst>
                      <a:ext uri="{FF2B5EF4-FFF2-40B4-BE49-F238E27FC236}">
                        <a16:creationId xmlns:a16="http://schemas.microsoft.com/office/drawing/2014/main" id="{B13FCBE8-4A4F-40CF-A1D8-5C16AE7EE88E}"/>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63" name="Pijl: rechts 262">
                  <a:extLst>
                    <a:ext uri="{FF2B5EF4-FFF2-40B4-BE49-F238E27FC236}">
                      <a16:creationId xmlns:a16="http://schemas.microsoft.com/office/drawing/2014/main" id="{CD05831C-2891-4876-B9C8-E1FD7D98FD9B}"/>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252" name="Groep 251">
                <a:extLst>
                  <a:ext uri="{FF2B5EF4-FFF2-40B4-BE49-F238E27FC236}">
                    <a16:creationId xmlns:a16="http://schemas.microsoft.com/office/drawing/2014/main" id="{CDA76467-B5B0-41EE-A8B4-93D7901D7F12}"/>
                  </a:ext>
                </a:extLst>
              </p:cNvPr>
              <p:cNvGrpSpPr/>
              <p:nvPr userDrawn="1"/>
            </p:nvGrpSpPr>
            <p:grpSpPr>
              <a:xfrm>
                <a:off x="-2916763" y="460171"/>
                <a:ext cx="268738" cy="248381"/>
                <a:chOff x="-2916763" y="460171"/>
                <a:chExt cx="268738" cy="248381"/>
              </a:xfrm>
            </p:grpSpPr>
            <p:sp>
              <p:nvSpPr>
                <p:cNvPr id="253" name="Rechthoek 252">
                  <a:extLst>
                    <a:ext uri="{FF2B5EF4-FFF2-40B4-BE49-F238E27FC236}">
                      <a16:creationId xmlns:a16="http://schemas.microsoft.com/office/drawing/2014/main" id="{7E1805D7-174F-4C79-8DAF-0FE6C246FE34}"/>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254" name="Groep 253">
                  <a:extLst>
                    <a:ext uri="{FF2B5EF4-FFF2-40B4-BE49-F238E27FC236}">
                      <a16:creationId xmlns:a16="http://schemas.microsoft.com/office/drawing/2014/main" id="{FE7AB095-7ECC-4901-8DBF-5447FE212AAC}"/>
                    </a:ext>
                  </a:extLst>
                </p:cNvPr>
                <p:cNvGrpSpPr/>
                <p:nvPr userDrawn="1"/>
              </p:nvGrpSpPr>
              <p:grpSpPr>
                <a:xfrm>
                  <a:off x="-2866744" y="518074"/>
                  <a:ext cx="168701" cy="132575"/>
                  <a:chOff x="-2866744" y="518074"/>
                  <a:chExt cx="168701" cy="132575"/>
                </a:xfrm>
              </p:grpSpPr>
              <p:cxnSp>
                <p:nvCxnSpPr>
                  <p:cNvPr id="256" name="Rechte verbindingslijn 255">
                    <a:extLst>
                      <a:ext uri="{FF2B5EF4-FFF2-40B4-BE49-F238E27FC236}">
                        <a16:creationId xmlns:a16="http://schemas.microsoft.com/office/drawing/2014/main" id="{35939970-A667-41D1-A7E9-9CAB720986B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57" name="Rechte verbindingslijn 256">
                    <a:extLst>
                      <a:ext uri="{FF2B5EF4-FFF2-40B4-BE49-F238E27FC236}">
                        <a16:creationId xmlns:a16="http://schemas.microsoft.com/office/drawing/2014/main" id="{F2B6B932-7DA2-44DD-9853-E0EFCC69EDC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58" name="Rechte verbindingslijn 257">
                    <a:extLst>
                      <a:ext uri="{FF2B5EF4-FFF2-40B4-BE49-F238E27FC236}">
                        <a16:creationId xmlns:a16="http://schemas.microsoft.com/office/drawing/2014/main" id="{DB0CBC45-BC32-44A8-B689-90D49ED544EF}"/>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59" name="Rechte verbindingslijn 258">
                    <a:extLst>
                      <a:ext uri="{FF2B5EF4-FFF2-40B4-BE49-F238E27FC236}">
                        <a16:creationId xmlns:a16="http://schemas.microsoft.com/office/drawing/2014/main" id="{21FCF4F1-0C0E-4F4C-BE68-C77A8B0664F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60" name="Rechte verbindingslijn 259">
                    <a:extLst>
                      <a:ext uri="{FF2B5EF4-FFF2-40B4-BE49-F238E27FC236}">
                        <a16:creationId xmlns:a16="http://schemas.microsoft.com/office/drawing/2014/main" id="{FB102119-873D-4766-A952-591E0C133DD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55" name="Pijl: rechts 254">
                  <a:extLst>
                    <a:ext uri="{FF2B5EF4-FFF2-40B4-BE49-F238E27FC236}">
                      <a16:creationId xmlns:a16="http://schemas.microsoft.com/office/drawing/2014/main" id="{D43202E8-CEF7-4ABC-8F00-5CBB896CC86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241" name="Rechthoek 240">
              <a:extLst>
                <a:ext uri="{FF2B5EF4-FFF2-40B4-BE49-F238E27FC236}">
                  <a16:creationId xmlns:a16="http://schemas.microsoft.com/office/drawing/2014/main" id="{BBB4E8D1-45F1-44C1-AA96-3FC6BC41B0F7}"/>
                </a:ext>
              </a:extLst>
            </p:cNvPr>
            <p:cNvSpPr/>
            <p:nvPr userDrawn="1"/>
          </p:nvSpPr>
          <p:spPr>
            <a:xfrm>
              <a:off x="-3319415" y="387792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1" u="none" strike="noStrike" kern="0" cap="none" spc="0" normalizeH="0" baseline="0" noProof="0">
                  <a:ln>
                    <a:noFill/>
                  </a:ln>
                  <a:solidFill>
                    <a:schemeClr val="tx1"/>
                  </a:solidFill>
                  <a:effectLst/>
                  <a:uLnTx/>
                  <a:uFillTx/>
                  <a:latin typeface="Source Sans Pro ExtraLight" panose="020B0303030403020204" pitchFamily="34" charset="0"/>
                  <a:ea typeface="Source Sans Pro ExtraLight" panose="020B0303030403020204" pitchFamily="34" charset="0"/>
                  <a:cs typeface="Calibri" panose="020F0502020204030204" pitchFamily="34" charset="0"/>
                </a:rPr>
                <a:t>Cursief</a:t>
              </a:r>
            </a:p>
          </p:txBody>
        </p:sp>
        <p:sp>
          <p:nvSpPr>
            <p:cNvPr id="242" name="Rechthoek 241">
              <a:extLst>
                <a:ext uri="{FF2B5EF4-FFF2-40B4-BE49-F238E27FC236}">
                  <a16:creationId xmlns:a16="http://schemas.microsoft.com/office/drawing/2014/main" id="{F3F0E6DF-B1D9-471C-94E1-0987E15C5DD8}"/>
                </a:ext>
              </a:extLst>
            </p:cNvPr>
            <p:cNvSpPr/>
            <p:nvPr userDrawn="1"/>
          </p:nvSpPr>
          <p:spPr>
            <a:xfrm>
              <a:off x="-3319415" y="416114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accent1"/>
                  </a:solidFill>
                  <a:effectLst/>
                  <a:uLnTx/>
                  <a:uFillTx/>
                  <a:latin typeface="+mj-lt"/>
                  <a:cs typeface="Calibri" panose="020F0502020204030204" pitchFamily="34" charset="0"/>
                </a:rPr>
                <a:t>Alt. Subtitel</a:t>
              </a:r>
            </a:p>
          </p:txBody>
        </p:sp>
      </p:grpSp>
    </p:spTree>
    <p:extLst>
      <p:ext uri="{BB962C8B-B14F-4D97-AF65-F5344CB8AC3E}">
        <p14:creationId xmlns:p14="http://schemas.microsoft.com/office/powerpoint/2010/main" val="315035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sp>
        <p:nvSpPr>
          <p:cNvPr id="8" name="Graphic 31">
            <a:extLst>
              <a:ext uri="{FF2B5EF4-FFF2-40B4-BE49-F238E27FC236}">
                <a16:creationId xmlns:a16="http://schemas.microsoft.com/office/drawing/2014/main" id="{3D319972-9B28-4EB1-A98E-96503CC03C59}"/>
              </a:ext>
            </a:extLst>
          </p:cNvPr>
          <p:cNvSpPr>
            <a:spLocks noChangeAspect="1"/>
          </p:cNvSpPr>
          <p:nvPr userDrawn="1"/>
        </p:nvSpPr>
        <p:spPr>
          <a:xfrm rot="5400000" flipV="1">
            <a:off x="2610316" y="-2656221"/>
            <a:ext cx="6900415" cy="12212857"/>
          </a:xfrm>
          <a:custGeom>
            <a:avLst/>
            <a:gdLst>
              <a:gd name="connsiteX0" fmla="*/ 892481 w 5315644"/>
              <a:gd name="connsiteY0" fmla="*/ 0 h 7563811"/>
              <a:gd name="connsiteX1" fmla="*/ 5816 w 5315644"/>
              <a:gd name="connsiteY1" fmla="*/ 3571624 h 7563811"/>
              <a:gd name="connsiteX2" fmla="*/ 747667 w 5315644"/>
              <a:gd name="connsiteY2" fmla="*/ 7563812 h 7563811"/>
              <a:gd name="connsiteX3" fmla="*/ 5315644 w 5315644"/>
              <a:gd name="connsiteY3" fmla="*/ 7563812 h 7563811"/>
              <a:gd name="connsiteX4" fmla="*/ 5315644 w 5315644"/>
              <a:gd name="connsiteY4" fmla="*/ 0 h 7563811"/>
              <a:gd name="connsiteX5" fmla="*/ 892481 w 5315644"/>
              <a:gd name="connsiteY5" fmla="*/ 0 h 7563811"/>
              <a:gd name="connsiteX0" fmla="*/ 892481 w 5315644"/>
              <a:gd name="connsiteY0" fmla="*/ 0 h 7563813"/>
              <a:gd name="connsiteX1" fmla="*/ 5816 w 5315644"/>
              <a:gd name="connsiteY1" fmla="*/ 3571624 h 7563813"/>
              <a:gd name="connsiteX2" fmla="*/ 747667 w 5315644"/>
              <a:gd name="connsiteY2" fmla="*/ 7563812 h 7563813"/>
              <a:gd name="connsiteX3" fmla="*/ 4552322 w 5315644"/>
              <a:gd name="connsiteY3" fmla="*/ 7563813 h 7563813"/>
              <a:gd name="connsiteX4" fmla="*/ 5315644 w 5315644"/>
              <a:gd name="connsiteY4" fmla="*/ 0 h 7563813"/>
              <a:gd name="connsiteX5" fmla="*/ 892481 w 5315644"/>
              <a:gd name="connsiteY5" fmla="*/ 0 h 7563813"/>
              <a:gd name="connsiteX0" fmla="*/ 892481 w 5315644"/>
              <a:gd name="connsiteY0" fmla="*/ 0 h 7563813"/>
              <a:gd name="connsiteX1" fmla="*/ 5816 w 5315644"/>
              <a:gd name="connsiteY1" fmla="*/ 3571624 h 7563813"/>
              <a:gd name="connsiteX2" fmla="*/ 747667 w 5315644"/>
              <a:gd name="connsiteY2" fmla="*/ 7563812 h 7563813"/>
              <a:gd name="connsiteX3" fmla="*/ 4901639 w 5315644"/>
              <a:gd name="connsiteY3" fmla="*/ 7563813 h 7563813"/>
              <a:gd name="connsiteX4" fmla="*/ 5315644 w 5315644"/>
              <a:gd name="connsiteY4" fmla="*/ 0 h 7563813"/>
              <a:gd name="connsiteX5" fmla="*/ 892481 w 5315644"/>
              <a:gd name="connsiteY5" fmla="*/ 0 h 7563813"/>
              <a:gd name="connsiteX0" fmla="*/ 892481 w 4901639"/>
              <a:gd name="connsiteY0" fmla="*/ 0 h 7563813"/>
              <a:gd name="connsiteX1" fmla="*/ 5816 w 4901639"/>
              <a:gd name="connsiteY1" fmla="*/ 3571624 h 7563813"/>
              <a:gd name="connsiteX2" fmla="*/ 747667 w 4901639"/>
              <a:gd name="connsiteY2" fmla="*/ 7563812 h 7563813"/>
              <a:gd name="connsiteX3" fmla="*/ 4901639 w 4901639"/>
              <a:gd name="connsiteY3" fmla="*/ 7563813 h 7563813"/>
              <a:gd name="connsiteX4" fmla="*/ 4565260 w 4901639"/>
              <a:gd name="connsiteY4" fmla="*/ 0 h 7563813"/>
              <a:gd name="connsiteX5" fmla="*/ 892481 w 4901639"/>
              <a:gd name="connsiteY5" fmla="*/ 0 h 7563813"/>
              <a:gd name="connsiteX0" fmla="*/ 892481 w 4901639"/>
              <a:gd name="connsiteY0" fmla="*/ 12938 h 7576751"/>
              <a:gd name="connsiteX1" fmla="*/ 5816 w 4901639"/>
              <a:gd name="connsiteY1" fmla="*/ 3584562 h 7576751"/>
              <a:gd name="connsiteX2" fmla="*/ 747667 w 4901639"/>
              <a:gd name="connsiteY2" fmla="*/ 7576750 h 7576751"/>
              <a:gd name="connsiteX3" fmla="*/ 4901639 w 4901639"/>
              <a:gd name="connsiteY3" fmla="*/ 7576751 h 7576751"/>
              <a:gd name="connsiteX4" fmla="*/ 4901639 w 4901639"/>
              <a:gd name="connsiteY4" fmla="*/ 0 h 7576751"/>
              <a:gd name="connsiteX5" fmla="*/ 892481 w 4901639"/>
              <a:gd name="connsiteY5" fmla="*/ 12938 h 7576751"/>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0 w 4906702"/>
              <a:gd name="connsiteY0" fmla="*/ 823283 h 8379532"/>
              <a:gd name="connsiteX1" fmla="*/ 10879 w 4906702"/>
              <a:gd name="connsiteY1" fmla="*/ 4387343 h 8379532"/>
              <a:gd name="connsiteX2" fmla="*/ 752730 w 4906702"/>
              <a:gd name="connsiteY2" fmla="*/ 8379531 h 8379532"/>
              <a:gd name="connsiteX3" fmla="*/ 4906702 w 4906702"/>
              <a:gd name="connsiteY3" fmla="*/ 8379532 h 8379532"/>
              <a:gd name="connsiteX4" fmla="*/ 4906702 w 4906702"/>
              <a:gd name="connsiteY4" fmla="*/ 802781 h 8379532"/>
              <a:gd name="connsiteX5" fmla="*/ 0 w 4906702"/>
              <a:gd name="connsiteY5" fmla="*/ 823283 h 8379532"/>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147214 w 4923206"/>
              <a:gd name="connsiteY0" fmla="*/ 179342 h 7576751"/>
              <a:gd name="connsiteX1" fmla="*/ 27383 w 4923206"/>
              <a:gd name="connsiteY1" fmla="*/ 3584562 h 7576751"/>
              <a:gd name="connsiteX2" fmla="*/ 769234 w 4923206"/>
              <a:gd name="connsiteY2" fmla="*/ 7576750 h 7576751"/>
              <a:gd name="connsiteX3" fmla="*/ 4923206 w 4923206"/>
              <a:gd name="connsiteY3" fmla="*/ 7576751 h 7576751"/>
              <a:gd name="connsiteX4" fmla="*/ 4923206 w 4923206"/>
              <a:gd name="connsiteY4" fmla="*/ 0 h 7576751"/>
              <a:gd name="connsiteX5" fmla="*/ 147214 w 4923206"/>
              <a:gd name="connsiteY5" fmla="*/ 179342 h 7576751"/>
              <a:gd name="connsiteX0" fmla="*/ 42213 w 4957629"/>
              <a:gd name="connsiteY0" fmla="*/ 5373 h 7576751"/>
              <a:gd name="connsiteX1" fmla="*/ 61806 w 4957629"/>
              <a:gd name="connsiteY1" fmla="*/ 3584562 h 7576751"/>
              <a:gd name="connsiteX2" fmla="*/ 803657 w 4957629"/>
              <a:gd name="connsiteY2" fmla="*/ 7576750 h 7576751"/>
              <a:gd name="connsiteX3" fmla="*/ 4957629 w 4957629"/>
              <a:gd name="connsiteY3" fmla="*/ 7576751 h 7576751"/>
              <a:gd name="connsiteX4" fmla="*/ 4957629 w 4957629"/>
              <a:gd name="connsiteY4" fmla="*/ 0 h 7576751"/>
              <a:gd name="connsiteX5" fmla="*/ 42213 w 4957629"/>
              <a:gd name="connsiteY5" fmla="*/ 5373 h 7576751"/>
              <a:gd name="connsiteX0" fmla="*/ 19358 w 4934774"/>
              <a:gd name="connsiteY0" fmla="*/ 5373 h 7576751"/>
              <a:gd name="connsiteX1" fmla="*/ 38951 w 4934774"/>
              <a:gd name="connsiteY1" fmla="*/ 3584562 h 7576751"/>
              <a:gd name="connsiteX2" fmla="*/ 780802 w 4934774"/>
              <a:gd name="connsiteY2" fmla="*/ 7576750 h 7576751"/>
              <a:gd name="connsiteX3" fmla="*/ 4934774 w 4934774"/>
              <a:gd name="connsiteY3" fmla="*/ 7576751 h 7576751"/>
              <a:gd name="connsiteX4" fmla="*/ 4934774 w 4934774"/>
              <a:gd name="connsiteY4" fmla="*/ 0 h 7576751"/>
              <a:gd name="connsiteX5" fmla="*/ 19358 w 4934774"/>
              <a:gd name="connsiteY5" fmla="*/ 5373 h 7576751"/>
              <a:gd name="connsiteX0" fmla="*/ 0 w 4915416"/>
              <a:gd name="connsiteY0" fmla="*/ 5373 h 7576751"/>
              <a:gd name="connsiteX1" fmla="*/ 19593 w 4915416"/>
              <a:gd name="connsiteY1" fmla="*/ 3584562 h 7576751"/>
              <a:gd name="connsiteX2" fmla="*/ 761444 w 4915416"/>
              <a:gd name="connsiteY2" fmla="*/ 7576750 h 7576751"/>
              <a:gd name="connsiteX3" fmla="*/ 4915416 w 4915416"/>
              <a:gd name="connsiteY3" fmla="*/ 7576751 h 7576751"/>
              <a:gd name="connsiteX4" fmla="*/ 4915416 w 4915416"/>
              <a:gd name="connsiteY4" fmla="*/ 0 h 7576751"/>
              <a:gd name="connsiteX5" fmla="*/ 0 w 4915416"/>
              <a:gd name="connsiteY5" fmla="*/ 5373 h 7576751"/>
              <a:gd name="connsiteX0" fmla="*/ 0 w 4915416"/>
              <a:gd name="connsiteY0" fmla="*/ 5373 h 7576751"/>
              <a:gd name="connsiteX1" fmla="*/ 19593 w 4915416"/>
              <a:gd name="connsiteY1" fmla="*/ 3584562 h 7576751"/>
              <a:gd name="connsiteX2" fmla="*/ 761444 w 4915416"/>
              <a:gd name="connsiteY2" fmla="*/ 7576750 h 7576751"/>
              <a:gd name="connsiteX3" fmla="*/ 4915416 w 4915416"/>
              <a:gd name="connsiteY3" fmla="*/ 7576751 h 7576751"/>
              <a:gd name="connsiteX4" fmla="*/ 4915416 w 4915416"/>
              <a:gd name="connsiteY4" fmla="*/ 0 h 7576751"/>
              <a:gd name="connsiteX5" fmla="*/ 0 w 4915416"/>
              <a:gd name="connsiteY5" fmla="*/ 5373 h 7576751"/>
              <a:gd name="connsiteX0" fmla="*/ 369366 w 5284782"/>
              <a:gd name="connsiteY0" fmla="*/ 266522 h 7837900"/>
              <a:gd name="connsiteX1" fmla="*/ 362817 w 5284782"/>
              <a:gd name="connsiteY1" fmla="*/ 3845711 h 7837900"/>
              <a:gd name="connsiteX2" fmla="*/ 1130810 w 5284782"/>
              <a:gd name="connsiteY2" fmla="*/ 7837899 h 7837900"/>
              <a:gd name="connsiteX3" fmla="*/ 5284782 w 5284782"/>
              <a:gd name="connsiteY3" fmla="*/ 7837900 h 7837900"/>
              <a:gd name="connsiteX4" fmla="*/ 5284782 w 5284782"/>
              <a:gd name="connsiteY4" fmla="*/ 261149 h 7837900"/>
              <a:gd name="connsiteX5" fmla="*/ 369366 w 5284782"/>
              <a:gd name="connsiteY5" fmla="*/ 266522 h 7837900"/>
              <a:gd name="connsiteX0" fmla="*/ 16535 w 4931951"/>
              <a:gd name="connsiteY0" fmla="*/ 5373 h 7576751"/>
              <a:gd name="connsiteX1" fmla="*/ 9986 w 4931951"/>
              <a:gd name="connsiteY1" fmla="*/ 3584562 h 7576751"/>
              <a:gd name="connsiteX2" fmla="*/ 777979 w 4931951"/>
              <a:gd name="connsiteY2" fmla="*/ 7576750 h 7576751"/>
              <a:gd name="connsiteX3" fmla="*/ 4931951 w 4931951"/>
              <a:gd name="connsiteY3" fmla="*/ 7576751 h 7576751"/>
              <a:gd name="connsiteX4" fmla="*/ 4931951 w 4931951"/>
              <a:gd name="connsiteY4" fmla="*/ 0 h 7576751"/>
              <a:gd name="connsiteX5" fmla="*/ 16535 w 4931951"/>
              <a:gd name="connsiteY5" fmla="*/ 5373 h 757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1951" h="7576751">
                <a:moveTo>
                  <a:pt x="16535" y="5373"/>
                </a:moveTo>
                <a:cubicBezTo>
                  <a:pt x="-5007" y="4000"/>
                  <a:pt x="-3639" y="2292410"/>
                  <a:pt x="9986" y="3584562"/>
                </a:cubicBezTo>
                <a:cubicBezTo>
                  <a:pt x="23611" y="4876714"/>
                  <a:pt x="882144" y="6160044"/>
                  <a:pt x="777979" y="7576750"/>
                </a:cubicBezTo>
                <a:lnTo>
                  <a:pt x="4931951" y="7576751"/>
                </a:lnTo>
                <a:lnTo>
                  <a:pt x="4931951" y="0"/>
                </a:lnTo>
                <a:lnTo>
                  <a:pt x="16535" y="5373"/>
                </a:lnTo>
                <a:close/>
              </a:path>
            </a:pathLst>
          </a:custGeom>
          <a:solidFill>
            <a:srgbClr val="E5DDE8">
              <a:alpha val="25354"/>
            </a:srgbClr>
          </a:solidFill>
          <a:ln w="12692" cap="flat">
            <a:noFill/>
            <a:prstDash val="solid"/>
            <a:miter/>
          </a:ln>
        </p:spPr>
        <p:txBody>
          <a:bodyPr rtlCol="0" anchor="ctr"/>
          <a:lstStyle/>
          <a:p>
            <a:endParaRPr lang="nl-NL" sz="1633"/>
          </a:p>
        </p:txBody>
      </p:sp>
      <p:sp>
        <p:nvSpPr>
          <p:cNvPr id="5" name="Tekstvak 4"/>
          <p:cNvSpPr txBox="1"/>
          <p:nvPr userDrawn="1"/>
        </p:nvSpPr>
        <p:spPr>
          <a:xfrm>
            <a:off x="-10750" y="-662296"/>
            <a:ext cx="12192000" cy="461665"/>
          </a:xfrm>
          <a:prstGeom prst="rect">
            <a:avLst/>
          </a:prstGeom>
          <a:noFill/>
        </p:spPr>
        <p:txBody>
          <a:bodyPr wrap="square" rtlCol="0">
            <a:spAutoFit/>
          </a:bodyPr>
          <a:lstStyle/>
          <a:p>
            <a:pPr algn="ctr"/>
            <a:r>
              <a:rPr lang="nl-NL" sz="2400" b="0" spc="50" baseline="0">
                <a:solidFill>
                  <a:schemeClr val="accent2"/>
                </a:solidFill>
                <a:latin typeface="+mj-lt"/>
                <a:cs typeface="Calibri" panose="020F0502020204030204" pitchFamily="34" charset="0"/>
              </a:rPr>
              <a:t>Grafiek</a:t>
            </a:r>
          </a:p>
        </p:txBody>
      </p:sp>
      <p:grpSp>
        <p:nvGrpSpPr>
          <p:cNvPr id="83" name="INSTRUCTIE">
            <a:extLst>
              <a:ext uri="{FF2B5EF4-FFF2-40B4-BE49-F238E27FC236}">
                <a16:creationId xmlns:a16="http://schemas.microsoft.com/office/drawing/2014/main" id="{6980AAF2-F7BE-4477-B765-6F9C89FD3BA5}"/>
              </a:ext>
            </a:extLst>
          </p:cNvPr>
          <p:cNvGrpSpPr/>
          <p:nvPr userDrawn="1"/>
        </p:nvGrpSpPr>
        <p:grpSpPr>
          <a:xfrm>
            <a:off x="12377867" y="1"/>
            <a:ext cx="3693114" cy="6056851"/>
            <a:chOff x="12377867" y="1"/>
            <a:chExt cx="3693114" cy="6056851"/>
          </a:xfrm>
        </p:grpSpPr>
        <p:sp>
          <p:nvSpPr>
            <p:cNvPr id="84" name="Rechthoek 83">
              <a:extLst>
                <a:ext uri="{FF2B5EF4-FFF2-40B4-BE49-F238E27FC236}">
                  <a16:creationId xmlns:a16="http://schemas.microsoft.com/office/drawing/2014/main" id="{53938080-597C-4E19-BA5C-73CF8DF61253}"/>
                </a:ext>
              </a:extLst>
            </p:cNvPr>
            <p:cNvSpPr/>
            <p:nvPr userDrawn="1"/>
          </p:nvSpPr>
          <p:spPr>
            <a:xfrm>
              <a:off x="12377867" y="3575647"/>
              <a:ext cx="3593091" cy="175260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Grafiek data bewerken</a:t>
              </a:r>
            </a:p>
          </p:txBody>
        </p:sp>
        <p:sp>
          <p:nvSpPr>
            <p:cNvPr id="162" name="Ovaal 161">
              <a:extLst>
                <a:ext uri="{FF2B5EF4-FFF2-40B4-BE49-F238E27FC236}">
                  <a16:creationId xmlns:a16="http://schemas.microsoft.com/office/drawing/2014/main" id="{9D81370A-5C70-481B-9014-79C7BAB68474}"/>
                </a:ext>
              </a:extLst>
            </p:cNvPr>
            <p:cNvSpPr/>
            <p:nvPr userDrawn="1"/>
          </p:nvSpPr>
          <p:spPr>
            <a:xfrm>
              <a:off x="12560445" y="404024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63" name="Rechthoek 162">
              <a:extLst>
                <a:ext uri="{FF2B5EF4-FFF2-40B4-BE49-F238E27FC236}">
                  <a16:creationId xmlns:a16="http://schemas.microsoft.com/office/drawing/2014/main" id="{09B8254E-1F86-4465-A549-D12BCA070C5C}"/>
                </a:ext>
              </a:extLst>
            </p:cNvPr>
            <p:cNvSpPr/>
            <p:nvPr userDrawn="1"/>
          </p:nvSpPr>
          <p:spPr>
            <a:xfrm>
              <a:off x="12844617" y="4040246"/>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met de rechter muisknop op de grafiek</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kies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‘Gegevens bewerken’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64" name="Groep 163">
              <a:extLst>
                <a:ext uri="{FF2B5EF4-FFF2-40B4-BE49-F238E27FC236}">
                  <a16:creationId xmlns:a16="http://schemas.microsoft.com/office/drawing/2014/main" id="{B90717EA-DC90-4427-8F49-A8D5C3DFAF8F}"/>
                </a:ext>
              </a:extLst>
            </p:cNvPr>
            <p:cNvGrpSpPr/>
            <p:nvPr userDrawn="1"/>
          </p:nvGrpSpPr>
          <p:grpSpPr>
            <a:xfrm>
              <a:off x="12849211" y="4480038"/>
              <a:ext cx="1495189" cy="563933"/>
              <a:chOff x="-3314821" y="3310415"/>
              <a:chExt cx="1495189" cy="563933"/>
            </a:xfrm>
          </p:grpSpPr>
          <p:sp>
            <p:nvSpPr>
              <p:cNvPr id="184" name="Rechthoek 183">
                <a:extLst>
                  <a:ext uri="{FF2B5EF4-FFF2-40B4-BE49-F238E27FC236}">
                    <a16:creationId xmlns:a16="http://schemas.microsoft.com/office/drawing/2014/main" id="{4DB88ACD-83FC-4B7E-8332-11DE2256FD59}"/>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85" name="Rechthoek 184">
                <a:extLst>
                  <a:ext uri="{FF2B5EF4-FFF2-40B4-BE49-F238E27FC236}">
                    <a16:creationId xmlns:a16="http://schemas.microsoft.com/office/drawing/2014/main" id="{81F76F5F-0E82-4D29-BE74-C5AAA30D19D5}"/>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86" name="Tekstvak 185">
                <a:extLst>
                  <a:ext uri="{FF2B5EF4-FFF2-40B4-BE49-F238E27FC236}">
                    <a16:creationId xmlns:a16="http://schemas.microsoft.com/office/drawing/2014/main" id="{D175D06F-79E7-495D-B166-66DFD081B801}"/>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Grafiektype wijzigen</a:t>
                </a:r>
              </a:p>
            </p:txBody>
          </p:sp>
          <p:sp>
            <p:nvSpPr>
              <p:cNvPr id="187" name="Tekstvak 186">
                <a:extLst>
                  <a:ext uri="{FF2B5EF4-FFF2-40B4-BE49-F238E27FC236}">
                    <a16:creationId xmlns:a16="http://schemas.microsoft.com/office/drawing/2014/main" id="{4385E566-9AB1-4CA9-A010-538537FA0B47}"/>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Gegevens bewerken</a:t>
                </a:r>
              </a:p>
            </p:txBody>
          </p:sp>
          <p:sp>
            <p:nvSpPr>
              <p:cNvPr id="188" name="Vrije vorm: vorm 187">
                <a:extLst>
                  <a:ext uri="{FF2B5EF4-FFF2-40B4-BE49-F238E27FC236}">
                    <a16:creationId xmlns:a16="http://schemas.microsoft.com/office/drawing/2014/main" id="{F008E812-851D-4FAC-8080-037271EF0507}"/>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grpSp>
            <p:nvGrpSpPr>
              <p:cNvPr id="189" name="Groep 188">
                <a:extLst>
                  <a:ext uri="{FF2B5EF4-FFF2-40B4-BE49-F238E27FC236}">
                    <a16:creationId xmlns:a16="http://schemas.microsoft.com/office/drawing/2014/main" id="{74652899-1260-4C27-AC99-EBE6FFC9E190}"/>
                  </a:ext>
                </a:extLst>
              </p:cNvPr>
              <p:cNvGrpSpPr/>
              <p:nvPr userDrawn="1"/>
            </p:nvGrpSpPr>
            <p:grpSpPr>
              <a:xfrm>
                <a:off x="-3261976" y="3361742"/>
                <a:ext cx="139861" cy="152244"/>
                <a:chOff x="12574450" y="6053892"/>
                <a:chExt cx="169232" cy="184215"/>
              </a:xfrm>
            </p:grpSpPr>
            <p:sp>
              <p:nvSpPr>
                <p:cNvPr id="209" name="Rechthoek 208">
                  <a:extLst>
                    <a:ext uri="{FF2B5EF4-FFF2-40B4-BE49-F238E27FC236}">
                      <a16:creationId xmlns:a16="http://schemas.microsoft.com/office/drawing/2014/main" id="{25BEC41F-F74D-45F3-B076-42FDC5264B57}"/>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rgbClr val="211F26"/>
                    </a:solidFill>
                    <a:latin typeface="Calibri" panose="020F0502020204030204" pitchFamily="34" charset="0"/>
                    <a:cs typeface="Calibri" panose="020F0502020204030204" pitchFamily="34" charset="0"/>
                  </a:endParaRPr>
                </a:p>
              </p:txBody>
            </p:sp>
            <p:sp>
              <p:nvSpPr>
                <p:cNvPr id="210" name="Rechthoek 209">
                  <a:extLst>
                    <a:ext uri="{FF2B5EF4-FFF2-40B4-BE49-F238E27FC236}">
                      <a16:creationId xmlns:a16="http://schemas.microsoft.com/office/drawing/2014/main" id="{4FD64B06-32DF-4268-8911-237D432ED64C}"/>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rgbClr val="211F26"/>
                    </a:solidFill>
                    <a:latin typeface="Calibri" panose="020F0502020204030204" pitchFamily="34" charset="0"/>
                    <a:cs typeface="Calibri" panose="020F0502020204030204" pitchFamily="34" charset="0"/>
                  </a:endParaRPr>
                </a:p>
              </p:txBody>
            </p:sp>
            <p:sp>
              <p:nvSpPr>
                <p:cNvPr id="211" name="Rechthoek 210">
                  <a:extLst>
                    <a:ext uri="{FF2B5EF4-FFF2-40B4-BE49-F238E27FC236}">
                      <a16:creationId xmlns:a16="http://schemas.microsoft.com/office/drawing/2014/main" id="{A5FDBAB8-D9EC-4894-9C0A-45A429DA2D1A}"/>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190" name="Groep 189">
                <a:extLst>
                  <a:ext uri="{FF2B5EF4-FFF2-40B4-BE49-F238E27FC236}">
                    <a16:creationId xmlns:a16="http://schemas.microsoft.com/office/drawing/2014/main" id="{9A38A465-9717-4E8D-9EA1-794D9B42EF36}"/>
                  </a:ext>
                </a:extLst>
              </p:cNvPr>
              <p:cNvGrpSpPr/>
              <p:nvPr userDrawn="1"/>
            </p:nvGrpSpPr>
            <p:grpSpPr>
              <a:xfrm>
                <a:off x="-3261070" y="3635199"/>
                <a:ext cx="168905" cy="104490"/>
                <a:chOff x="-3261070" y="3620931"/>
                <a:chExt cx="193920" cy="119965"/>
              </a:xfrm>
            </p:grpSpPr>
            <p:sp>
              <p:nvSpPr>
                <p:cNvPr id="191" name="Rechthoek 190">
                  <a:extLst>
                    <a:ext uri="{FF2B5EF4-FFF2-40B4-BE49-F238E27FC236}">
                      <a16:creationId xmlns:a16="http://schemas.microsoft.com/office/drawing/2014/main" id="{0E977947-B7F8-4596-8179-E4CE5DA67FC6}"/>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nvGrpSpPr>
                <p:cNvPr id="192" name="Groep 191">
                  <a:extLst>
                    <a:ext uri="{FF2B5EF4-FFF2-40B4-BE49-F238E27FC236}">
                      <a16:creationId xmlns:a16="http://schemas.microsoft.com/office/drawing/2014/main" id="{B8830311-5E79-47DC-988B-FFB5C6977BAD}"/>
                    </a:ext>
                  </a:extLst>
                </p:cNvPr>
                <p:cNvGrpSpPr/>
                <p:nvPr userDrawn="1"/>
              </p:nvGrpSpPr>
              <p:grpSpPr>
                <a:xfrm>
                  <a:off x="-3261070" y="3622063"/>
                  <a:ext cx="141113" cy="117345"/>
                  <a:chOff x="1094874" y="-878306"/>
                  <a:chExt cx="867364" cy="613611"/>
                </a:xfrm>
              </p:grpSpPr>
              <p:cxnSp>
                <p:nvCxnSpPr>
                  <p:cNvPr id="202" name="Rechte verbindingslijn 201">
                    <a:extLst>
                      <a:ext uri="{FF2B5EF4-FFF2-40B4-BE49-F238E27FC236}">
                        <a16:creationId xmlns:a16="http://schemas.microsoft.com/office/drawing/2014/main" id="{51E797FD-9E41-437B-9176-0A4C6309403D}"/>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03" name="Rechte verbindingslijn 202">
                    <a:extLst>
                      <a:ext uri="{FF2B5EF4-FFF2-40B4-BE49-F238E27FC236}">
                        <a16:creationId xmlns:a16="http://schemas.microsoft.com/office/drawing/2014/main" id="{5A8D566B-F531-4F1B-A35C-2E17B976492E}"/>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204" name="Groep 203">
                    <a:extLst>
                      <a:ext uri="{FF2B5EF4-FFF2-40B4-BE49-F238E27FC236}">
                        <a16:creationId xmlns:a16="http://schemas.microsoft.com/office/drawing/2014/main" id="{33020286-58C1-47BB-B385-CEF3E7A70D30}"/>
                      </a:ext>
                    </a:extLst>
                  </p:cNvPr>
                  <p:cNvGrpSpPr/>
                  <p:nvPr userDrawn="1"/>
                </p:nvGrpSpPr>
                <p:grpSpPr>
                  <a:xfrm>
                    <a:off x="1270535" y="-878306"/>
                    <a:ext cx="526983" cy="613611"/>
                    <a:chOff x="1270535" y="-745959"/>
                    <a:chExt cx="526983" cy="481264"/>
                  </a:xfrm>
                </p:grpSpPr>
                <p:cxnSp>
                  <p:nvCxnSpPr>
                    <p:cNvPr id="205" name="Rechte verbindingslijn 204">
                      <a:extLst>
                        <a:ext uri="{FF2B5EF4-FFF2-40B4-BE49-F238E27FC236}">
                          <a16:creationId xmlns:a16="http://schemas.microsoft.com/office/drawing/2014/main" id="{D8A61983-3A4F-4C91-9364-BB7C745EE672}"/>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06" name="Rechte verbindingslijn 205">
                      <a:extLst>
                        <a:ext uri="{FF2B5EF4-FFF2-40B4-BE49-F238E27FC236}">
                          <a16:creationId xmlns:a16="http://schemas.microsoft.com/office/drawing/2014/main" id="{4AC77CF1-7023-44E7-9018-E15A888968BC}"/>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07" name="Rechte verbindingslijn 206">
                      <a:extLst>
                        <a:ext uri="{FF2B5EF4-FFF2-40B4-BE49-F238E27FC236}">
                          <a16:creationId xmlns:a16="http://schemas.microsoft.com/office/drawing/2014/main" id="{0E99404A-07C8-48D5-A207-4B7159B86D28}"/>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08" name="Rechte verbindingslijn 207">
                      <a:extLst>
                        <a:ext uri="{FF2B5EF4-FFF2-40B4-BE49-F238E27FC236}">
                          <a16:creationId xmlns:a16="http://schemas.microsoft.com/office/drawing/2014/main" id="{08D4D860-8712-41B7-AB4A-5BFAC9885811}"/>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193" name="Rechte verbindingslijn 192">
                  <a:extLst>
                    <a:ext uri="{FF2B5EF4-FFF2-40B4-BE49-F238E27FC236}">
                      <a16:creationId xmlns:a16="http://schemas.microsoft.com/office/drawing/2014/main" id="{3525FFBE-2534-4B95-AC4C-080CDC331B23}"/>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94" name="Rechte verbindingslijn 193">
                  <a:extLst>
                    <a:ext uri="{FF2B5EF4-FFF2-40B4-BE49-F238E27FC236}">
                      <a16:creationId xmlns:a16="http://schemas.microsoft.com/office/drawing/2014/main" id="{92BBBA02-4184-45E5-A84F-83BE9B6B50A4}"/>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95" name="Rechte verbindingslijn 194">
                  <a:extLst>
                    <a:ext uri="{FF2B5EF4-FFF2-40B4-BE49-F238E27FC236}">
                      <a16:creationId xmlns:a16="http://schemas.microsoft.com/office/drawing/2014/main" id="{FF8B25F1-A973-4764-9D47-FBBED5F92BBC}"/>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96" name="Rechte verbindingslijn 195">
                  <a:extLst>
                    <a:ext uri="{FF2B5EF4-FFF2-40B4-BE49-F238E27FC236}">
                      <a16:creationId xmlns:a16="http://schemas.microsoft.com/office/drawing/2014/main" id="{06F1EE9B-E475-450A-BEC1-ABBA2D100D15}"/>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197" name="Rechthoek 196">
                  <a:extLst>
                    <a:ext uri="{FF2B5EF4-FFF2-40B4-BE49-F238E27FC236}">
                      <a16:creationId xmlns:a16="http://schemas.microsoft.com/office/drawing/2014/main" id="{4431B42D-0139-47E3-A2B6-4007C3A6E775}"/>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nvGrpSpPr>
                <p:cNvPr id="198" name="Groep 197">
                  <a:extLst>
                    <a:ext uri="{FF2B5EF4-FFF2-40B4-BE49-F238E27FC236}">
                      <a16:creationId xmlns:a16="http://schemas.microsoft.com/office/drawing/2014/main" id="{2DD5F990-0FC9-4D8A-BB61-F32F985C0126}"/>
                    </a:ext>
                  </a:extLst>
                </p:cNvPr>
                <p:cNvGrpSpPr/>
                <p:nvPr userDrawn="1"/>
              </p:nvGrpSpPr>
              <p:grpSpPr>
                <a:xfrm rot="2700000">
                  <a:off x="-3158000" y="3650045"/>
                  <a:ext cx="34350" cy="147351"/>
                  <a:chOff x="3148392" y="-836646"/>
                  <a:chExt cx="132124" cy="596095"/>
                </a:xfrm>
                <a:solidFill>
                  <a:srgbClr val="3399FF"/>
                </a:solidFill>
              </p:grpSpPr>
              <p:sp>
                <p:nvSpPr>
                  <p:cNvPr id="199" name="Rechthoek 198">
                    <a:extLst>
                      <a:ext uri="{FF2B5EF4-FFF2-40B4-BE49-F238E27FC236}">
                        <a16:creationId xmlns:a16="http://schemas.microsoft.com/office/drawing/2014/main" id="{59CFE254-C9C5-42F1-A611-6018E6DA669F}"/>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200" name="Rechthoek: afgeronde bovenhoeken 199">
                    <a:extLst>
                      <a:ext uri="{FF2B5EF4-FFF2-40B4-BE49-F238E27FC236}">
                        <a16:creationId xmlns:a16="http://schemas.microsoft.com/office/drawing/2014/main" id="{7B971DEE-93D8-402F-AC73-8113FC44FA30}"/>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201" name="Gelijkbenige driehoek 200">
                    <a:extLst>
                      <a:ext uri="{FF2B5EF4-FFF2-40B4-BE49-F238E27FC236}">
                        <a16:creationId xmlns:a16="http://schemas.microsoft.com/office/drawing/2014/main" id="{DEE07DB3-91BA-4B28-99A0-FF9F3FC1FF74}"/>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grpSp>
        </p:grpSp>
        <p:sp>
          <p:nvSpPr>
            <p:cNvPr id="165" name="Rechthoek 164">
              <a:extLst>
                <a:ext uri="{FF2B5EF4-FFF2-40B4-BE49-F238E27FC236}">
                  <a16:creationId xmlns:a16="http://schemas.microsoft.com/office/drawing/2014/main" id="{2BB4F766-E364-4FE1-8AE5-B0A880333A81}"/>
                </a:ext>
              </a:extLst>
            </p:cNvPr>
            <p:cNvSpPr/>
            <p:nvPr userDrawn="1"/>
          </p:nvSpPr>
          <p:spPr>
            <a:xfrm>
              <a:off x="12377867" y="1"/>
              <a:ext cx="3593091" cy="339405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Grafiek invoegen/opmaken</a:t>
              </a:r>
            </a:p>
          </p:txBody>
        </p:sp>
        <p:sp>
          <p:nvSpPr>
            <p:cNvPr id="166" name="Ovaal 165">
              <a:extLst>
                <a:ext uri="{FF2B5EF4-FFF2-40B4-BE49-F238E27FC236}">
                  <a16:creationId xmlns:a16="http://schemas.microsoft.com/office/drawing/2014/main" id="{519514BF-7420-42F3-9DE7-FE9362B13445}"/>
                </a:ext>
              </a:extLst>
            </p:cNvPr>
            <p:cNvSpPr/>
            <p:nvPr userDrawn="1"/>
          </p:nvSpPr>
          <p:spPr>
            <a:xfrm>
              <a:off x="12560445"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67" name="Rechthoek 166">
              <a:extLst>
                <a:ext uri="{FF2B5EF4-FFF2-40B4-BE49-F238E27FC236}">
                  <a16:creationId xmlns:a16="http://schemas.microsoft.com/office/drawing/2014/main" id="{A030C647-B120-47B1-8BDF-3EDCD36B670B}"/>
                </a:ext>
              </a:extLst>
            </p:cNvPr>
            <p:cNvSpPr/>
            <p:nvPr userDrawn="1"/>
          </p:nvSpPr>
          <p:spPr>
            <a:xfrm>
              <a:off x="12844617"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grafiek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grafiek in te voegen</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68" name="Ovaal 167">
              <a:extLst>
                <a:ext uri="{FF2B5EF4-FFF2-40B4-BE49-F238E27FC236}">
                  <a16:creationId xmlns:a16="http://schemas.microsoft.com/office/drawing/2014/main" id="{F6BC76D1-458A-4EE0-982F-6AD7581C70B2}"/>
                </a:ext>
              </a:extLst>
            </p:cNvPr>
            <p:cNvSpPr/>
            <p:nvPr userDrawn="1"/>
          </p:nvSpPr>
          <p:spPr>
            <a:xfrm>
              <a:off x="12560445"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69" name="Rechthoek 168">
              <a:extLst>
                <a:ext uri="{FF2B5EF4-FFF2-40B4-BE49-F238E27FC236}">
                  <a16:creationId xmlns:a16="http://schemas.microsoft.com/office/drawing/2014/main" id="{5DCEA980-88A5-43A8-AEDA-67336CA801BD}"/>
                </a:ext>
              </a:extLst>
            </p:cNvPr>
            <p:cNvSpPr/>
            <p:nvPr userDrawn="1"/>
          </p:nvSpPr>
          <p:spPr>
            <a:xfrm>
              <a:off x="12844617"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grafiek</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70" name="Groep 169">
              <a:extLst>
                <a:ext uri="{FF2B5EF4-FFF2-40B4-BE49-F238E27FC236}">
                  <a16:creationId xmlns:a16="http://schemas.microsoft.com/office/drawing/2014/main" id="{7BE10EAB-91D8-42B9-A13A-F3B01A06E900}"/>
                </a:ext>
              </a:extLst>
            </p:cNvPr>
            <p:cNvGrpSpPr/>
            <p:nvPr userDrawn="1"/>
          </p:nvGrpSpPr>
          <p:grpSpPr>
            <a:xfrm>
              <a:off x="12852713" y="2164285"/>
              <a:ext cx="825500" cy="209550"/>
              <a:chOff x="13504624" y="2482850"/>
              <a:chExt cx="825500" cy="209550"/>
            </a:xfrm>
          </p:grpSpPr>
          <p:sp>
            <p:nvSpPr>
              <p:cNvPr id="181" name="Rechthoek 180">
                <a:extLst>
                  <a:ext uri="{FF2B5EF4-FFF2-40B4-BE49-F238E27FC236}">
                    <a16:creationId xmlns:a16="http://schemas.microsoft.com/office/drawing/2014/main" id="{F8ABF1AC-86C2-4FE2-92E6-DF4EE755A86F}"/>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182" name="Rechte verbindingslijn 181">
                <a:extLst>
                  <a:ext uri="{FF2B5EF4-FFF2-40B4-BE49-F238E27FC236}">
                    <a16:creationId xmlns:a16="http://schemas.microsoft.com/office/drawing/2014/main" id="{E69BA9ED-13BC-48EE-8CA8-BC2394166956}"/>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83" name="Gelijkbenige driehoek 182">
                <a:extLst>
                  <a:ext uri="{FF2B5EF4-FFF2-40B4-BE49-F238E27FC236}">
                    <a16:creationId xmlns:a16="http://schemas.microsoft.com/office/drawing/2014/main" id="{29C6D889-11D2-4BB9-851F-4B7C3EF35660}"/>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grpSp>
          <p:nvGrpSpPr>
            <p:cNvPr id="171" name="Groep 170">
              <a:extLst>
                <a:ext uri="{FF2B5EF4-FFF2-40B4-BE49-F238E27FC236}">
                  <a16:creationId xmlns:a16="http://schemas.microsoft.com/office/drawing/2014/main" id="{3B4BC947-055A-45A7-8D36-2B8F738E8EA8}"/>
                </a:ext>
              </a:extLst>
            </p:cNvPr>
            <p:cNvGrpSpPr/>
            <p:nvPr userDrawn="1"/>
          </p:nvGrpSpPr>
          <p:grpSpPr>
            <a:xfrm>
              <a:off x="12847433" y="1232480"/>
              <a:ext cx="289372" cy="314992"/>
              <a:chOff x="7322769" y="-310267"/>
              <a:chExt cx="289372" cy="314992"/>
            </a:xfrm>
          </p:grpSpPr>
          <p:sp>
            <p:nvSpPr>
              <p:cNvPr id="178" name="Rechthoek 177">
                <a:extLst>
                  <a:ext uri="{FF2B5EF4-FFF2-40B4-BE49-F238E27FC236}">
                    <a16:creationId xmlns:a16="http://schemas.microsoft.com/office/drawing/2014/main" id="{A07F04B7-7ED8-44D9-B19E-EC8627F12653}"/>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79" name="Rechthoek 178">
                <a:extLst>
                  <a:ext uri="{FF2B5EF4-FFF2-40B4-BE49-F238E27FC236}">
                    <a16:creationId xmlns:a16="http://schemas.microsoft.com/office/drawing/2014/main" id="{A8E7F5DC-82E5-4642-96DA-00A7C64B13E1}"/>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sp>
            <p:nvSpPr>
              <p:cNvPr id="180" name="Rechthoek 179">
                <a:extLst>
                  <a:ext uri="{FF2B5EF4-FFF2-40B4-BE49-F238E27FC236}">
                    <a16:creationId xmlns:a16="http://schemas.microsoft.com/office/drawing/2014/main" id="{E5690DF7-93E5-46BE-BA3D-314C8CF05E2D}"/>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sp>
          <p:nvSpPr>
            <p:cNvPr id="172" name="Ovaal 171">
              <a:extLst>
                <a:ext uri="{FF2B5EF4-FFF2-40B4-BE49-F238E27FC236}">
                  <a16:creationId xmlns:a16="http://schemas.microsoft.com/office/drawing/2014/main" id="{8CF15C7C-05F1-40A8-ABC3-4EE9A29E1118}"/>
                </a:ext>
              </a:extLst>
            </p:cNvPr>
            <p:cNvSpPr/>
            <p:nvPr userDrawn="1"/>
          </p:nvSpPr>
          <p:spPr>
            <a:xfrm>
              <a:off x="12560445" y="2555608"/>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73" name="Rechthoek 172">
              <a:extLst>
                <a:ext uri="{FF2B5EF4-FFF2-40B4-BE49-F238E27FC236}">
                  <a16:creationId xmlns:a16="http://schemas.microsoft.com/office/drawing/2014/main" id="{CFE70DBC-A1C9-483F-8938-34A09131FDDF}"/>
                </a:ext>
              </a:extLst>
            </p:cNvPr>
            <p:cNvSpPr/>
            <p:nvPr userDrawn="1"/>
          </p:nvSpPr>
          <p:spPr>
            <a:xfrm>
              <a:off x="12844617" y="2555609"/>
              <a:ext cx="2944682" cy="653931"/>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Verander de opmaak van de grafiek door onderdelen van de grafiek aan te klikken en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van grafieken - Opmaak’ </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te gaan. </a:t>
              </a:r>
            </a:p>
          </p:txBody>
        </p:sp>
        <p:sp>
          <p:nvSpPr>
            <p:cNvPr id="174" name="Rechthoek 173">
              <a:extLst>
                <a:ext uri="{FF2B5EF4-FFF2-40B4-BE49-F238E27FC236}">
                  <a16:creationId xmlns:a16="http://schemas.microsoft.com/office/drawing/2014/main" id="{7FE3D611-4A28-46F0-A58C-2B9AC00B8DBF}"/>
                </a:ext>
              </a:extLst>
            </p:cNvPr>
            <p:cNvSpPr/>
            <p:nvPr userDrawn="1"/>
          </p:nvSpPr>
          <p:spPr>
            <a:xfrm>
              <a:off x="12377867" y="522885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175" name="ICOON_info">
              <a:extLst>
                <a:ext uri="{FF2B5EF4-FFF2-40B4-BE49-F238E27FC236}">
                  <a16:creationId xmlns:a16="http://schemas.microsoft.com/office/drawing/2014/main" id="{57EA520B-E589-4F3E-95D3-A61F6E2EF9A2}"/>
                </a:ext>
              </a:extLst>
            </p:cNvPr>
            <p:cNvGrpSpPr/>
            <p:nvPr userDrawn="1"/>
          </p:nvGrpSpPr>
          <p:grpSpPr>
            <a:xfrm>
              <a:off x="15787296" y="5092834"/>
              <a:ext cx="283685" cy="283685"/>
              <a:chOff x="-510741" y="5913713"/>
              <a:chExt cx="267555" cy="267555"/>
            </a:xfrm>
          </p:grpSpPr>
          <p:sp>
            <p:nvSpPr>
              <p:cNvPr id="176" name="Ovaal 175">
                <a:extLst>
                  <a:ext uri="{FF2B5EF4-FFF2-40B4-BE49-F238E27FC236}">
                    <a16:creationId xmlns:a16="http://schemas.microsoft.com/office/drawing/2014/main" id="{0E50B78F-C890-403E-81BD-1CFD283E89D9}"/>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177" name="Graphic 163" descr="Informatie">
                <a:extLst>
                  <a:ext uri="{FF2B5EF4-FFF2-40B4-BE49-F238E27FC236}">
                    <a16:creationId xmlns:a16="http://schemas.microsoft.com/office/drawing/2014/main" id="{D0B84D63-B343-4294-AC41-9D419486CB3F}"/>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a:solidFill>
                    <a:srgbClr val="211F26"/>
                  </a:solidFill>
                  <a:latin typeface="Calibri" panose="020F0502020204030204" pitchFamily="34" charset="0"/>
                  <a:cs typeface="Calibri" panose="020F0502020204030204" pitchFamily="34" charset="0"/>
                </a:endParaRPr>
              </a:p>
            </p:txBody>
          </p:sp>
        </p:grpSp>
      </p:grpSp>
      <p:sp>
        <p:nvSpPr>
          <p:cNvPr id="63" name="Titel 2">
            <a:extLst>
              <a:ext uri="{FF2B5EF4-FFF2-40B4-BE49-F238E27FC236}">
                <a16:creationId xmlns:a16="http://schemas.microsoft.com/office/drawing/2014/main" id="{762692BA-53BC-479C-8C17-B88C93ECCE58}"/>
              </a:ext>
            </a:extLst>
          </p:cNvPr>
          <p:cNvSpPr>
            <a:spLocks noGrp="1"/>
          </p:cNvSpPr>
          <p:nvPr>
            <p:ph type="title" hasCustomPrompt="1"/>
          </p:nvPr>
        </p:nvSpPr>
        <p:spPr>
          <a:xfrm>
            <a:off x="782814" y="901540"/>
            <a:ext cx="10725508" cy="461665"/>
          </a:xfrm>
        </p:spPr>
        <p:txBody>
          <a:bodyPr/>
          <a:lstStyle>
            <a:lvl1pPr>
              <a:defRPr>
                <a:solidFill>
                  <a:schemeClr val="accent1"/>
                </a:solidFill>
              </a:defRPr>
            </a:lvl1pPr>
          </a:lstStyle>
          <a:p>
            <a:r>
              <a:rPr lang="nl-NL"/>
              <a:t>Plaats hier een titel</a:t>
            </a:r>
          </a:p>
        </p:txBody>
      </p:sp>
      <p:sp>
        <p:nvSpPr>
          <p:cNvPr id="64" name="Tijdelijke aanduiding voor verticale tekst 2">
            <a:extLst>
              <a:ext uri="{FF2B5EF4-FFF2-40B4-BE49-F238E27FC236}">
                <a16:creationId xmlns:a16="http://schemas.microsoft.com/office/drawing/2014/main" id="{AE3D540E-DA7A-473A-A732-E27D15BF4ADF}"/>
              </a:ext>
            </a:extLst>
          </p:cNvPr>
          <p:cNvSpPr>
            <a:spLocks noGrp="1"/>
          </p:cNvSpPr>
          <p:nvPr>
            <p:ph type="body" orient="vert" idx="17" hasCustomPrompt="1"/>
          </p:nvPr>
        </p:nvSpPr>
        <p:spPr>
          <a:xfrm>
            <a:off x="807910" y="1425726"/>
            <a:ext cx="10659415" cy="194626"/>
          </a:xfrm>
        </p:spPr>
        <p:txBody>
          <a:bodyPr vert="horz" lIns="0" tIns="0" rIns="0" bIns="0" anchor="b"/>
          <a:lstStyle>
            <a:lvl1pPr marL="0" indent="0">
              <a:buNone/>
              <a:defRPr sz="1600">
                <a:solidFill>
                  <a:schemeClr val="accent2"/>
                </a:solidFill>
              </a:defRPr>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Plaats hier een subtitel</a:t>
            </a:r>
          </a:p>
        </p:txBody>
      </p:sp>
      <p:sp>
        <p:nvSpPr>
          <p:cNvPr id="66" name="Tijdelijke aanduiding voor grafiek 12">
            <a:extLst>
              <a:ext uri="{FF2B5EF4-FFF2-40B4-BE49-F238E27FC236}">
                <a16:creationId xmlns:a16="http://schemas.microsoft.com/office/drawing/2014/main" id="{6746AF9D-F6AC-4E89-BF46-AFDC9C06122D}"/>
              </a:ext>
            </a:extLst>
          </p:cNvPr>
          <p:cNvSpPr>
            <a:spLocks noGrp="1"/>
          </p:cNvSpPr>
          <p:nvPr>
            <p:ph type="chart" sz="quarter" idx="15" hasCustomPrompt="1"/>
          </p:nvPr>
        </p:nvSpPr>
        <p:spPr>
          <a:xfrm>
            <a:off x="776932" y="1837484"/>
            <a:ext cx="10725508" cy="4320777"/>
          </a:xfrm>
          <a:prstGeom prst="rect">
            <a:avLst/>
          </a:prstGeom>
          <a:noFill/>
          <a:ln>
            <a:noFill/>
          </a:ln>
        </p:spPr>
        <p:txBody>
          <a:bodyPr bIns="1620000" anchor="ct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a:t>Klik op het onderstaand icoon </a:t>
            </a:r>
            <a:br>
              <a:rPr lang="nl-NL"/>
            </a:br>
            <a:r>
              <a:rPr lang="nl-NL"/>
              <a:t>om een grafiek in te voegen.</a:t>
            </a:r>
            <a:br>
              <a:rPr lang="nl-NL"/>
            </a:br>
            <a:br>
              <a:rPr lang="nl-NL"/>
            </a:br>
            <a:r>
              <a:rPr lang="nl-NL"/>
              <a:t>Meer hulp nodig? </a:t>
            </a:r>
            <a:br>
              <a:rPr lang="nl-NL"/>
            </a:br>
            <a:r>
              <a:rPr lang="nl-NL"/>
              <a:t>Aan de zijkanten van de dia's zijn instructies </a:t>
            </a:r>
            <a:br>
              <a:rPr lang="nl-NL"/>
            </a:br>
            <a:r>
              <a:rPr lang="nl-NL"/>
              <a:t>geplaatst voor verdere informatie.</a:t>
            </a:r>
          </a:p>
        </p:txBody>
      </p:sp>
    </p:spTree>
    <p:extLst>
      <p:ext uri="{BB962C8B-B14F-4D97-AF65-F5344CB8AC3E}">
        <p14:creationId xmlns:p14="http://schemas.microsoft.com/office/powerpoint/2010/main" val="268833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kst x2 #1">
    <p:spTree>
      <p:nvGrpSpPr>
        <p:cNvPr id="1" name=""/>
        <p:cNvGrpSpPr/>
        <p:nvPr/>
      </p:nvGrpSpPr>
      <p:grpSpPr>
        <a:xfrm>
          <a:off x="0" y="0"/>
          <a:ext cx="0" cy="0"/>
          <a:chOff x="0" y="0"/>
          <a:chExt cx="0" cy="0"/>
        </a:xfrm>
      </p:grpSpPr>
      <p:sp>
        <p:nvSpPr>
          <p:cNvPr id="9" name="Graphic 34">
            <a:extLst>
              <a:ext uri="{FF2B5EF4-FFF2-40B4-BE49-F238E27FC236}">
                <a16:creationId xmlns:a16="http://schemas.microsoft.com/office/drawing/2014/main" id="{D6E9BDB1-8232-45A3-9FA4-1E3023B60C3B}"/>
              </a:ext>
            </a:extLst>
          </p:cNvPr>
          <p:cNvSpPr>
            <a:spLocks noChangeAspect="1"/>
          </p:cNvSpPr>
          <p:nvPr userDrawn="1"/>
        </p:nvSpPr>
        <p:spPr>
          <a:xfrm rot="10800000" flipV="1">
            <a:off x="2547498" y="1"/>
            <a:ext cx="3692269" cy="6858295"/>
          </a:xfrm>
          <a:custGeom>
            <a:avLst/>
            <a:gdLst>
              <a:gd name="connsiteX0" fmla="*/ 5860 w 2434661"/>
              <a:gd name="connsiteY0" fmla="*/ 3586871 h 7563811"/>
              <a:gd name="connsiteX1" fmla="*/ 750252 w 2434661"/>
              <a:gd name="connsiteY1" fmla="*/ 7563812 h 7563811"/>
              <a:gd name="connsiteX2" fmla="*/ 2434662 w 2434661"/>
              <a:gd name="connsiteY2" fmla="*/ 7563812 h 7563811"/>
              <a:gd name="connsiteX3" fmla="*/ 2378769 w 2434661"/>
              <a:gd name="connsiteY3" fmla="*/ 7098777 h 7563811"/>
              <a:gd name="connsiteX4" fmla="*/ 1137692 w 2434661"/>
              <a:gd name="connsiteY4" fmla="*/ 3609741 h 7563811"/>
              <a:gd name="connsiteX5" fmla="*/ 1163098 w 2434661"/>
              <a:gd name="connsiteY5" fmla="*/ 0 h 7563811"/>
              <a:gd name="connsiteX6" fmla="*/ 893795 w 2434661"/>
              <a:gd name="connsiteY6" fmla="*/ 0 h 7563811"/>
              <a:gd name="connsiteX7" fmla="*/ 5860 w 2434661"/>
              <a:gd name="connsiteY7" fmla="*/ 3586871 h 756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4661" h="7563811">
                <a:moveTo>
                  <a:pt x="5860" y="3586871"/>
                </a:moveTo>
                <a:cubicBezTo>
                  <a:pt x="-81790" y="5059483"/>
                  <a:pt x="844254" y="6156000"/>
                  <a:pt x="750252" y="7563812"/>
                </a:cubicBezTo>
                <a:lnTo>
                  <a:pt x="2434662" y="7563812"/>
                </a:lnTo>
                <a:cubicBezTo>
                  <a:pt x="2427040" y="7407530"/>
                  <a:pt x="2407986" y="7251247"/>
                  <a:pt x="2378769" y="7098777"/>
                </a:cubicBezTo>
                <a:cubicBezTo>
                  <a:pt x="2156468" y="5923483"/>
                  <a:pt x="1311722" y="4928612"/>
                  <a:pt x="1137692" y="3609741"/>
                </a:cubicBezTo>
                <a:cubicBezTo>
                  <a:pt x="990338" y="2477647"/>
                  <a:pt x="1333318" y="1102871"/>
                  <a:pt x="1163098" y="0"/>
                </a:cubicBezTo>
                <a:lnTo>
                  <a:pt x="893795" y="0"/>
                </a:lnTo>
                <a:cubicBezTo>
                  <a:pt x="1117367" y="1877930"/>
                  <a:pt x="89700" y="2181600"/>
                  <a:pt x="5860" y="3586871"/>
                </a:cubicBezTo>
                <a:close/>
              </a:path>
            </a:pathLst>
          </a:custGeom>
          <a:solidFill>
            <a:srgbClr val="4A1E47"/>
          </a:solidFill>
          <a:ln w="12692" cap="flat">
            <a:noFill/>
            <a:prstDash val="solid"/>
            <a:miter/>
          </a:ln>
        </p:spPr>
        <p:txBody>
          <a:bodyPr rtlCol="0" anchor="ctr"/>
          <a:lstStyle/>
          <a:p>
            <a:endParaRPr lang="nl-NL" sz="1633"/>
          </a:p>
        </p:txBody>
      </p:sp>
      <p:sp>
        <p:nvSpPr>
          <p:cNvPr id="10" name="Graphic 31">
            <a:extLst>
              <a:ext uri="{FF2B5EF4-FFF2-40B4-BE49-F238E27FC236}">
                <a16:creationId xmlns:a16="http://schemas.microsoft.com/office/drawing/2014/main" id="{17B96036-A3FC-4077-A470-2EE9D013C8E6}"/>
              </a:ext>
            </a:extLst>
          </p:cNvPr>
          <p:cNvSpPr>
            <a:spLocks noChangeAspect="1"/>
          </p:cNvSpPr>
          <p:nvPr userDrawn="1"/>
        </p:nvSpPr>
        <p:spPr>
          <a:xfrm rot="10800000">
            <a:off x="0" y="-1"/>
            <a:ext cx="5486400" cy="6858295"/>
          </a:xfrm>
          <a:custGeom>
            <a:avLst/>
            <a:gdLst>
              <a:gd name="connsiteX0" fmla="*/ 892481 w 5315644"/>
              <a:gd name="connsiteY0" fmla="*/ 0 h 7563811"/>
              <a:gd name="connsiteX1" fmla="*/ 5816 w 5315644"/>
              <a:gd name="connsiteY1" fmla="*/ 3571624 h 7563811"/>
              <a:gd name="connsiteX2" fmla="*/ 747667 w 5315644"/>
              <a:gd name="connsiteY2" fmla="*/ 7563812 h 7563811"/>
              <a:gd name="connsiteX3" fmla="*/ 5315644 w 5315644"/>
              <a:gd name="connsiteY3" fmla="*/ 7563812 h 7563811"/>
              <a:gd name="connsiteX4" fmla="*/ 5315644 w 5315644"/>
              <a:gd name="connsiteY4" fmla="*/ 0 h 7563811"/>
              <a:gd name="connsiteX5" fmla="*/ 892481 w 5315644"/>
              <a:gd name="connsiteY5" fmla="*/ 0 h 756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15644" h="7563811">
                <a:moveTo>
                  <a:pt x="892481" y="0"/>
                </a:moveTo>
                <a:cubicBezTo>
                  <a:pt x="1110972" y="1866494"/>
                  <a:pt x="88385" y="2171435"/>
                  <a:pt x="5816" y="3571624"/>
                </a:cubicBezTo>
                <a:cubicBezTo>
                  <a:pt x="-81834" y="5049318"/>
                  <a:pt x="851832" y="6147106"/>
                  <a:pt x="747667" y="7563812"/>
                </a:cubicBezTo>
                <a:lnTo>
                  <a:pt x="5315644" y="7563812"/>
                </a:lnTo>
                <a:lnTo>
                  <a:pt x="5315644" y="0"/>
                </a:lnTo>
                <a:lnTo>
                  <a:pt x="892481" y="0"/>
                </a:lnTo>
                <a:close/>
              </a:path>
            </a:pathLst>
          </a:custGeom>
          <a:solidFill>
            <a:srgbClr val="6C1D5F"/>
          </a:solidFill>
          <a:ln w="12692" cap="flat">
            <a:noFill/>
            <a:prstDash val="solid"/>
            <a:miter/>
          </a:ln>
        </p:spPr>
        <p:txBody>
          <a:bodyPr rtlCol="0" anchor="ctr"/>
          <a:lstStyle/>
          <a:p>
            <a:endParaRPr lang="nl-NL" sz="1633"/>
          </a:p>
        </p:txBody>
      </p:sp>
      <p:sp>
        <p:nvSpPr>
          <p:cNvPr id="5" name="Tekstvak 4"/>
          <p:cNvSpPr txBox="1"/>
          <p:nvPr userDrawn="1"/>
        </p:nvSpPr>
        <p:spPr>
          <a:xfrm>
            <a:off x="-10750" y="-662296"/>
            <a:ext cx="12192000" cy="461665"/>
          </a:xfrm>
          <a:prstGeom prst="rect">
            <a:avLst/>
          </a:prstGeom>
          <a:noFill/>
        </p:spPr>
        <p:txBody>
          <a:bodyPr wrap="square" rtlCol="0">
            <a:spAutoFit/>
          </a:bodyPr>
          <a:lstStyle/>
          <a:p>
            <a:pPr algn="ctr"/>
            <a:r>
              <a:rPr lang="nl-NL" sz="2400" b="0" spc="50" baseline="0">
                <a:solidFill>
                  <a:schemeClr val="accent2"/>
                </a:solidFill>
                <a:latin typeface="+mj-lt"/>
                <a:cs typeface="Calibri" panose="020F0502020204030204" pitchFamily="34" charset="0"/>
              </a:rPr>
              <a:t>Tekst</a:t>
            </a:r>
          </a:p>
        </p:txBody>
      </p:sp>
      <p:sp>
        <p:nvSpPr>
          <p:cNvPr id="3" name="Titel 2">
            <a:extLst>
              <a:ext uri="{FF2B5EF4-FFF2-40B4-BE49-F238E27FC236}">
                <a16:creationId xmlns:a16="http://schemas.microsoft.com/office/drawing/2014/main" id="{9C75EC70-7F42-4BDA-A7A4-1B42B53FCE8E}"/>
              </a:ext>
            </a:extLst>
          </p:cNvPr>
          <p:cNvSpPr>
            <a:spLocks noGrp="1"/>
          </p:cNvSpPr>
          <p:nvPr>
            <p:ph type="title" hasCustomPrompt="1"/>
          </p:nvPr>
        </p:nvSpPr>
        <p:spPr>
          <a:xfrm>
            <a:off x="6573521" y="1142171"/>
            <a:ext cx="5046780" cy="895483"/>
          </a:xfrm>
        </p:spPr>
        <p:txBody>
          <a:bodyPr/>
          <a:lstStyle>
            <a:lvl1pPr>
              <a:defRPr/>
            </a:lvl1pPr>
          </a:lstStyle>
          <a:p>
            <a:r>
              <a:rPr lang="nl-NL"/>
              <a:t>Plaats hier een titel</a:t>
            </a:r>
            <a:br>
              <a:rPr lang="nl-NL"/>
            </a:br>
            <a:r>
              <a:rPr lang="nl-NL"/>
              <a:t>max. 2 regels</a:t>
            </a:r>
          </a:p>
        </p:txBody>
      </p:sp>
      <p:sp>
        <p:nvSpPr>
          <p:cNvPr id="13" name="Tijdelijke aanduiding voor verticale tekst 2">
            <a:extLst>
              <a:ext uri="{FF2B5EF4-FFF2-40B4-BE49-F238E27FC236}">
                <a16:creationId xmlns:a16="http://schemas.microsoft.com/office/drawing/2014/main" id="{BE1F228E-83A2-4CA0-95D9-7EC742C14C6D}"/>
              </a:ext>
            </a:extLst>
          </p:cNvPr>
          <p:cNvSpPr>
            <a:spLocks noGrp="1"/>
          </p:cNvSpPr>
          <p:nvPr>
            <p:ph type="body" orient="vert" idx="1" hasCustomPrompt="1"/>
          </p:nvPr>
        </p:nvSpPr>
        <p:spPr>
          <a:xfrm>
            <a:off x="6573519" y="2186692"/>
            <a:ext cx="5046773" cy="3773841"/>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a:t>Klik hier om een bullet te plaatsen.</a:t>
            </a:r>
          </a:p>
          <a:p>
            <a:pPr lvl="1"/>
            <a:r>
              <a:rPr lang="nl-NL"/>
              <a:t>Sub-bullets</a:t>
            </a:r>
          </a:p>
          <a:p>
            <a:pPr lvl="2"/>
            <a:r>
              <a:rPr lang="nl-NL"/>
              <a:t>Leestekst</a:t>
            </a:r>
          </a:p>
          <a:p>
            <a:pPr lvl="3"/>
            <a:r>
              <a:rPr lang="nl-NL"/>
              <a:t>Subtitel</a:t>
            </a:r>
          </a:p>
          <a:p>
            <a:pPr lvl="4"/>
            <a:r>
              <a:rPr lang="nl-NL"/>
              <a:t>Numerieke bullets</a:t>
            </a:r>
          </a:p>
          <a:p>
            <a:pPr lvl="5"/>
            <a:r>
              <a:rPr lang="nl-NL"/>
              <a:t># Abc</a:t>
            </a:r>
          </a:p>
          <a:p>
            <a:pPr lvl="6"/>
            <a:r>
              <a:rPr lang="nl-NL"/>
              <a:t># Bullets</a:t>
            </a:r>
          </a:p>
          <a:p>
            <a:pPr lvl="7"/>
            <a:r>
              <a:rPr lang="nl-NL"/>
              <a:t>Cursief</a:t>
            </a:r>
          </a:p>
          <a:p>
            <a:pPr lvl="8"/>
            <a:r>
              <a:rPr lang="nl-NL"/>
              <a:t>Alt. Subtitel</a:t>
            </a:r>
          </a:p>
        </p:txBody>
      </p:sp>
      <p:sp>
        <p:nvSpPr>
          <p:cNvPr id="14" name="Tijdelijke aanduiding voor verticale tekst 2">
            <a:extLst>
              <a:ext uri="{FF2B5EF4-FFF2-40B4-BE49-F238E27FC236}">
                <a16:creationId xmlns:a16="http://schemas.microsoft.com/office/drawing/2014/main" id="{51815690-6EF4-408A-9E19-D59003942DD3}"/>
              </a:ext>
            </a:extLst>
          </p:cNvPr>
          <p:cNvSpPr>
            <a:spLocks noGrp="1"/>
          </p:cNvSpPr>
          <p:nvPr>
            <p:ph type="body" orient="vert" idx="10" hasCustomPrompt="1"/>
          </p:nvPr>
        </p:nvSpPr>
        <p:spPr>
          <a:xfrm>
            <a:off x="804998" y="1677499"/>
            <a:ext cx="3474533" cy="4735489"/>
          </a:xfrm>
        </p:spPr>
        <p:txBody>
          <a:bodyPr vert="horz" lIns="0" tIns="0" rIns="0" bIns="0"/>
          <a:lstStyle>
            <a:lvl1pPr marL="0" indent="0">
              <a:buNone/>
              <a:defRPr>
                <a:solidFill>
                  <a:schemeClr val="bg1"/>
                </a:solidFill>
              </a:defRPr>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Klik hier om een tekst te plaatsen.</a:t>
            </a:r>
          </a:p>
        </p:txBody>
      </p:sp>
      <p:grpSp>
        <p:nvGrpSpPr>
          <p:cNvPr id="18" name="INSTRUCTIE">
            <a:extLst>
              <a:ext uri="{FF2B5EF4-FFF2-40B4-BE49-F238E27FC236}">
                <a16:creationId xmlns:a16="http://schemas.microsoft.com/office/drawing/2014/main" id="{4478B4DA-0105-4A32-8259-120B9BEB2BC8}"/>
              </a:ext>
            </a:extLst>
          </p:cNvPr>
          <p:cNvGrpSpPr/>
          <p:nvPr userDrawn="1"/>
        </p:nvGrpSpPr>
        <p:grpSpPr>
          <a:xfrm>
            <a:off x="-3786437" y="0"/>
            <a:ext cx="3693386" cy="5359349"/>
            <a:chOff x="-3786437" y="0"/>
            <a:chExt cx="3693386" cy="5359349"/>
          </a:xfrm>
        </p:grpSpPr>
        <p:sp>
          <p:nvSpPr>
            <p:cNvPr id="19" name="Rechthoek 18">
              <a:extLst>
                <a:ext uri="{FF2B5EF4-FFF2-40B4-BE49-F238E27FC236}">
                  <a16:creationId xmlns:a16="http://schemas.microsoft.com/office/drawing/2014/main" id="{990C5D72-26A9-41F9-9BC9-611438525BDB}"/>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20" name="Ovaal 19">
              <a:extLst>
                <a:ext uri="{FF2B5EF4-FFF2-40B4-BE49-F238E27FC236}">
                  <a16:creationId xmlns:a16="http://schemas.microsoft.com/office/drawing/2014/main" id="{06A5FAF8-AD49-4905-8002-E4EBDE970E13}"/>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1" name="Rechthoek 20">
              <a:extLst>
                <a:ext uri="{FF2B5EF4-FFF2-40B4-BE49-F238E27FC236}">
                  <a16:creationId xmlns:a16="http://schemas.microsoft.com/office/drawing/2014/main" id="{D1D8C57B-CD3F-43B2-9CC5-6DA165A1ACFB}"/>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Bullet</a:t>
              </a:r>
            </a:p>
          </p:txBody>
        </p:sp>
        <p:sp>
          <p:nvSpPr>
            <p:cNvPr id="22" name="Ovaal 21">
              <a:extLst>
                <a:ext uri="{FF2B5EF4-FFF2-40B4-BE49-F238E27FC236}">
                  <a16:creationId xmlns:a16="http://schemas.microsoft.com/office/drawing/2014/main" id="{5F5622B6-CBE3-4437-85B1-3D63F97B7599}"/>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3" name="Rechthoek 22">
              <a:extLst>
                <a:ext uri="{FF2B5EF4-FFF2-40B4-BE49-F238E27FC236}">
                  <a16:creationId xmlns:a16="http://schemas.microsoft.com/office/drawing/2014/main" id="{00CAAD16-5EA3-48CA-ADE9-B03BE4448087}"/>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24" name="Rechthoek 23">
              <a:extLst>
                <a:ext uri="{FF2B5EF4-FFF2-40B4-BE49-F238E27FC236}">
                  <a16:creationId xmlns:a16="http://schemas.microsoft.com/office/drawing/2014/main" id="{7FDB4295-2AF2-4EA6-97D5-CF73964A9876}"/>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Sub-bullet #1</a:t>
              </a:r>
            </a:p>
          </p:txBody>
        </p:sp>
        <p:sp>
          <p:nvSpPr>
            <p:cNvPr id="25" name="Ovaal 24">
              <a:extLst>
                <a:ext uri="{FF2B5EF4-FFF2-40B4-BE49-F238E27FC236}">
                  <a16:creationId xmlns:a16="http://schemas.microsoft.com/office/drawing/2014/main" id="{827927E5-B77E-46F4-9F7C-AF665323EAA6}"/>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6" name="Ovaal 25">
              <a:extLst>
                <a:ext uri="{FF2B5EF4-FFF2-40B4-BE49-F238E27FC236}">
                  <a16:creationId xmlns:a16="http://schemas.microsoft.com/office/drawing/2014/main" id="{084C2AD8-0BD9-4C98-88C2-B521981F519F}"/>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7" name="Rechthoek 26">
              <a:extLst>
                <a:ext uri="{FF2B5EF4-FFF2-40B4-BE49-F238E27FC236}">
                  <a16:creationId xmlns:a16="http://schemas.microsoft.com/office/drawing/2014/main" id="{3F7FA1F5-59DF-4639-B48E-086A3FC7BE24}"/>
                </a:ext>
              </a:extLst>
            </p:cNvPr>
            <p:cNvSpPr/>
            <p:nvPr userDrawn="1"/>
          </p:nvSpPr>
          <p:spPr>
            <a:xfrm>
              <a:off x="-3319415" y="24311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Leestekst</a:t>
              </a:r>
            </a:p>
          </p:txBody>
        </p:sp>
        <p:sp>
          <p:nvSpPr>
            <p:cNvPr id="28" name="Ovaal 27">
              <a:extLst>
                <a:ext uri="{FF2B5EF4-FFF2-40B4-BE49-F238E27FC236}">
                  <a16:creationId xmlns:a16="http://schemas.microsoft.com/office/drawing/2014/main" id="{142248F3-756B-4532-A585-5476C9F08C1A}"/>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9" name="Rechthoek 28">
              <a:extLst>
                <a:ext uri="{FF2B5EF4-FFF2-40B4-BE49-F238E27FC236}">
                  <a16:creationId xmlns:a16="http://schemas.microsoft.com/office/drawing/2014/main" id="{C7741FB6-46F1-40D2-A14C-8762FA37DBD1}"/>
                </a:ext>
              </a:extLst>
            </p:cNvPr>
            <p:cNvSpPr/>
            <p:nvPr userDrawn="1"/>
          </p:nvSpPr>
          <p:spPr>
            <a:xfrm>
              <a:off x="-3319415" y="2722518"/>
              <a:ext cx="2949220" cy="180000"/>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accent2"/>
                  </a:solidFill>
                  <a:effectLst/>
                  <a:uLnTx/>
                  <a:uFillTx/>
                  <a:latin typeface="+mj-lt"/>
                  <a:ea typeface="+mn-ea"/>
                  <a:cs typeface="Calibri" panose="020F0502020204030204" pitchFamily="34" charset="0"/>
                </a:rPr>
                <a:t>Subtitel</a:t>
              </a:r>
            </a:p>
          </p:txBody>
        </p:sp>
        <p:sp>
          <p:nvSpPr>
            <p:cNvPr id="30" name="Ovaal 29">
              <a:extLst>
                <a:ext uri="{FF2B5EF4-FFF2-40B4-BE49-F238E27FC236}">
                  <a16:creationId xmlns:a16="http://schemas.microsoft.com/office/drawing/2014/main" id="{D2344090-5AE3-4C41-BBC0-E172E781DB89}"/>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1" name="Rechthoek 30">
              <a:extLst>
                <a:ext uri="{FF2B5EF4-FFF2-40B4-BE49-F238E27FC236}">
                  <a16:creationId xmlns:a16="http://schemas.microsoft.com/office/drawing/2014/main" id="{53B67C0C-ACA0-47D6-AFCD-BEEE3DAE7CEE}"/>
                </a:ext>
              </a:extLst>
            </p:cNvPr>
            <p:cNvSpPr/>
            <p:nvPr userDrawn="1"/>
          </p:nvSpPr>
          <p:spPr>
            <a:xfrm>
              <a:off x="-3319415" y="299712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Numerieke bullet</a:t>
              </a:r>
            </a:p>
          </p:txBody>
        </p:sp>
        <p:sp>
          <p:nvSpPr>
            <p:cNvPr id="32" name="Ovaal 31">
              <a:extLst>
                <a:ext uri="{FF2B5EF4-FFF2-40B4-BE49-F238E27FC236}">
                  <a16:creationId xmlns:a16="http://schemas.microsoft.com/office/drawing/2014/main" id="{6520272E-8050-4A2E-A81D-0E05102C32CB}"/>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3" name="Rechthoek 32">
              <a:extLst>
                <a:ext uri="{FF2B5EF4-FFF2-40B4-BE49-F238E27FC236}">
                  <a16:creationId xmlns:a16="http://schemas.microsoft.com/office/drawing/2014/main" id="{0BB38B12-A40B-4144-AB13-3DE842D6E38D}"/>
                </a:ext>
              </a:extLst>
            </p:cNvPr>
            <p:cNvSpPr/>
            <p:nvPr userDrawn="1"/>
          </p:nvSpPr>
          <p:spPr>
            <a:xfrm>
              <a:off x="-3325830" y="3288516"/>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5"/>
                </a:buClr>
                <a:buSzTx/>
                <a:buFont typeface="+mj-lt"/>
                <a:buAutoNum type="alphaLcPeriod"/>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Alfabetische bullet</a:t>
              </a:r>
            </a:p>
          </p:txBody>
        </p:sp>
        <p:sp>
          <p:nvSpPr>
            <p:cNvPr id="34" name="Ovaal 33">
              <a:extLst>
                <a:ext uri="{FF2B5EF4-FFF2-40B4-BE49-F238E27FC236}">
                  <a16:creationId xmlns:a16="http://schemas.microsoft.com/office/drawing/2014/main" id="{454380FA-CE2A-4B10-854F-392AC64E54C9}"/>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5" name="Rechthoek 34">
              <a:extLst>
                <a:ext uri="{FF2B5EF4-FFF2-40B4-BE49-F238E27FC236}">
                  <a16:creationId xmlns:a16="http://schemas.microsoft.com/office/drawing/2014/main" id="{FE01BDA6-41A5-41CA-A386-9A5E54097E9B}"/>
                </a:ext>
              </a:extLst>
            </p:cNvPr>
            <p:cNvSpPr/>
            <p:nvPr userDrawn="1"/>
          </p:nvSpPr>
          <p:spPr>
            <a:xfrm>
              <a:off x="-3319415" y="3579903"/>
              <a:ext cx="2949220" cy="180000"/>
            </a:xfrm>
            <a:prstGeom prst="rect">
              <a:avLst/>
            </a:prstGeom>
            <a:noFill/>
            <a:ln w="25400" cap="flat" cmpd="sng" algn="ctr">
              <a:noFill/>
              <a:prstDash val="solid"/>
            </a:ln>
            <a:effectLst/>
          </p:spPr>
          <p:txBody>
            <a:bodyPr lIns="0" tIns="0" rIns="0" bIns="0" rtlCol="0" anchor="ctr"/>
            <a:lstStyle/>
            <a:p>
              <a:pPr marL="450850" marR="0" lvl="0" indent="-18415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Bullet</a:t>
              </a:r>
            </a:p>
          </p:txBody>
        </p:sp>
        <p:sp>
          <p:nvSpPr>
            <p:cNvPr id="36" name="Ovaal 35">
              <a:extLst>
                <a:ext uri="{FF2B5EF4-FFF2-40B4-BE49-F238E27FC236}">
                  <a16:creationId xmlns:a16="http://schemas.microsoft.com/office/drawing/2014/main" id="{65961CB3-361E-4E7D-9293-9520DFA277EC}"/>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7" name="Rechthoek 36">
              <a:extLst>
                <a:ext uri="{FF2B5EF4-FFF2-40B4-BE49-F238E27FC236}">
                  <a16:creationId xmlns:a16="http://schemas.microsoft.com/office/drawing/2014/main" id="{FF034CDA-C07F-42E5-8F4E-914DEAAA3252}"/>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38" name="ICOON_info">
              <a:extLst>
                <a:ext uri="{FF2B5EF4-FFF2-40B4-BE49-F238E27FC236}">
                  <a16:creationId xmlns:a16="http://schemas.microsoft.com/office/drawing/2014/main" id="{DA54EBA6-85F4-49C6-BBCB-4018B5AC4E5E}"/>
                </a:ext>
              </a:extLst>
            </p:cNvPr>
            <p:cNvGrpSpPr/>
            <p:nvPr userDrawn="1"/>
          </p:nvGrpSpPr>
          <p:grpSpPr>
            <a:xfrm>
              <a:off x="-376736" y="4400186"/>
              <a:ext cx="283685" cy="283685"/>
              <a:chOff x="-510741" y="5913713"/>
              <a:chExt cx="267555" cy="267555"/>
            </a:xfrm>
          </p:grpSpPr>
          <p:sp>
            <p:nvSpPr>
              <p:cNvPr id="82" name="Ovaal 81">
                <a:extLst>
                  <a:ext uri="{FF2B5EF4-FFF2-40B4-BE49-F238E27FC236}">
                    <a16:creationId xmlns:a16="http://schemas.microsoft.com/office/drawing/2014/main" id="{95D5FA14-D53A-4EF7-BD5D-BF7EAAEB8BD9}"/>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83" name="Graphic 163" descr="Informatie">
                <a:extLst>
                  <a:ext uri="{FF2B5EF4-FFF2-40B4-BE49-F238E27FC236}">
                    <a16:creationId xmlns:a16="http://schemas.microsoft.com/office/drawing/2014/main" id="{CE138B27-3508-495F-AA49-232A66839522}"/>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39" name="VOORBEELD">
              <a:extLst>
                <a:ext uri="{FF2B5EF4-FFF2-40B4-BE49-F238E27FC236}">
                  <a16:creationId xmlns:a16="http://schemas.microsoft.com/office/drawing/2014/main" id="{F49CC864-4BEE-469F-BB44-7DE62E5BE1DF}"/>
                </a:ext>
              </a:extLst>
            </p:cNvPr>
            <p:cNvGrpSpPr/>
            <p:nvPr userDrawn="1"/>
          </p:nvGrpSpPr>
          <p:grpSpPr>
            <a:xfrm>
              <a:off x="-3605171" y="458674"/>
              <a:ext cx="3234311" cy="558875"/>
              <a:chOff x="-3605171" y="458674"/>
              <a:chExt cx="3234311" cy="558875"/>
            </a:xfrm>
          </p:grpSpPr>
          <p:sp>
            <p:nvSpPr>
              <p:cNvPr id="42" name="Rechthoek 41">
                <a:extLst>
                  <a:ext uri="{FF2B5EF4-FFF2-40B4-BE49-F238E27FC236}">
                    <a16:creationId xmlns:a16="http://schemas.microsoft.com/office/drawing/2014/main" id="{F83C7CF0-1EDF-4215-A13F-5E6FAB612F2F}"/>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43" name="Rechthoek 42">
                <a:extLst>
                  <a:ext uri="{FF2B5EF4-FFF2-40B4-BE49-F238E27FC236}">
                    <a16:creationId xmlns:a16="http://schemas.microsoft.com/office/drawing/2014/main" id="{05154E3A-E08E-4FFB-827B-4E8086E48708}"/>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44" name="Groep 43">
                <a:extLst>
                  <a:ext uri="{FF2B5EF4-FFF2-40B4-BE49-F238E27FC236}">
                    <a16:creationId xmlns:a16="http://schemas.microsoft.com/office/drawing/2014/main" id="{543B9CF8-7C7F-4C69-91BA-5D150C337389}"/>
                  </a:ext>
                </a:extLst>
              </p:cNvPr>
              <p:cNvGrpSpPr/>
              <p:nvPr userDrawn="1"/>
            </p:nvGrpSpPr>
            <p:grpSpPr>
              <a:xfrm>
                <a:off x="-3386247" y="830871"/>
                <a:ext cx="139423" cy="109566"/>
                <a:chOff x="-2866744" y="827071"/>
                <a:chExt cx="168701" cy="132575"/>
              </a:xfrm>
            </p:grpSpPr>
            <p:grpSp>
              <p:nvGrpSpPr>
                <p:cNvPr id="75" name="Groep 74">
                  <a:extLst>
                    <a:ext uri="{FF2B5EF4-FFF2-40B4-BE49-F238E27FC236}">
                      <a16:creationId xmlns:a16="http://schemas.microsoft.com/office/drawing/2014/main" id="{200755F9-3B37-42AE-9B95-19F9D8A97658}"/>
                    </a:ext>
                  </a:extLst>
                </p:cNvPr>
                <p:cNvGrpSpPr/>
                <p:nvPr userDrawn="1"/>
              </p:nvGrpSpPr>
              <p:grpSpPr>
                <a:xfrm>
                  <a:off x="-2866744" y="827071"/>
                  <a:ext cx="168701" cy="132575"/>
                  <a:chOff x="-2866744" y="827071"/>
                  <a:chExt cx="168701" cy="132575"/>
                </a:xfrm>
              </p:grpSpPr>
              <p:cxnSp>
                <p:nvCxnSpPr>
                  <p:cNvPr id="77" name="Rechte verbindingslijn 76">
                    <a:extLst>
                      <a:ext uri="{FF2B5EF4-FFF2-40B4-BE49-F238E27FC236}">
                        <a16:creationId xmlns:a16="http://schemas.microsoft.com/office/drawing/2014/main" id="{31F08D85-A5F9-428B-A20F-971F644A0AE8}"/>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3BD2FDE5-835D-487E-A7B1-850ECAD1B54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9" name="Rechte verbindingslijn 78">
                    <a:extLst>
                      <a:ext uri="{FF2B5EF4-FFF2-40B4-BE49-F238E27FC236}">
                        <a16:creationId xmlns:a16="http://schemas.microsoft.com/office/drawing/2014/main" id="{041793CE-CE33-480D-84A0-8F25A115F292}"/>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80" name="Rechte verbindingslijn 79">
                    <a:extLst>
                      <a:ext uri="{FF2B5EF4-FFF2-40B4-BE49-F238E27FC236}">
                        <a16:creationId xmlns:a16="http://schemas.microsoft.com/office/drawing/2014/main" id="{11EE23F4-EE33-4572-89B5-541A1312291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81" name="Rechte verbindingslijn 80">
                    <a:extLst>
                      <a:ext uri="{FF2B5EF4-FFF2-40B4-BE49-F238E27FC236}">
                        <a16:creationId xmlns:a16="http://schemas.microsoft.com/office/drawing/2014/main" id="{67A965E0-8901-416A-913D-AD95C50D42D9}"/>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6" name="Pijl: rechts 75">
                  <a:extLst>
                    <a:ext uri="{FF2B5EF4-FFF2-40B4-BE49-F238E27FC236}">
                      <a16:creationId xmlns:a16="http://schemas.microsoft.com/office/drawing/2014/main" id="{8DF935F1-3CB5-4509-9087-8CCC7E102293}"/>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45" name="Groep 44">
                <a:extLst>
                  <a:ext uri="{FF2B5EF4-FFF2-40B4-BE49-F238E27FC236}">
                    <a16:creationId xmlns:a16="http://schemas.microsoft.com/office/drawing/2014/main" id="{2E105B24-2829-4287-8ADE-966322533B6B}"/>
                  </a:ext>
                </a:extLst>
              </p:cNvPr>
              <p:cNvGrpSpPr/>
              <p:nvPr userDrawn="1"/>
            </p:nvGrpSpPr>
            <p:grpSpPr>
              <a:xfrm>
                <a:off x="-3605171" y="830871"/>
                <a:ext cx="139423" cy="109566"/>
                <a:chOff x="-2866744" y="518074"/>
                <a:chExt cx="168701" cy="132575"/>
              </a:xfrm>
            </p:grpSpPr>
            <p:grpSp>
              <p:nvGrpSpPr>
                <p:cNvPr id="68" name="Groep 67">
                  <a:extLst>
                    <a:ext uri="{FF2B5EF4-FFF2-40B4-BE49-F238E27FC236}">
                      <a16:creationId xmlns:a16="http://schemas.microsoft.com/office/drawing/2014/main" id="{DCC94080-23A7-42E8-B47B-577E83EBCD7E}"/>
                    </a:ext>
                  </a:extLst>
                </p:cNvPr>
                <p:cNvGrpSpPr/>
                <p:nvPr userDrawn="1"/>
              </p:nvGrpSpPr>
              <p:grpSpPr>
                <a:xfrm>
                  <a:off x="-2866744" y="518074"/>
                  <a:ext cx="168701" cy="132575"/>
                  <a:chOff x="-2866744" y="518074"/>
                  <a:chExt cx="168701" cy="132575"/>
                </a:xfrm>
              </p:grpSpPr>
              <p:cxnSp>
                <p:nvCxnSpPr>
                  <p:cNvPr id="70" name="Rechte verbindingslijn 69">
                    <a:extLst>
                      <a:ext uri="{FF2B5EF4-FFF2-40B4-BE49-F238E27FC236}">
                        <a16:creationId xmlns:a16="http://schemas.microsoft.com/office/drawing/2014/main" id="{EDC29E1F-6192-472D-9B2B-E6B77CDA7EF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71" name="Rechte verbindingslijn 70">
                    <a:extLst>
                      <a:ext uri="{FF2B5EF4-FFF2-40B4-BE49-F238E27FC236}">
                        <a16:creationId xmlns:a16="http://schemas.microsoft.com/office/drawing/2014/main" id="{5029CF85-7E36-49BF-9AFD-F60BFE7371DE}"/>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F79A655A-D445-44E9-A02E-78CA1CDF8F4B}"/>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73" name="Rechte verbindingslijn 72">
                    <a:extLst>
                      <a:ext uri="{FF2B5EF4-FFF2-40B4-BE49-F238E27FC236}">
                        <a16:creationId xmlns:a16="http://schemas.microsoft.com/office/drawing/2014/main" id="{8B49DC51-1520-4735-A667-9073668C92D8}"/>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4" name="Rechte verbindingslijn 73">
                    <a:extLst>
                      <a:ext uri="{FF2B5EF4-FFF2-40B4-BE49-F238E27FC236}">
                        <a16:creationId xmlns:a16="http://schemas.microsoft.com/office/drawing/2014/main" id="{69630EF7-4F9F-497D-A3E9-ABDEE744BD9E}"/>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9" name="Pijl: rechts 68">
                  <a:extLst>
                    <a:ext uri="{FF2B5EF4-FFF2-40B4-BE49-F238E27FC236}">
                      <a16:creationId xmlns:a16="http://schemas.microsoft.com/office/drawing/2014/main" id="{5C1A88C8-08FF-4BBF-B138-B380EF33B1A1}"/>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46" name="Rechte verbindingslijn 45">
                <a:extLst>
                  <a:ext uri="{FF2B5EF4-FFF2-40B4-BE49-F238E27FC236}">
                    <a16:creationId xmlns:a16="http://schemas.microsoft.com/office/drawing/2014/main" id="{A647BDE0-ACD6-46E2-94F5-B1E33C91E7D7}"/>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7" name="Rechte verbindingslijn 46">
                <a:extLst>
                  <a:ext uri="{FF2B5EF4-FFF2-40B4-BE49-F238E27FC236}">
                    <a16:creationId xmlns:a16="http://schemas.microsoft.com/office/drawing/2014/main" id="{F8832BB5-28CF-4361-AF84-3D8CC929ABFF}"/>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8" name="Rechthoek 47">
                <a:extLst>
                  <a:ext uri="{FF2B5EF4-FFF2-40B4-BE49-F238E27FC236}">
                    <a16:creationId xmlns:a16="http://schemas.microsoft.com/office/drawing/2014/main" id="{E29F5F10-8999-4EC9-AFDD-133257566A0E}"/>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49" name="Rechthoek 48">
                <a:extLst>
                  <a:ext uri="{FF2B5EF4-FFF2-40B4-BE49-F238E27FC236}">
                    <a16:creationId xmlns:a16="http://schemas.microsoft.com/office/drawing/2014/main" id="{CFAEC95E-1476-4345-9CF7-64CA4E737665}"/>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50" name="Groep 49">
                <a:extLst>
                  <a:ext uri="{FF2B5EF4-FFF2-40B4-BE49-F238E27FC236}">
                    <a16:creationId xmlns:a16="http://schemas.microsoft.com/office/drawing/2014/main" id="{87977262-B91E-4B45-9946-BB00FAF6AA56}"/>
                  </a:ext>
                </a:extLst>
              </p:cNvPr>
              <p:cNvGrpSpPr/>
              <p:nvPr userDrawn="1"/>
            </p:nvGrpSpPr>
            <p:grpSpPr>
              <a:xfrm>
                <a:off x="-2916763" y="769168"/>
                <a:ext cx="268738" cy="248381"/>
                <a:chOff x="-2916763" y="769168"/>
                <a:chExt cx="268738" cy="248381"/>
              </a:xfrm>
            </p:grpSpPr>
            <p:sp>
              <p:nvSpPr>
                <p:cNvPr id="60" name="Rechthoek 59">
                  <a:extLst>
                    <a:ext uri="{FF2B5EF4-FFF2-40B4-BE49-F238E27FC236}">
                      <a16:creationId xmlns:a16="http://schemas.microsoft.com/office/drawing/2014/main" id="{DA75FAA9-77CE-4105-9B58-D51A45F988CD}"/>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61" name="Groep 60">
                  <a:extLst>
                    <a:ext uri="{FF2B5EF4-FFF2-40B4-BE49-F238E27FC236}">
                      <a16:creationId xmlns:a16="http://schemas.microsoft.com/office/drawing/2014/main" id="{8BBD308D-73BF-404C-BA05-342122776CC2}"/>
                    </a:ext>
                  </a:extLst>
                </p:cNvPr>
                <p:cNvGrpSpPr/>
                <p:nvPr userDrawn="1"/>
              </p:nvGrpSpPr>
              <p:grpSpPr>
                <a:xfrm>
                  <a:off x="-2866744" y="827071"/>
                  <a:ext cx="168701" cy="132575"/>
                  <a:chOff x="-2866744" y="827071"/>
                  <a:chExt cx="168701" cy="132575"/>
                </a:xfrm>
              </p:grpSpPr>
              <p:cxnSp>
                <p:nvCxnSpPr>
                  <p:cNvPr id="63" name="Rechte verbindingslijn 62">
                    <a:extLst>
                      <a:ext uri="{FF2B5EF4-FFF2-40B4-BE49-F238E27FC236}">
                        <a16:creationId xmlns:a16="http://schemas.microsoft.com/office/drawing/2014/main" id="{2D426FD4-2363-476A-B4E6-88AE7DF15F29}"/>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A155CBCA-0B8B-4AD6-ADA3-66F8C325F78B}"/>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5" name="Rechte verbindingslijn 64">
                    <a:extLst>
                      <a:ext uri="{FF2B5EF4-FFF2-40B4-BE49-F238E27FC236}">
                        <a16:creationId xmlns:a16="http://schemas.microsoft.com/office/drawing/2014/main" id="{E261C9F4-D1EB-4C9F-A1B0-307B09BB905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6" name="Rechte verbindingslijn 65">
                    <a:extLst>
                      <a:ext uri="{FF2B5EF4-FFF2-40B4-BE49-F238E27FC236}">
                        <a16:creationId xmlns:a16="http://schemas.microsoft.com/office/drawing/2014/main" id="{FFD81E8D-7CF3-48A5-A74A-8AB64A218C65}"/>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7" name="Rechte verbindingslijn 66">
                    <a:extLst>
                      <a:ext uri="{FF2B5EF4-FFF2-40B4-BE49-F238E27FC236}">
                        <a16:creationId xmlns:a16="http://schemas.microsoft.com/office/drawing/2014/main" id="{0EEE991A-698B-4DE2-B872-972039393FD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62" name="Pijl: rechts 61">
                  <a:extLst>
                    <a:ext uri="{FF2B5EF4-FFF2-40B4-BE49-F238E27FC236}">
                      <a16:creationId xmlns:a16="http://schemas.microsoft.com/office/drawing/2014/main" id="{09AA6BBD-5272-4273-8DAE-3E940A48A62A}"/>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51" name="Groep 50">
                <a:extLst>
                  <a:ext uri="{FF2B5EF4-FFF2-40B4-BE49-F238E27FC236}">
                    <a16:creationId xmlns:a16="http://schemas.microsoft.com/office/drawing/2014/main" id="{DA8138CB-1517-4B98-BBFE-FC23595D8618}"/>
                  </a:ext>
                </a:extLst>
              </p:cNvPr>
              <p:cNvGrpSpPr/>
              <p:nvPr userDrawn="1"/>
            </p:nvGrpSpPr>
            <p:grpSpPr>
              <a:xfrm>
                <a:off x="-2916763" y="460171"/>
                <a:ext cx="268738" cy="248381"/>
                <a:chOff x="-2916763" y="460171"/>
                <a:chExt cx="268738" cy="248381"/>
              </a:xfrm>
            </p:grpSpPr>
            <p:sp>
              <p:nvSpPr>
                <p:cNvPr id="52" name="Rechthoek 51">
                  <a:extLst>
                    <a:ext uri="{FF2B5EF4-FFF2-40B4-BE49-F238E27FC236}">
                      <a16:creationId xmlns:a16="http://schemas.microsoft.com/office/drawing/2014/main" id="{707FFE96-E2A3-4953-A734-D4B6142C1E53}"/>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53" name="Groep 52">
                  <a:extLst>
                    <a:ext uri="{FF2B5EF4-FFF2-40B4-BE49-F238E27FC236}">
                      <a16:creationId xmlns:a16="http://schemas.microsoft.com/office/drawing/2014/main" id="{636E3E1C-EE53-4EF7-9890-AD044770FA21}"/>
                    </a:ext>
                  </a:extLst>
                </p:cNvPr>
                <p:cNvGrpSpPr/>
                <p:nvPr userDrawn="1"/>
              </p:nvGrpSpPr>
              <p:grpSpPr>
                <a:xfrm>
                  <a:off x="-2866744" y="518074"/>
                  <a:ext cx="168701" cy="132575"/>
                  <a:chOff x="-2866744" y="518074"/>
                  <a:chExt cx="168701" cy="132575"/>
                </a:xfrm>
              </p:grpSpPr>
              <p:cxnSp>
                <p:nvCxnSpPr>
                  <p:cNvPr id="55" name="Rechte verbindingslijn 54">
                    <a:extLst>
                      <a:ext uri="{FF2B5EF4-FFF2-40B4-BE49-F238E27FC236}">
                        <a16:creationId xmlns:a16="http://schemas.microsoft.com/office/drawing/2014/main" id="{139841F0-BC6B-4D5C-8FEC-4A497BF062B9}"/>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F42FD537-0ABB-44FF-8265-7C5A381D518F}"/>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7" name="Rechte verbindingslijn 56">
                    <a:extLst>
                      <a:ext uri="{FF2B5EF4-FFF2-40B4-BE49-F238E27FC236}">
                        <a16:creationId xmlns:a16="http://schemas.microsoft.com/office/drawing/2014/main" id="{0E1DA6FD-90B0-41CA-B8EB-6B722976930D}"/>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8" name="Rechte verbindingslijn 57">
                    <a:extLst>
                      <a:ext uri="{FF2B5EF4-FFF2-40B4-BE49-F238E27FC236}">
                        <a16:creationId xmlns:a16="http://schemas.microsoft.com/office/drawing/2014/main" id="{126FF40A-FAEB-4F37-9CD0-C52F863662F8}"/>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9" name="Rechte verbindingslijn 58">
                    <a:extLst>
                      <a:ext uri="{FF2B5EF4-FFF2-40B4-BE49-F238E27FC236}">
                        <a16:creationId xmlns:a16="http://schemas.microsoft.com/office/drawing/2014/main" id="{FEC77E3E-DE07-4853-A813-93AFDCBD1D77}"/>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4" name="Pijl: rechts 53">
                  <a:extLst>
                    <a:ext uri="{FF2B5EF4-FFF2-40B4-BE49-F238E27FC236}">
                      <a16:creationId xmlns:a16="http://schemas.microsoft.com/office/drawing/2014/main" id="{E9F5A9B1-BAFE-46BF-95F9-A92E89B6FE2D}"/>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40" name="Rechthoek 39">
              <a:extLst>
                <a:ext uri="{FF2B5EF4-FFF2-40B4-BE49-F238E27FC236}">
                  <a16:creationId xmlns:a16="http://schemas.microsoft.com/office/drawing/2014/main" id="{61EF77B4-6439-48CF-9F04-C5AE11E78DD5}"/>
                </a:ext>
              </a:extLst>
            </p:cNvPr>
            <p:cNvSpPr/>
            <p:nvPr userDrawn="1"/>
          </p:nvSpPr>
          <p:spPr>
            <a:xfrm>
              <a:off x="-3319415" y="387792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1" u="none" strike="noStrike" kern="0" cap="none" spc="0" normalizeH="0" baseline="0" noProof="0">
                  <a:ln>
                    <a:noFill/>
                  </a:ln>
                  <a:solidFill>
                    <a:schemeClr val="tx1"/>
                  </a:solidFill>
                  <a:effectLst/>
                  <a:uLnTx/>
                  <a:uFillTx/>
                  <a:latin typeface="Source Sans Pro ExtraLight" panose="020B0303030403020204" pitchFamily="34" charset="0"/>
                  <a:ea typeface="Source Sans Pro ExtraLight" panose="020B0303030403020204" pitchFamily="34" charset="0"/>
                  <a:cs typeface="Calibri" panose="020F0502020204030204" pitchFamily="34" charset="0"/>
                </a:rPr>
                <a:t>Cursief</a:t>
              </a:r>
            </a:p>
          </p:txBody>
        </p:sp>
        <p:sp>
          <p:nvSpPr>
            <p:cNvPr id="41" name="Rechthoek 40">
              <a:extLst>
                <a:ext uri="{FF2B5EF4-FFF2-40B4-BE49-F238E27FC236}">
                  <a16:creationId xmlns:a16="http://schemas.microsoft.com/office/drawing/2014/main" id="{87ED3A12-1CBF-4C04-B52D-FE225AC1C673}"/>
                </a:ext>
              </a:extLst>
            </p:cNvPr>
            <p:cNvSpPr/>
            <p:nvPr userDrawn="1"/>
          </p:nvSpPr>
          <p:spPr>
            <a:xfrm>
              <a:off x="-3319415" y="416114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accent1"/>
                  </a:solidFill>
                  <a:effectLst/>
                  <a:uLnTx/>
                  <a:uFillTx/>
                  <a:latin typeface="+mj-lt"/>
                  <a:cs typeface="Calibri" panose="020F0502020204030204" pitchFamily="34" charset="0"/>
                </a:rPr>
                <a:t>Alt. Subtitel</a:t>
              </a:r>
            </a:p>
          </p:txBody>
        </p:sp>
      </p:grpSp>
    </p:spTree>
    <p:extLst>
      <p:ext uri="{BB962C8B-B14F-4D97-AF65-F5344CB8AC3E}">
        <p14:creationId xmlns:p14="http://schemas.microsoft.com/office/powerpoint/2010/main" val="3933973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kst x2 #2">
    <p:spTree>
      <p:nvGrpSpPr>
        <p:cNvPr id="1" name=""/>
        <p:cNvGrpSpPr/>
        <p:nvPr/>
      </p:nvGrpSpPr>
      <p:grpSpPr>
        <a:xfrm>
          <a:off x="0" y="0"/>
          <a:ext cx="0" cy="0"/>
          <a:chOff x="0" y="0"/>
          <a:chExt cx="0" cy="0"/>
        </a:xfrm>
      </p:grpSpPr>
      <p:sp>
        <p:nvSpPr>
          <p:cNvPr id="7" name="Tekstvak 6"/>
          <p:cNvSpPr txBox="1"/>
          <p:nvPr userDrawn="1"/>
        </p:nvSpPr>
        <p:spPr>
          <a:xfrm>
            <a:off x="-10750" y="-662296"/>
            <a:ext cx="12192000" cy="461665"/>
          </a:xfrm>
          <a:prstGeom prst="rect">
            <a:avLst/>
          </a:prstGeom>
          <a:noFill/>
        </p:spPr>
        <p:txBody>
          <a:bodyPr wrap="square" rtlCol="0">
            <a:spAutoFit/>
          </a:bodyPr>
          <a:lstStyle/>
          <a:p>
            <a:pPr marL="0" algn="ctr" defTabSz="914400" rtl="0" eaLnBrk="1" latinLnBrk="0" hangingPunct="1"/>
            <a:r>
              <a:rPr lang="nl-NL" sz="2400" b="0" kern="1200" spc="50" baseline="0">
                <a:solidFill>
                  <a:schemeClr val="accent2"/>
                </a:solidFill>
                <a:latin typeface="+mj-lt"/>
                <a:ea typeface="+mn-ea"/>
                <a:cs typeface="Calibri" panose="020F0502020204030204" pitchFamily="34" charset="0"/>
              </a:rPr>
              <a:t>Tekst x2</a:t>
            </a:r>
          </a:p>
        </p:txBody>
      </p:sp>
      <p:grpSp>
        <p:nvGrpSpPr>
          <p:cNvPr id="209" name="INSTRUCTIE">
            <a:extLst>
              <a:ext uri="{FF2B5EF4-FFF2-40B4-BE49-F238E27FC236}">
                <a16:creationId xmlns:a16="http://schemas.microsoft.com/office/drawing/2014/main" id="{2F3ED8A6-3A18-4513-ABB4-5AE20CAC9942}"/>
              </a:ext>
            </a:extLst>
          </p:cNvPr>
          <p:cNvGrpSpPr/>
          <p:nvPr userDrawn="1"/>
        </p:nvGrpSpPr>
        <p:grpSpPr>
          <a:xfrm>
            <a:off x="-3786437" y="0"/>
            <a:ext cx="3693386" cy="5359349"/>
            <a:chOff x="-3786437" y="0"/>
            <a:chExt cx="3693386" cy="5359349"/>
          </a:xfrm>
        </p:grpSpPr>
        <p:sp>
          <p:nvSpPr>
            <p:cNvPr id="210" name="Rechthoek 209">
              <a:extLst>
                <a:ext uri="{FF2B5EF4-FFF2-40B4-BE49-F238E27FC236}">
                  <a16:creationId xmlns:a16="http://schemas.microsoft.com/office/drawing/2014/main" id="{AECE6F23-520C-4BBF-AB8E-971665257582}"/>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211" name="Ovaal 210">
              <a:extLst>
                <a:ext uri="{FF2B5EF4-FFF2-40B4-BE49-F238E27FC236}">
                  <a16:creationId xmlns:a16="http://schemas.microsoft.com/office/drawing/2014/main" id="{414CE17E-D8E7-4132-B7B2-71954C7318A4}"/>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12" name="Rechthoek 211">
              <a:extLst>
                <a:ext uri="{FF2B5EF4-FFF2-40B4-BE49-F238E27FC236}">
                  <a16:creationId xmlns:a16="http://schemas.microsoft.com/office/drawing/2014/main" id="{1879E6CE-57AE-4A93-97F9-92952F95D860}"/>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Bullet</a:t>
              </a:r>
            </a:p>
          </p:txBody>
        </p:sp>
        <p:sp>
          <p:nvSpPr>
            <p:cNvPr id="213" name="Ovaal 212">
              <a:extLst>
                <a:ext uri="{FF2B5EF4-FFF2-40B4-BE49-F238E27FC236}">
                  <a16:creationId xmlns:a16="http://schemas.microsoft.com/office/drawing/2014/main" id="{A4456E32-0FCB-4B07-A200-DBBE00FB4BB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4" name="Rechthoek 213">
              <a:extLst>
                <a:ext uri="{FF2B5EF4-FFF2-40B4-BE49-F238E27FC236}">
                  <a16:creationId xmlns:a16="http://schemas.microsoft.com/office/drawing/2014/main" id="{53DD32DA-EAA8-4941-A403-756D32CC3D56}"/>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215" name="Rechthoek 214">
              <a:extLst>
                <a:ext uri="{FF2B5EF4-FFF2-40B4-BE49-F238E27FC236}">
                  <a16:creationId xmlns:a16="http://schemas.microsoft.com/office/drawing/2014/main" id="{66008737-3FC2-41FD-893E-1DDA02FD27AF}"/>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Sub-bullet #1</a:t>
              </a:r>
            </a:p>
          </p:txBody>
        </p:sp>
        <p:sp>
          <p:nvSpPr>
            <p:cNvPr id="216" name="Ovaal 215">
              <a:extLst>
                <a:ext uri="{FF2B5EF4-FFF2-40B4-BE49-F238E27FC236}">
                  <a16:creationId xmlns:a16="http://schemas.microsoft.com/office/drawing/2014/main" id="{43AC7EA2-1C42-4035-8B3A-397C2CAF4166}"/>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17" name="Ovaal 216">
              <a:extLst>
                <a:ext uri="{FF2B5EF4-FFF2-40B4-BE49-F238E27FC236}">
                  <a16:creationId xmlns:a16="http://schemas.microsoft.com/office/drawing/2014/main" id="{E303FED1-92C9-4B5E-819F-DCC3BA8E7FAC}"/>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18" name="Rechthoek 217">
              <a:extLst>
                <a:ext uri="{FF2B5EF4-FFF2-40B4-BE49-F238E27FC236}">
                  <a16:creationId xmlns:a16="http://schemas.microsoft.com/office/drawing/2014/main" id="{8235A1FC-DCD2-4518-A524-FD6FAB5F2DB8}"/>
                </a:ext>
              </a:extLst>
            </p:cNvPr>
            <p:cNvSpPr/>
            <p:nvPr userDrawn="1"/>
          </p:nvSpPr>
          <p:spPr>
            <a:xfrm>
              <a:off x="-3319415" y="24311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Leestekst</a:t>
              </a:r>
            </a:p>
          </p:txBody>
        </p:sp>
        <p:sp>
          <p:nvSpPr>
            <p:cNvPr id="219" name="Ovaal 218">
              <a:extLst>
                <a:ext uri="{FF2B5EF4-FFF2-40B4-BE49-F238E27FC236}">
                  <a16:creationId xmlns:a16="http://schemas.microsoft.com/office/drawing/2014/main" id="{F4163FBD-B83D-43A0-ADF1-55596EADF855}"/>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20" name="Rechthoek 219">
              <a:extLst>
                <a:ext uri="{FF2B5EF4-FFF2-40B4-BE49-F238E27FC236}">
                  <a16:creationId xmlns:a16="http://schemas.microsoft.com/office/drawing/2014/main" id="{73CCCD18-C744-40EC-A0A0-815B83389496}"/>
                </a:ext>
              </a:extLst>
            </p:cNvPr>
            <p:cNvSpPr/>
            <p:nvPr userDrawn="1"/>
          </p:nvSpPr>
          <p:spPr>
            <a:xfrm>
              <a:off x="-3319415" y="2722518"/>
              <a:ext cx="2949220" cy="180000"/>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accent2"/>
                  </a:solidFill>
                  <a:effectLst/>
                  <a:uLnTx/>
                  <a:uFillTx/>
                  <a:latin typeface="+mj-lt"/>
                  <a:ea typeface="+mn-ea"/>
                  <a:cs typeface="Calibri" panose="020F0502020204030204" pitchFamily="34" charset="0"/>
                </a:rPr>
                <a:t>Subtitel</a:t>
              </a:r>
            </a:p>
          </p:txBody>
        </p:sp>
        <p:sp>
          <p:nvSpPr>
            <p:cNvPr id="221" name="Ovaal 220">
              <a:extLst>
                <a:ext uri="{FF2B5EF4-FFF2-40B4-BE49-F238E27FC236}">
                  <a16:creationId xmlns:a16="http://schemas.microsoft.com/office/drawing/2014/main" id="{FF50CD52-9C7E-4CBB-96E7-9BB55BFB55D4}"/>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22" name="Rechthoek 221">
              <a:extLst>
                <a:ext uri="{FF2B5EF4-FFF2-40B4-BE49-F238E27FC236}">
                  <a16:creationId xmlns:a16="http://schemas.microsoft.com/office/drawing/2014/main" id="{E6D0A783-E46E-4D91-A6A5-FEF71D25D564}"/>
                </a:ext>
              </a:extLst>
            </p:cNvPr>
            <p:cNvSpPr/>
            <p:nvPr userDrawn="1"/>
          </p:nvSpPr>
          <p:spPr>
            <a:xfrm>
              <a:off x="-3319415" y="299712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Numerieke bullet</a:t>
              </a:r>
            </a:p>
          </p:txBody>
        </p:sp>
        <p:sp>
          <p:nvSpPr>
            <p:cNvPr id="223" name="Ovaal 222">
              <a:extLst>
                <a:ext uri="{FF2B5EF4-FFF2-40B4-BE49-F238E27FC236}">
                  <a16:creationId xmlns:a16="http://schemas.microsoft.com/office/drawing/2014/main" id="{DC944B03-1A0C-4D42-8726-83C51979A008}"/>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24" name="Rechthoek 223">
              <a:extLst>
                <a:ext uri="{FF2B5EF4-FFF2-40B4-BE49-F238E27FC236}">
                  <a16:creationId xmlns:a16="http://schemas.microsoft.com/office/drawing/2014/main" id="{F163E4C9-7EEB-497F-9B23-E38BDFEDF9D8}"/>
                </a:ext>
              </a:extLst>
            </p:cNvPr>
            <p:cNvSpPr/>
            <p:nvPr userDrawn="1"/>
          </p:nvSpPr>
          <p:spPr>
            <a:xfrm>
              <a:off x="-3325830" y="3288516"/>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5"/>
                </a:buClr>
                <a:buSzTx/>
                <a:buFont typeface="+mj-lt"/>
                <a:buAutoNum type="alphaLcPeriod"/>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Alfabetische bullet</a:t>
              </a:r>
            </a:p>
          </p:txBody>
        </p:sp>
        <p:sp>
          <p:nvSpPr>
            <p:cNvPr id="225" name="Ovaal 224">
              <a:extLst>
                <a:ext uri="{FF2B5EF4-FFF2-40B4-BE49-F238E27FC236}">
                  <a16:creationId xmlns:a16="http://schemas.microsoft.com/office/drawing/2014/main" id="{6AF22D02-8747-40ED-9451-1EABBCCFAE64}"/>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226" name="Rechthoek 225">
              <a:extLst>
                <a:ext uri="{FF2B5EF4-FFF2-40B4-BE49-F238E27FC236}">
                  <a16:creationId xmlns:a16="http://schemas.microsoft.com/office/drawing/2014/main" id="{289A3061-2F19-448F-AAC7-3CF3CC7B3A44}"/>
                </a:ext>
              </a:extLst>
            </p:cNvPr>
            <p:cNvSpPr/>
            <p:nvPr userDrawn="1"/>
          </p:nvSpPr>
          <p:spPr>
            <a:xfrm>
              <a:off x="-3319415" y="3579903"/>
              <a:ext cx="2949220" cy="180000"/>
            </a:xfrm>
            <a:prstGeom prst="rect">
              <a:avLst/>
            </a:prstGeom>
            <a:noFill/>
            <a:ln w="25400" cap="flat" cmpd="sng" algn="ctr">
              <a:noFill/>
              <a:prstDash val="solid"/>
            </a:ln>
            <a:effectLst/>
          </p:spPr>
          <p:txBody>
            <a:bodyPr lIns="0" tIns="0" rIns="0" bIns="0" rtlCol="0" anchor="ctr"/>
            <a:lstStyle/>
            <a:p>
              <a:pPr marL="450850" marR="0" lvl="0" indent="-18415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Bullet</a:t>
              </a:r>
            </a:p>
          </p:txBody>
        </p:sp>
        <p:sp>
          <p:nvSpPr>
            <p:cNvPr id="227" name="Ovaal 226">
              <a:extLst>
                <a:ext uri="{FF2B5EF4-FFF2-40B4-BE49-F238E27FC236}">
                  <a16:creationId xmlns:a16="http://schemas.microsoft.com/office/drawing/2014/main" id="{7294A8D1-C4C4-43F0-88B0-61F7AE7B1E73}"/>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228" name="Rechthoek 227">
              <a:extLst>
                <a:ext uri="{FF2B5EF4-FFF2-40B4-BE49-F238E27FC236}">
                  <a16:creationId xmlns:a16="http://schemas.microsoft.com/office/drawing/2014/main" id="{05CFE585-B031-4715-B2AB-6D46626685FA}"/>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229" name="ICOON_info">
              <a:extLst>
                <a:ext uri="{FF2B5EF4-FFF2-40B4-BE49-F238E27FC236}">
                  <a16:creationId xmlns:a16="http://schemas.microsoft.com/office/drawing/2014/main" id="{B843C514-B7B7-40EF-9922-E3D91C501646}"/>
                </a:ext>
              </a:extLst>
            </p:cNvPr>
            <p:cNvGrpSpPr/>
            <p:nvPr userDrawn="1"/>
          </p:nvGrpSpPr>
          <p:grpSpPr>
            <a:xfrm>
              <a:off x="-376736" y="4400186"/>
              <a:ext cx="283685" cy="283685"/>
              <a:chOff x="-510741" y="5913713"/>
              <a:chExt cx="267555" cy="267555"/>
            </a:xfrm>
          </p:grpSpPr>
          <p:sp>
            <p:nvSpPr>
              <p:cNvPr id="273" name="Ovaal 272">
                <a:extLst>
                  <a:ext uri="{FF2B5EF4-FFF2-40B4-BE49-F238E27FC236}">
                    <a16:creationId xmlns:a16="http://schemas.microsoft.com/office/drawing/2014/main" id="{7C4E2263-1C87-438A-AD52-5BDD80AAF8CB}"/>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274" name="Graphic 163" descr="Informatie">
                <a:extLst>
                  <a:ext uri="{FF2B5EF4-FFF2-40B4-BE49-F238E27FC236}">
                    <a16:creationId xmlns:a16="http://schemas.microsoft.com/office/drawing/2014/main" id="{A6643074-1A78-468E-8896-9829C7DAC9F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230" name="VOORBEELD">
              <a:extLst>
                <a:ext uri="{FF2B5EF4-FFF2-40B4-BE49-F238E27FC236}">
                  <a16:creationId xmlns:a16="http://schemas.microsoft.com/office/drawing/2014/main" id="{657BCBE5-4AD2-412D-B9CA-665F33586DFE}"/>
                </a:ext>
              </a:extLst>
            </p:cNvPr>
            <p:cNvGrpSpPr/>
            <p:nvPr userDrawn="1"/>
          </p:nvGrpSpPr>
          <p:grpSpPr>
            <a:xfrm>
              <a:off x="-3605171" y="458674"/>
              <a:ext cx="3234311" cy="558875"/>
              <a:chOff x="-3605171" y="458674"/>
              <a:chExt cx="3234311" cy="558875"/>
            </a:xfrm>
          </p:grpSpPr>
          <p:sp>
            <p:nvSpPr>
              <p:cNvPr id="233" name="Rechthoek 232">
                <a:extLst>
                  <a:ext uri="{FF2B5EF4-FFF2-40B4-BE49-F238E27FC236}">
                    <a16:creationId xmlns:a16="http://schemas.microsoft.com/office/drawing/2014/main" id="{2A53F938-D352-4C5A-A201-B4616E8E8622}"/>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234" name="Rechthoek 233">
                <a:extLst>
                  <a:ext uri="{FF2B5EF4-FFF2-40B4-BE49-F238E27FC236}">
                    <a16:creationId xmlns:a16="http://schemas.microsoft.com/office/drawing/2014/main" id="{4E4AB290-152B-4A40-BDE1-5359CB61E84A}"/>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235" name="Groep 234">
                <a:extLst>
                  <a:ext uri="{FF2B5EF4-FFF2-40B4-BE49-F238E27FC236}">
                    <a16:creationId xmlns:a16="http://schemas.microsoft.com/office/drawing/2014/main" id="{1ABC61A3-7614-4FBD-A2AC-D2C7E8A5DE55}"/>
                  </a:ext>
                </a:extLst>
              </p:cNvPr>
              <p:cNvGrpSpPr/>
              <p:nvPr userDrawn="1"/>
            </p:nvGrpSpPr>
            <p:grpSpPr>
              <a:xfrm>
                <a:off x="-3386247" y="830871"/>
                <a:ext cx="139423" cy="109566"/>
                <a:chOff x="-2866744" y="827071"/>
                <a:chExt cx="168701" cy="132575"/>
              </a:xfrm>
            </p:grpSpPr>
            <p:grpSp>
              <p:nvGrpSpPr>
                <p:cNvPr id="266" name="Groep 265">
                  <a:extLst>
                    <a:ext uri="{FF2B5EF4-FFF2-40B4-BE49-F238E27FC236}">
                      <a16:creationId xmlns:a16="http://schemas.microsoft.com/office/drawing/2014/main" id="{219E4D77-4A4A-4D55-967E-DE63E2E90A04}"/>
                    </a:ext>
                  </a:extLst>
                </p:cNvPr>
                <p:cNvGrpSpPr/>
                <p:nvPr userDrawn="1"/>
              </p:nvGrpSpPr>
              <p:grpSpPr>
                <a:xfrm>
                  <a:off x="-2866744" y="827071"/>
                  <a:ext cx="168701" cy="132575"/>
                  <a:chOff x="-2866744" y="827071"/>
                  <a:chExt cx="168701" cy="132575"/>
                </a:xfrm>
              </p:grpSpPr>
              <p:cxnSp>
                <p:nvCxnSpPr>
                  <p:cNvPr id="268" name="Rechte verbindingslijn 267">
                    <a:extLst>
                      <a:ext uri="{FF2B5EF4-FFF2-40B4-BE49-F238E27FC236}">
                        <a16:creationId xmlns:a16="http://schemas.microsoft.com/office/drawing/2014/main" id="{69C3C859-2901-4C6D-84D5-6569BB0EABD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69" name="Rechte verbindingslijn 268">
                    <a:extLst>
                      <a:ext uri="{FF2B5EF4-FFF2-40B4-BE49-F238E27FC236}">
                        <a16:creationId xmlns:a16="http://schemas.microsoft.com/office/drawing/2014/main" id="{D2EFB8F3-90FD-4CA5-95B2-C81FD857D3DE}"/>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70" name="Rechte verbindingslijn 269">
                    <a:extLst>
                      <a:ext uri="{FF2B5EF4-FFF2-40B4-BE49-F238E27FC236}">
                        <a16:creationId xmlns:a16="http://schemas.microsoft.com/office/drawing/2014/main" id="{EADACC1F-1C65-4586-BBE8-484794D667EB}"/>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71" name="Rechte verbindingslijn 270">
                    <a:extLst>
                      <a:ext uri="{FF2B5EF4-FFF2-40B4-BE49-F238E27FC236}">
                        <a16:creationId xmlns:a16="http://schemas.microsoft.com/office/drawing/2014/main" id="{1B91CA7E-5F7B-4840-B44E-2F2A807A2E3B}"/>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72" name="Rechte verbindingslijn 271">
                    <a:extLst>
                      <a:ext uri="{FF2B5EF4-FFF2-40B4-BE49-F238E27FC236}">
                        <a16:creationId xmlns:a16="http://schemas.microsoft.com/office/drawing/2014/main" id="{B2F3A879-20B7-4390-814E-0D5984E3B299}"/>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67" name="Pijl: rechts 266">
                  <a:extLst>
                    <a:ext uri="{FF2B5EF4-FFF2-40B4-BE49-F238E27FC236}">
                      <a16:creationId xmlns:a16="http://schemas.microsoft.com/office/drawing/2014/main" id="{2A41CF99-3136-4928-8780-5E848A94A71C}"/>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236" name="Groep 235">
                <a:extLst>
                  <a:ext uri="{FF2B5EF4-FFF2-40B4-BE49-F238E27FC236}">
                    <a16:creationId xmlns:a16="http://schemas.microsoft.com/office/drawing/2014/main" id="{C7BB1199-2B69-4DEE-B1B4-991664B34F7E}"/>
                  </a:ext>
                </a:extLst>
              </p:cNvPr>
              <p:cNvGrpSpPr/>
              <p:nvPr userDrawn="1"/>
            </p:nvGrpSpPr>
            <p:grpSpPr>
              <a:xfrm>
                <a:off x="-3605171" y="830871"/>
                <a:ext cx="139423" cy="109566"/>
                <a:chOff x="-2866744" y="518074"/>
                <a:chExt cx="168701" cy="132575"/>
              </a:xfrm>
            </p:grpSpPr>
            <p:grpSp>
              <p:nvGrpSpPr>
                <p:cNvPr id="259" name="Groep 258">
                  <a:extLst>
                    <a:ext uri="{FF2B5EF4-FFF2-40B4-BE49-F238E27FC236}">
                      <a16:creationId xmlns:a16="http://schemas.microsoft.com/office/drawing/2014/main" id="{908DA4C1-0710-45CC-B272-BB8459F947F4}"/>
                    </a:ext>
                  </a:extLst>
                </p:cNvPr>
                <p:cNvGrpSpPr/>
                <p:nvPr userDrawn="1"/>
              </p:nvGrpSpPr>
              <p:grpSpPr>
                <a:xfrm>
                  <a:off x="-2866744" y="518074"/>
                  <a:ext cx="168701" cy="132575"/>
                  <a:chOff x="-2866744" y="518074"/>
                  <a:chExt cx="168701" cy="132575"/>
                </a:xfrm>
              </p:grpSpPr>
              <p:cxnSp>
                <p:nvCxnSpPr>
                  <p:cNvPr id="261" name="Rechte verbindingslijn 260">
                    <a:extLst>
                      <a:ext uri="{FF2B5EF4-FFF2-40B4-BE49-F238E27FC236}">
                        <a16:creationId xmlns:a16="http://schemas.microsoft.com/office/drawing/2014/main" id="{E607C68A-CC38-43E2-9E78-5FAA6B768F9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62" name="Rechte verbindingslijn 261">
                    <a:extLst>
                      <a:ext uri="{FF2B5EF4-FFF2-40B4-BE49-F238E27FC236}">
                        <a16:creationId xmlns:a16="http://schemas.microsoft.com/office/drawing/2014/main" id="{01425AE5-DA60-4CFC-A679-927CD15BE232}"/>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63" name="Rechte verbindingslijn 262">
                    <a:extLst>
                      <a:ext uri="{FF2B5EF4-FFF2-40B4-BE49-F238E27FC236}">
                        <a16:creationId xmlns:a16="http://schemas.microsoft.com/office/drawing/2014/main" id="{07302817-01E4-4D3D-9AC2-986C063BFE44}"/>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64" name="Rechte verbindingslijn 263">
                    <a:extLst>
                      <a:ext uri="{FF2B5EF4-FFF2-40B4-BE49-F238E27FC236}">
                        <a16:creationId xmlns:a16="http://schemas.microsoft.com/office/drawing/2014/main" id="{8CDDD2BA-4903-4084-B418-6246EE7EA76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65" name="Rechte verbindingslijn 264">
                    <a:extLst>
                      <a:ext uri="{FF2B5EF4-FFF2-40B4-BE49-F238E27FC236}">
                        <a16:creationId xmlns:a16="http://schemas.microsoft.com/office/drawing/2014/main" id="{BF3A1B26-6A8F-422A-940A-FAFBF36D551D}"/>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60" name="Pijl: rechts 259">
                  <a:extLst>
                    <a:ext uri="{FF2B5EF4-FFF2-40B4-BE49-F238E27FC236}">
                      <a16:creationId xmlns:a16="http://schemas.microsoft.com/office/drawing/2014/main" id="{16CA337F-FF2B-4347-AFC6-EFAD102E462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237" name="Rechte verbindingslijn 236">
                <a:extLst>
                  <a:ext uri="{FF2B5EF4-FFF2-40B4-BE49-F238E27FC236}">
                    <a16:creationId xmlns:a16="http://schemas.microsoft.com/office/drawing/2014/main" id="{877B74F8-1B71-40C0-80C1-454B5C7652D8}"/>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238" name="Rechte verbindingslijn 237">
                <a:extLst>
                  <a:ext uri="{FF2B5EF4-FFF2-40B4-BE49-F238E27FC236}">
                    <a16:creationId xmlns:a16="http://schemas.microsoft.com/office/drawing/2014/main" id="{E8638977-D220-433A-B943-1A3BE11CB82A}"/>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239" name="Rechthoek 238">
                <a:extLst>
                  <a:ext uri="{FF2B5EF4-FFF2-40B4-BE49-F238E27FC236}">
                    <a16:creationId xmlns:a16="http://schemas.microsoft.com/office/drawing/2014/main" id="{0B811A0B-61DD-4D81-B3AF-84B553F1D087}"/>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240" name="Rechthoek 239">
                <a:extLst>
                  <a:ext uri="{FF2B5EF4-FFF2-40B4-BE49-F238E27FC236}">
                    <a16:creationId xmlns:a16="http://schemas.microsoft.com/office/drawing/2014/main" id="{A735CE1C-0722-467A-984B-F41E68316A2A}"/>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241" name="Groep 240">
                <a:extLst>
                  <a:ext uri="{FF2B5EF4-FFF2-40B4-BE49-F238E27FC236}">
                    <a16:creationId xmlns:a16="http://schemas.microsoft.com/office/drawing/2014/main" id="{C506BFD0-FC53-45F8-85C2-C36EBE7C4BBB}"/>
                  </a:ext>
                </a:extLst>
              </p:cNvPr>
              <p:cNvGrpSpPr/>
              <p:nvPr userDrawn="1"/>
            </p:nvGrpSpPr>
            <p:grpSpPr>
              <a:xfrm>
                <a:off x="-2916763" y="769168"/>
                <a:ext cx="268738" cy="248381"/>
                <a:chOff x="-2916763" y="769168"/>
                <a:chExt cx="268738" cy="248381"/>
              </a:xfrm>
            </p:grpSpPr>
            <p:sp>
              <p:nvSpPr>
                <p:cNvPr id="251" name="Rechthoek 250">
                  <a:extLst>
                    <a:ext uri="{FF2B5EF4-FFF2-40B4-BE49-F238E27FC236}">
                      <a16:creationId xmlns:a16="http://schemas.microsoft.com/office/drawing/2014/main" id="{A11F5DFF-9A8C-49A9-96B0-CBB1A0F8FCE9}"/>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252" name="Groep 251">
                  <a:extLst>
                    <a:ext uri="{FF2B5EF4-FFF2-40B4-BE49-F238E27FC236}">
                      <a16:creationId xmlns:a16="http://schemas.microsoft.com/office/drawing/2014/main" id="{039AB343-3C9A-477F-98B1-6A531E285A07}"/>
                    </a:ext>
                  </a:extLst>
                </p:cNvPr>
                <p:cNvGrpSpPr/>
                <p:nvPr userDrawn="1"/>
              </p:nvGrpSpPr>
              <p:grpSpPr>
                <a:xfrm>
                  <a:off x="-2866744" y="827071"/>
                  <a:ext cx="168701" cy="132575"/>
                  <a:chOff x="-2866744" y="827071"/>
                  <a:chExt cx="168701" cy="132575"/>
                </a:xfrm>
              </p:grpSpPr>
              <p:cxnSp>
                <p:nvCxnSpPr>
                  <p:cNvPr id="254" name="Rechte verbindingslijn 253">
                    <a:extLst>
                      <a:ext uri="{FF2B5EF4-FFF2-40B4-BE49-F238E27FC236}">
                        <a16:creationId xmlns:a16="http://schemas.microsoft.com/office/drawing/2014/main" id="{7A81E215-00F5-40A5-898C-C8848245157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55" name="Rechte verbindingslijn 254">
                    <a:extLst>
                      <a:ext uri="{FF2B5EF4-FFF2-40B4-BE49-F238E27FC236}">
                        <a16:creationId xmlns:a16="http://schemas.microsoft.com/office/drawing/2014/main" id="{EA62381F-A515-42EE-9C8F-8D2A483D651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56" name="Rechte verbindingslijn 255">
                    <a:extLst>
                      <a:ext uri="{FF2B5EF4-FFF2-40B4-BE49-F238E27FC236}">
                        <a16:creationId xmlns:a16="http://schemas.microsoft.com/office/drawing/2014/main" id="{2F2A3CA0-D3A0-467D-A662-DE33F0398229}"/>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57" name="Rechte verbindingslijn 256">
                    <a:extLst>
                      <a:ext uri="{FF2B5EF4-FFF2-40B4-BE49-F238E27FC236}">
                        <a16:creationId xmlns:a16="http://schemas.microsoft.com/office/drawing/2014/main" id="{FABAA0A2-EC34-45AF-9B07-B0FFAE4DA84B}"/>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58" name="Rechte verbindingslijn 257">
                    <a:extLst>
                      <a:ext uri="{FF2B5EF4-FFF2-40B4-BE49-F238E27FC236}">
                        <a16:creationId xmlns:a16="http://schemas.microsoft.com/office/drawing/2014/main" id="{20E83D3A-7596-42FE-85E6-4740021715C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53" name="Pijl: rechts 252">
                  <a:extLst>
                    <a:ext uri="{FF2B5EF4-FFF2-40B4-BE49-F238E27FC236}">
                      <a16:creationId xmlns:a16="http://schemas.microsoft.com/office/drawing/2014/main" id="{A8B03054-8BB8-4A4E-B5DD-796423F1EA64}"/>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242" name="Groep 241">
                <a:extLst>
                  <a:ext uri="{FF2B5EF4-FFF2-40B4-BE49-F238E27FC236}">
                    <a16:creationId xmlns:a16="http://schemas.microsoft.com/office/drawing/2014/main" id="{95B9B56F-FBA3-4DF6-9F8B-C164F98FCFE2}"/>
                  </a:ext>
                </a:extLst>
              </p:cNvPr>
              <p:cNvGrpSpPr/>
              <p:nvPr userDrawn="1"/>
            </p:nvGrpSpPr>
            <p:grpSpPr>
              <a:xfrm>
                <a:off x="-2916763" y="460171"/>
                <a:ext cx="268738" cy="248381"/>
                <a:chOff x="-2916763" y="460171"/>
                <a:chExt cx="268738" cy="248381"/>
              </a:xfrm>
            </p:grpSpPr>
            <p:sp>
              <p:nvSpPr>
                <p:cNvPr id="243" name="Rechthoek 242">
                  <a:extLst>
                    <a:ext uri="{FF2B5EF4-FFF2-40B4-BE49-F238E27FC236}">
                      <a16:creationId xmlns:a16="http://schemas.microsoft.com/office/drawing/2014/main" id="{F21959F8-89C8-4723-9FE7-32A45B5228B2}"/>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244" name="Groep 243">
                  <a:extLst>
                    <a:ext uri="{FF2B5EF4-FFF2-40B4-BE49-F238E27FC236}">
                      <a16:creationId xmlns:a16="http://schemas.microsoft.com/office/drawing/2014/main" id="{E7A880A3-E02A-4BCD-9F7B-EF95996C1B05}"/>
                    </a:ext>
                  </a:extLst>
                </p:cNvPr>
                <p:cNvGrpSpPr/>
                <p:nvPr userDrawn="1"/>
              </p:nvGrpSpPr>
              <p:grpSpPr>
                <a:xfrm>
                  <a:off x="-2866744" y="518074"/>
                  <a:ext cx="168701" cy="132575"/>
                  <a:chOff x="-2866744" y="518074"/>
                  <a:chExt cx="168701" cy="132575"/>
                </a:xfrm>
              </p:grpSpPr>
              <p:cxnSp>
                <p:nvCxnSpPr>
                  <p:cNvPr id="246" name="Rechte verbindingslijn 245">
                    <a:extLst>
                      <a:ext uri="{FF2B5EF4-FFF2-40B4-BE49-F238E27FC236}">
                        <a16:creationId xmlns:a16="http://schemas.microsoft.com/office/drawing/2014/main" id="{2DD79288-81A2-4666-8BC2-98175CCA534D}"/>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47" name="Rechte verbindingslijn 246">
                    <a:extLst>
                      <a:ext uri="{FF2B5EF4-FFF2-40B4-BE49-F238E27FC236}">
                        <a16:creationId xmlns:a16="http://schemas.microsoft.com/office/drawing/2014/main" id="{DADE14B7-D565-4609-934E-D9D8C3A2186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48" name="Rechte verbindingslijn 247">
                    <a:extLst>
                      <a:ext uri="{FF2B5EF4-FFF2-40B4-BE49-F238E27FC236}">
                        <a16:creationId xmlns:a16="http://schemas.microsoft.com/office/drawing/2014/main" id="{375940C9-7866-4E9A-8D30-8A5098094466}"/>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49" name="Rechte verbindingslijn 248">
                    <a:extLst>
                      <a:ext uri="{FF2B5EF4-FFF2-40B4-BE49-F238E27FC236}">
                        <a16:creationId xmlns:a16="http://schemas.microsoft.com/office/drawing/2014/main" id="{FEEE6414-F38A-4D39-BF6F-926D5A4F332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50" name="Rechte verbindingslijn 249">
                    <a:extLst>
                      <a:ext uri="{FF2B5EF4-FFF2-40B4-BE49-F238E27FC236}">
                        <a16:creationId xmlns:a16="http://schemas.microsoft.com/office/drawing/2014/main" id="{A35F3490-D1E0-4B6C-B09E-DC93F4C9264F}"/>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45" name="Pijl: rechts 244">
                  <a:extLst>
                    <a:ext uri="{FF2B5EF4-FFF2-40B4-BE49-F238E27FC236}">
                      <a16:creationId xmlns:a16="http://schemas.microsoft.com/office/drawing/2014/main" id="{BCEA4495-2156-4614-A136-639A0A8449A0}"/>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231" name="Rechthoek 230">
              <a:extLst>
                <a:ext uri="{FF2B5EF4-FFF2-40B4-BE49-F238E27FC236}">
                  <a16:creationId xmlns:a16="http://schemas.microsoft.com/office/drawing/2014/main" id="{866B69B7-AE77-4F9A-9A7F-107CCF87CFE3}"/>
                </a:ext>
              </a:extLst>
            </p:cNvPr>
            <p:cNvSpPr/>
            <p:nvPr userDrawn="1"/>
          </p:nvSpPr>
          <p:spPr>
            <a:xfrm>
              <a:off x="-3319415" y="387792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1" u="none" strike="noStrike" kern="0" cap="none" spc="0" normalizeH="0" baseline="0" noProof="0">
                  <a:ln>
                    <a:noFill/>
                  </a:ln>
                  <a:solidFill>
                    <a:schemeClr val="tx1"/>
                  </a:solidFill>
                  <a:effectLst/>
                  <a:uLnTx/>
                  <a:uFillTx/>
                  <a:latin typeface="Source Sans Pro ExtraLight" panose="020B0303030403020204" pitchFamily="34" charset="0"/>
                  <a:ea typeface="Source Sans Pro ExtraLight" panose="020B0303030403020204" pitchFamily="34" charset="0"/>
                  <a:cs typeface="Calibri" panose="020F0502020204030204" pitchFamily="34" charset="0"/>
                </a:rPr>
                <a:t>Cursief</a:t>
              </a:r>
            </a:p>
          </p:txBody>
        </p:sp>
        <p:sp>
          <p:nvSpPr>
            <p:cNvPr id="232" name="Rechthoek 231">
              <a:extLst>
                <a:ext uri="{FF2B5EF4-FFF2-40B4-BE49-F238E27FC236}">
                  <a16:creationId xmlns:a16="http://schemas.microsoft.com/office/drawing/2014/main" id="{C32AF3B8-4E06-4BB2-A1B5-176BD49843F6}"/>
                </a:ext>
              </a:extLst>
            </p:cNvPr>
            <p:cNvSpPr/>
            <p:nvPr userDrawn="1"/>
          </p:nvSpPr>
          <p:spPr>
            <a:xfrm>
              <a:off x="-3319415" y="416114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accent1"/>
                  </a:solidFill>
                  <a:effectLst/>
                  <a:uLnTx/>
                  <a:uFillTx/>
                  <a:latin typeface="+mj-lt"/>
                  <a:cs typeface="Calibri" panose="020F0502020204030204" pitchFamily="34" charset="0"/>
                </a:rPr>
                <a:t>Alt. Subtitel</a:t>
              </a:r>
            </a:p>
          </p:txBody>
        </p:sp>
      </p:grpSp>
      <p:sp>
        <p:nvSpPr>
          <p:cNvPr id="178" name="Titel 2">
            <a:extLst>
              <a:ext uri="{FF2B5EF4-FFF2-40B4-BE49-F238E27FC236}">
                <a16:creationId xmlns:a16="http://schemas.microsoft.com/office/drawing/2014/main" id="{7274E53B-4D3A-4DF4-866C-782458741DF8}"/>
              </a:ext>
            </a:extLst>
          </p:cNvPr>
          <p:cNvSpPr>
            <a:spLocks noGrp="1"/>
          </p:cNvSpPr>
          <p:nvPr>
            <p:ph type="title" hasCustomPrompt="1"/>
          </p:nvPr>
        </p:nvSpPr>
        <p:spPr>
          <a:xfrm>
            <a:off x="782814" y="852112"/>
            <a:ext cx="4072716" cy="499257"/>
          </a:xfrm>
        </p:spPr>
        <p:txBody>
          <a:bodyPr/>
          <a:lstStyle>
            <a:lvl1pPr>
              <a:defRPr>
                <a:solidFill>
                  <a:schemeClr val="accent1"/>
                </a:solidFill>
              </a:defRPr>
            </a:lvl1pPr>
          </a:lstStyle>
          <a:p>
            <a:r>
              <a:rPr lang="nl-NL"/>
              <a:t>Plaats hier een titel</a:t>
            </a:r>
          </a:p>
        </p:txBody>
      </p:sp>
      <p:sp>
        <p:nvSpPr>
          <p:cNvPr id="179" name="Tijdelijke aanduiding voor verticale tekst 2">
            <a:extLst>
              <a:ext uri="{FF2B5EF4-FFF2-40B4-BE49-F238E27FC236}">
                <a16:creationId xmlns:a16="http://schemas.microsoft.com/office/drawing/2014/main" id="{79DE9FE5-EAAA-4AB7-B342-3624901F9704}"/>
              </a:ext>
            </a:extLst>
          </p:cNvPr>
          <p:cNvSpPr>
            <a:spLocks noGrp="1"/>
          </p:cNvSpPr>
          <p:nvPr>
            <p:ph type="body" orient="vert" idx="1" hasCustomPrompt="1"/>
          </p:nvPr>
        </p:nvSpPr>
        <p:spPr>
          <a:xfrm>
            <a:off x="807910" y="1578028"/>
            <a:ext cx="4566978" cy="4580235"/>
          </a:xfrm>
        </p:spPr>
        <p:txBody>
          <a:bodyPr vert="horz" lIns="0" tIns="0" rIns="0" bIns="0"/>
          <a:lstStyle>
            <a:lvl1pPr>
              <a:defRPr/>
            </a:lvl1pPr>
            <a:lvl2pPr>
              <a:defRPr/>
            </a:lvl2pPr>
            <a:lvl3pPr>
              <a:defRPr/>
            </a:lvl3pPr>
            <a:lvl4pPr>
              <a:spcBef>
                <a:spcPts val="600"/>
              </a:spcBef>
              <a:spcAft>
                <a:spcPts val="300"/>
              </a:spcAft>
              <a:defRPr/>
            </a:lvl4pPr>
            <a:lvl5pPr>
              <a:defRPr/>
            </a:lvl5pPr>
            <a:lvl6pPr>
              <a:defRPr/>
            </a:lvl6pPr>
            <a:lvl7pPr>
              <a:defRPr/>
            </a:lvl7pPr>
            <a:lvl8pPr>
              <a:defRPr/>
            </a:lvl8pPr>
            <a:lvl9pPr>
              <a:defRPr/>
            </a:lvl9pPr>
          </a:lstStyle>
          <a:p>
            <a:pPr lvl="0"/>
            <a:r>
              <a:rPr lang="nl-NL"/>
              <a:t>Klik hier om een bullet te plaatsen.</a:t>
            </a:r>
          </a:p>
          <a:p>
            <a:pPr lvl="1"/>
            <a:r>
              <a:rPr lang="nl-NL"/>
              <a:t>Sub-bullets</a:t>
            </a:r>
          </a:p>
          <a:p>
            <a:pPr lvl="2"/>
            <a:r>
              <a:rPr lang="nl-NL"/>
              <a:t>Leestekst</a:t>
            </a:r>
          </a:p>
          <a:p>
            <a:pPr lvl="3"/>
            <a:r>
              <a:rPr lang="nl-NL"/>
              <a:t>Subtitel</a:t>
            </a:r>
          </a:p>
          <a:p>
            <a:pPr lvl="4"/>
            <a:r>
              <a:rPr lang="nl-NL"/>
              <a:t>Numerieke bullets</a:t>
            </a:r>
          </a:p>
          <a:p>
            <a:pPr lvl="5"/>
            <a:r>
              <a:rPr lang="nl-NL"/>
              <a:t># Abc</a:t>
            </a:r>
          </a:p>
          <a:p>
            <a:pPr lvl="6"/>
            <a:r>
              <a:rPr lang="nl-NL"/>
              <a:t># Bullets</a:t>
            </a:r>
          </a:p>
          <a:p>
            <a:pPr lvl="7"/>
            <a:r>
              <a:rPr lang="nl-NL"/>
              <a:t>Cursief</a:t>
            </a:r>
          </a:p>
          <a:p>
            <a:pPr lvl="8"/>
            <a:r>
              <a:rPr lang="nl-NL"/>
              <a:t>Alt. Subtitel</a:t>
            </a:r>
          </a:p>
        </p:txBody>
      </p:sp>
      <p:sp>
        <p:nvSpPr>
          <p:cNvPr id="180" name="Tijdelijke aanduiding voor verticale tekst 2">
            <a:extLst>
              <a:ext uri="{FF2B5EF4-FFF2-40B4-BE49-F238E27FC236}">
                <a16:creationId xmlns:a16="http://schemas.microsoft.com/office/drawing/2014/main" id="{A71EA3B1-553E-45BA-847B-90C429EBAA9A}"/>
              </a:ext>
            </a:extLst>
          </p:cNvPr>
          <p:cNvSpPr>
            <a:spLocks noGrp="1"/>
          </p:cNvSpPr>
          <p:nvPr>
            <p:ph type="body" orient="vert" idx="15" hasCustomPrompt="1"/>
          </p:nvPr>
        </p:nvSpPr>
        <p:spPr>
          <a:xfrm>
            <a:off x="807910" y="662415"/>
            <a:ext cx="4047619" cy="194626"/>
          </a:xfrm>
        </p:spPr>
        <p:txBody>
          <a:bodyPr vert="horz" lIns="0" tIns="0" rIns="0" bIns="0" anchor="b"/>
          <a:lstStyle>
            <a:lvl1pPr marL="0" indent="0">
              <a:buNone/>
              <a:defRPr>
                <a:solidFill>
                  <a:schemeClr val="accent2"/>
                </a:solidFill>
              </a:defRPr>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Hoofdstuktitel</a:t>
            </a:r>
          </a:p>
        </p:txBody>
      </p:sp>
      <p:sp>
        <p:nvSpPr>
          <p:cNvPr id="167" name="Vrije vorm: vorm 166">
            <a:extLst>
              <a:ext uri="{FF2B5EF4-FFF2-40B4-BE49-F238E27FC236}">
                <a16:creationId xmlns:a16="http://schemas.microsoft.com/office/drawing/2014/main" id="{CDA1D25D-F54E-4EC6-88D1-34A4CDF67BD7}"/>
              </a:ext>
            </a:extLst>
          </p:cNvPr>
          <p:cNvSpPr/>
          <p:nvPr userDrawn="1"/>
        </p:nvSpPr>
        <p:spPr>
          <a:xfrm>
            <a:off x="5752731" y="0"/>
            <a:ext cx="6439670" cy="6858000"/>
          </a:xfrm>
          <a:custGeom>
            <a:avLst/>
            <a:gdLst>
              <a:gd name="connsiteX0" fmla="*/ 458734 w 6439670"/>
              <a:gd name="connsiteY0" fmla="*/ 0 h 6858000"/>
              <a:gd name="connsiteX1" fmla="*/ 1041288 w 6439670"/>
              <a:gd name="connsiteY1" fmla="*/ 0 h 6858000"/>
              <a:gd name="connsiteX2" fmla="*/ 6439670 w 6439670"/>
              <a:gd name="connsiteY2" fmla="*/ 0 h 6858000"/>
              <a:gd name="connsiteX3" fmla="*/ 6439670 w 6439670"/>
              <a:gd name="connsiteY3" fmla="*/ 6858000 h 6858000"/>
              <a:gd name="connsiteX4" fmla="*/ 176147 w 6439670"/>
              <a:gd name="connsiteY4" fmla="*/ 6858000 h 6858000"/>
              <a:gd name="connsiteX5" fmla="*/ 129265 w 6439670"/>
              <a:gd name="connsiteY5" fmla="*/ 6621529 h 6858000"/>
              <a:gd name="connsiteX6" fmla="*/ 3583 w 6439670"/>
              <a:gd name="connsiteY6" fmla="*/ 5411548 h 6858000"/>
              <a:gd name="connsiteX7" fmla="*/ 458734 w 643967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39670" h="6858000">
                <a:moveTo>
                  <a:pt x="458734" y="0"/>
                </a:moveTo>
                <a:lnTo>
                  <a:pt x="1041288" y="0"/>
                </a:lnTo>
                <a:lnTo>
                  <a:pt x="6439670" y="0"/>
                </a:lnTo>
                <a:lnTo>
                  <a:pt x="6439670" y="6858000"/>
                </a:lnTo>
                <a:lnTo>
                  <a:pt x="176147" y="6858000"/>
                </a:lnTo>
                <a:lnTo>
                  <a:pt x="129265" y="6621529"/>
                </a:lnTo>
                <a:cubicBezTo>
                  <a:pt x="65283" y="6273960"/>
                  <a:pt x="16399" y="5889597"/>
                  <a:pt x="3583" y="5411548"/>
                </a:cubicBezTo>
                <a:cubicBezTo>
                  <a:pt x="-50010" y="3407719"/>
                  <a:pt x="516211" y="1915655"/>
                  <a:pt x="458734" y="0"/>
                </a:cubicBezTo>
                <a:close/>
              </a:path>
            </a:pathLst>
          </a:custGeom>
          <a:solidFill>
            <a:srgbClr val="E5DDE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nl-NL" sz="1633"/>
          </a:p>
        </p:txBody>
      </p:sp>
      <p:sp>
        <p:nvSpPr>
          <p:cNvPr id="169" name="Tijdelijke aanduiding voor verticale tekst 2">
            <a:extLst>
              <a:ext uri="{FF2B5EF4-FFF2-40B4-BE49-F238E27FC236}">
                <a16:creationId xmlns:a16="http://schemas.microsoft.com/office/drawing/2014/main" id="{EDA5F084-205A-4C14-9C53-A8FF92E2EC4C}"/>
              </a:ext>
            </a:extLst>
          </p:cNvPr>
          <p:cNvSpPr>
            <a:spLocks noGrp="1"/>
          </p:cNvSpPr>
          <p:nvPr>
            <p:ph type="body" orient="vert" idx="16" hasCustomPrompt="1"/>
          </p:nvPr>
        </p:nvSpPr>
        <p:spPr>
          <a:xfrm>
            <a:off x="6958360" y="1578028"/>
            <a:ext cx="4268055" cy="4580235"/>
          </a:xfrm>
        </p:spPr>
        <p:txBody>
          <a:bodyPr vert="horz" lIns="0" tIns="0" rIns="0" bIns="0"/>
          <a:lstStyle>
            <a:lvl1pPr>
              <a:defRPr/>
            </a:lvl1pPr>
            <a:lvl2pPr>
              <a:defRPr/>
            </a:lvl2pPr>
            <a:lvl3pPr>
              <a:defRPr/>
            </a:lvl3pPr>
            <a:lvl4pPr>
              <a:spcBef>
                <a:spcPts val="600"/>
              </a:spcBef>
              <a:spcAft>
                <a:spcPts val="300"/>
              </a:spcAft>
              <a:defRPr/>
            </a:lvl4pPr>
            <a:lvl5pPr>
              <a:defRPr/>
            </a:lvl5pPr>
            <a:lvl6pPr>
              <a:defRPr/>
            </a:lvl6pPr>
            <a:lvl7pPr>
              <a:defRPr/>
            </a:lvl7pPr>
            <a:lvl8pPr>
              <a:defRPr/>
            </a:lvl8pPr>
            <a:lvl9pPr>
              <a:defRPr/>
            </a:lvl9pPr>
          </a:lstStyle>
          <a:p>
            <a:pPr lvl="0"/>
            <a:r>
              <a:rPr lang="nl-NL"/>
              <a:t>Klik hier om een bullet te plaatsen.</a:t>
            </a:r>
          </a:p>
          <a:p>
            <a:pPr lvl="1"/>
            <a:r>
              <a:rPr lang="nl-NL"/>
              <a:t>Sub-bullets</a:t>
            </a:r>
          </a:p>
          <a:p>
            <a:pPr lvl="2"/>
            <a:r>
              <a:rPr lang="nl-NL"/>
              <a:t>Leestekst</a:t>
            </a:r>
          </a:p>
          <a:p>
            <a:pPr lvl="3"/>
            <a:r>
              <a:rPr lang="nl-NL"/>
              <a:t>Subtitel</a:t>
            </a:r>
          </a:p>
          <a:p>
            <a:pPr lvl="4"/>
            <a:r>
              <a:rPr lang="nl-NL"/>
              <a:t>Numerieke bullets</a:t>
            </a:r>
          </a:p>
          <a:p>
            <a:pPr lvl="5"/>
            <a:r>
              <a:rPr lang="nl-NL"/>
              <a:t># Abc</a:t>
            </a:r>
          </a:p>
          <a:p>
            <a:pPr lvl="6"/>
            <a:r>
              <a:rPr lang="nl-NL"/>
              <a:t># Bullets</a:t>
            </a:r>
          </a:p>
          <a:p>
            <a:pPr lvl="7"/>
            <a:r>
              <a:rPr lang="nl-NL"/>
              <a:t>Cursief</a:t>
            </a:r>
          </a:p>
          <a:p>
            <a:pPr lvl="8"/>
            <a:r>
              <a:rPr lang="nl-NL"/>
              <a:t>Alt. Subtitel</a:t>
            </a:r>
          </a:p>
        </p:txBody>
      </p:sp>
    </p:spTree>
    <p:extLst>
      <p:ext uri="{BB962C8B-B14F-4D97-AF65-F5344CB8AC3E}">
        <p14:creationId xmlns:p14="http://schemas.microsoft.com/office/powerpoint/2010/main" val="3944107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kst x2 #3">
    <p:spTree>
      <p:nvGrpSpPr>
        <p:cNvPr id="1" name=""/>
        <p:cNvGrpSpPr/>
        <p:nvPr/>
      </p:nvGrpSpPr>
      <p:grpSpPr>
        <a:xfrm>
          <a:off x="0" y="0"/>
          <a:ext cx="0" cy="0"/>
          <a:chOff x="0" y="0"/>
          <a:chExt cx="0" cy="0"/>
        </a:xfrm>
      </p:grpSpPr>
      <p:sp>
        <p:nvSpPr>
          <p:cNvPr id="75" name="Vrije vorm: vorm 74">
            <a:extLst>
              <a:ext uri="{FF2B5EF4-FFF2-40B4-BE49-F238E27FC236}">
                <a16:creationId xmlns:a16="http://schemas.microsoft.com/office/drawing/2014/main" id="{CD72C2CA-BDE6-4BF8-9995-5DD0D4D44BAD}"/>
              </a:ext>
            </a:extLst>
          </p:cNvPr>
          <p:cNvSpPr/>
          <p:nvPr userDrawn="1"/>
        </p:nvSpPr>
        <p:spPr>
          <a:xfrm flipH="1">
            <a:off x="1" y="0"/>
            <a:ext cx="6215569" cy="6858000"/>
          </a:xfrm>
          <a:custGeom>
            <a:avLst/>
            <a:gdLst>
              <a:gd name="connsiteX0" fmla="*/ 6215569 w 6215569"/>
              <a:gd name="connsiteY0" fmla="*/ 0 h 6858000"/>
              <a:gd name="connsiteX1" fmla="*/ 4104 w 6215569"/>
              <a:gd name="connsiteY1" fmla="*/ 0 h 6858000"/>
              <a:gd name="connsiteX2" fmla="*/ 459255 w 6215569"/>
              <a:gd name="connsiteY2" fmla="*/ 5411548 h 6858000"/>
              <a:gd name="connsiteX3" fmla="*/ 333573 w 6215569"/>
              <a:gd name="connsiteY3" fmla="*/ 6621529 h 6858000"/>
              <a:gd name="connsiteX4" fmla="*/ 286691 w 6215569"/>
              <a:gd name="connsiteY4" fmla="*/ 6858000 h 6858000"/>
              <a:gd name="connsiteX5" fmla="*/ 6215569 w 6215569"/>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5569" h="6858000">
                <a:moveTo>
                  <a:pt x="6215569" y="0"/>
                </a:moveTo>
                <a:lnTo>
                  <a:pt x="4104" y="0"/>
                </a:lnTo>
                <a:cubicBezTo>
                  <a:pt x="-53373" y="1915655"/>
                  <a:pt x="512848" y="3407719"/>
                  <a:pt x="459255" y="5411548"/>
                </a:cubicBezTo>
                <a:cubicBezTo>
                  <a:pt x="446439" y="5889597"/>
                  <a:pt x="397555" y="6273960"/>
                  <a:pt x="333573" y="6621529"/>
                </a:cubicBezTo>
                <a:lnTo>
                  <a:pt x="286691" y="6858000"/>
                </a:lnTo>
                <a:lnTo>
                  <a:pt x="6215569" y="6858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nl-NL" sz="1633"/>
          </a:p>
        </p:txBody>
      </p:sp>
      <p:sp>
        <p:nvSpPr>
          <p:cNvPr id="7" name="Tekstvak 6"/>
          <p:cNvSpPr txBox="1"/>
          <p:nvPr userDrawn="1"/>
        </p:nvSpPr>
        <p:spPr>
          <a:xfrm>
            <a:off x="-10750" y="-662296"/>
            <a:ext cx="12192000" cy="461665"/>
          </a:xfrm>
          <a:prstGeom prst="rect">
            <a:avLst/>
          </a:prstGeom>
          <a:noFill/>
        </p:spPr>
        <p:txBody>
          <a:bodyPr wrap="square" rtlCol="0">
            <a:spAutoFit/>
          </a:bodyPr>
          <a:lstStyle/>
          <a:p>
            <a:pPr marL="0" algn="ctr" defTabSz="914400" rtl="0" eaLnBrk="1" latinLnBrk="0" hangingPunct="1"/>
            <a:r>
              <a:rPr lang="nl-NL" sz="2400" b="0" kern="1200" spc="50" baseline="0">
                <a:solidFill>
                  <a:schemeClr val="accent2"/>
                </a:solidFill>
                <a:latin typeface="+mj-lt"/>
                <a:ea typeface="+mn-ea"/>
                <a:cs typeface="Calibri" panose="020F0502020204030204" pitchFamily="34" charset="0"/>
              </a:rPr>
              <a:t>Tekst x2</a:t>
            </a:r>
          </a:p>
        </p:txBody>
      </p:sp>
      <p:grpSp>
        <p:nvGrpSpPr>
          <p:cNvPr id="209" name="INSTRUCTIE">
            <a:extLst>
              <a:ext uri="{FF2B5EF4-FFF2-40B4-BE49-F238E27FC236}">
                <a16:creationId xmlns:a16="http://schemas.microsoft.com/office/drawing/2014/main" id="{2F3ED8A6-3A18-4513-ABB4-5AE20CAC9942}"/>
              </a:ext>
            </a:extLst>
          </p:cNvPr>
          <p:cNvGrpSpPr/>
          <p:nvPr userDrawn="1"/>
        </p:nvGrpSpPr>
        <p:grpSpPr>
          <a:xfrm>
            <a:off x="-3786437" y="0"/>
            <a:ext cx="3693386" cy="5359349"/>
            <a:chOff x="-3786437" y="0"/>
            <a:chExt cx="3693386" cy="5359349"/>
          </a:xfrm>
        </p:grpSpPr>
        <p:sp>
          <p:nvSpPr>
            <p:cNvPr id="210" name="Rechthoek 209">
              <a:extLst>
                <a:ext uri="{FF2B5EF4-FFF2-40B4-BE49-F238E27FC236}">
                  <a16:creationId xmlns:a16="http://schemas.microsoft.com/office/drawing/2014/main" id="{AECE6F23-520C-4BBF-AB8E-971665257582}"/>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211" name="Ovaal 210">
              <a:extLst>
                <a:ext uri="{FF2B5EF4-FFF2-40B4-BE49-F238E27FC236}">
                  <a16:creationId xmlns:a16="http://schemas.microsoft.com/office/drawing/2014/main" id="{414CE17E-D8E7-4132-B7B2-71954C7318A4}"/>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12" name="Rechthoek 211">
              <a:extLst>
                <a:ext uri="{FF2B5EF4-FFF2-40B4-BE49-F238E27FC236}">
                  <a16:creationId xmlns:a16="http://schemas.microsoft.com/office/drawing/2014/main" id="{1879E6CE-57AE-4A93-97F9-92952F95D860}"/>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Bullet</a:t>
              </a:r>
            </a:p>
          </p:txBody>
        </p:sp>
        <p:sp>
          <p:nvSpPr>
            <p:cNvPr id="213" name="Ovaal 212">
              <a:extLst>
                <a:ext uri="{FF2B5EF4-FFF2-40B4-BE49-F238E27FC236}">
                  <a16:creationId xmlns:a16="http://schemas.microsoft.com/office/drawing/2014/main" id="{A4456E32-0FCB-4B07-A200-DBBE00FB4BB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4" name="Rechthoek 213">
              <a:extLst>
                <a:ext uri="{FF2B5EF4-FFF2-40B4-BE49-F238E27FC236}">
                  <a16:creationId xmlns:a16="http://schemas.microsoft.com/office/drawing/2014/main" id="{53DD32DA-EAA8-4941-A403-756D32CC3D56}"/>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215" name="Rechthoek 214">
              <a:extLst>
                <a:ext uri="{FF2B5EF4-FFF2-40B4-BE49-F238E27FC236}">
                  <a16:creationId xmlns:a16="http://schemas.microsoft.com/office/drawing/2014/main" id="{66008737-3FC2-41FD-893E-1DDA02FD27AF}"/>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Sub-bullet #1</a:t>
              </a:r>
            </a:p>
          </p:txBody>
        </p:sp>
        <p:sp>
          <p:nvSpPr>
            <p:cNvPr id="216" name="Ovaal 215">
              <a:extLst>
                <a:ext uri="{FF2B5EF4-FFF2-40B4-BE49-F238E27FC236}">
                  <a16:creationId xmlns:a16="http://schemas.microsoft.com/office/drawing/2014/main" id="{43AC7EA2-1C42-4035-8B3A-397C2CAF4166}"/>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17" name="Ovaal 216">
              <a:extLst>
                <a:ext uri="{FF2B5EF4-FFF2-40B4-BE49-F238E27FC236}">
                  <a16:creationId xmlns:a16="http://schemas.microsoft.com/office/drawing/2014/main" id="{E303FED1-92C9-4B5E-819F-DCC3BA8E7FAC}"/>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18" name="Rechthoek 217">
              <a:extLst>
                <a:ext uri="{FF2B5EF4-FFF2-40B4-BE49-F238E27FC236}">
                  <a16:creationId xmlns:a16="http://schemas.microsoft.com/office/drawing/2014/main" id="{8235A1FC-DCD2-4518-A524-FD6FAB5F2DB8}"/>
                </a:ext>
              </a:extLst>
            </p:cNvPr>
            <p:cNvSpPr/>
            <p:nvPr userDrawn="1"/>
          </p:nvSpPr>
          <p:spPr>
            <a:xfrm>
              <a:off x="-3319415" y="24311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Leestekst</a:t>
              </a:r>
            </a:p>
          </p:txBody>
        </p:sp>
        <p:sp>
          <p:nvSpPr>
            <p:cNvPr id="219" name="Ovaal 218">
              <a:extLst>
                <a:ext uri="{FF2B5EF4-FFF2-40B4-BE49-F238E27FC236}">
                  <a16:creationId xmlns:a16="http://schemas.microsoft.com/office/drawing/2014/main" id="{F4163FBD-B83D-43A0-ADF1-55596EADF855}"/>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20" name="Rechthoek 219">
              <a:extLst>
                <a:ext uri="{FF2B5EF4-FFF2-40B4-BE49-F238E27FC236}">
                  <a16:creationId xmlns:a16="http://schemas.microsoft.com/office/drawing/2014/main" id="{73CCCD18-C744-40EC-A0A0-815B83389496}"/>
                </a:ext>
              </a:extLst>
            </p:cNvPr>
            <p:cNvSpPr/>
            <p:nvPr userDrawn="1"/>
          </p:nvSpPr>
          <p:spPr>
            <a:xfrm>
              <a:off x="-3319415" y="2722518"/>
              <a:ext cx="2949220" cy="180000"/>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accent2"/>
                  </a:solidFill>
                  <a:effectLst/>
                  <a:uLnTx/>
                  <a:uFillTx/>
                  <a:latin typeface="+mj-lt"/>
                  <a:ea typeface="+mn-ea"/>
                  <a:cs typeface="Calibri" panose="020F0502020204030204" pitchFamily="34" charset="0"/>
                </a:rPr>
                <a:t>Subtitel</a:t>
              </a:r>
            </a:p>
          </p:txBody>
        </p:sp>
        <p:sp>
          <p:nvSpPr>
            <p:cNvPr id="221" name="Ovaal 220">
              <a:extLst>
                <a:ext uri="{FF2B5EF4-FFF2-40B4-BE49-F238E27FC236}">
                  <a16:creationId xmlns:a16="http://schemas.microsoft.com/office/drawing/2014/main" id="{FF50CD52-9C7E-4CBB-96E7-9BB55BFB55D4}"/>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22" name="Rechthoek 221">
              <a:extLst>
                <a:ext uri="{FF2B5EF4-FFF2-40B4-BE49-F238E27FC236}">
                  <a16:creationId xmlns:a16="http://schemas.microsoft.com/office/drawing/2014/main" id="{E6D0A783-E46E-4D91-A6A5-FEF71D25D564}"/>
                </a:ext>
              </a:extLst>
            </p:cNvPr>
            <p:cNvSpPr/>
            <p:nvPr userDrawn="1"/>
          </p:nvSpPr>
          <p:spPr>
            <a:xfrm>
              <a:off x="-3319415" y="299712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Numerieke bullet</a:t>
              </a:r>
            </a:p>
          </p:txBody>
        </p:sp>
        <p:sp>
          <p:nvSpPr>
            <p:cNvPr id="223" name="Ovaal 222">
              <a:extLst>
                <a:ext uri="{FF2B5EF4-FFF2-40B4-BE49-F238E27FC236}">
                  <a16:creationId xmlns:a16="http://schemas.microsoft.com/office/drawing/2014/main" id="{DC944B03-1A0C-4D42-8726-83C51979A008}"/>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24" name="Rechthoek 223">
              <a:extLst>
                <a:ext uri="{FF2B5EF4-FFF2-40B4-BE49-F238E27FC236}">
                  <a16:creationId xmlns:a16="http://schemas.microsoft.com/office/drawing/2014/main" id="{F163E4C9-7EEB-497F-9B23-E38BDFEDF9D8}"/>
                </a:ext>
              </a:extLst>
            </p:cNvPr>
            <p:cNvSpPr/>
            <p:nvPr userDrawn="1"/>
          </p:nvSpPr>
          <p:spPr>
            <a:xfrm>
              <a:off x="-3325830" y="3288516"/>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5"/>
                </a:buClr>
                <a:buSzTx/>
                <a:buFont typeface="+mj-lt"/>
                <a:buAutoNum type="alphaLcPeriod"/>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Alfabetische bullet</a:t>
              </a:r>
            </a:p>
          </p:txBody>
        </p:sp>
        <p:sp>
          <p:nvSpPr>
            <p:cNvPr id="225" name="Ovaal 224">
              <a:extLst>
                <a:ext uri="{FF2B5EF4-FFF2-40B4-BE49-F238E27FC236}">
                  <a16:creationId xmlns:a16="http://schemas.microsoft.com/office/drawing/2014/main" id="{6AF22D02-8747-40ED-9451-1EABBCCFAE64}"/>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226" name="Rechthoek 225">
              <a:extLst>
                <a:ext uri="{FF2B5EF4-FFF2-40B4-BE49-F238E27FC236}">
                  <a16:creationId xmlns:a16="http://schemas.microsoft.com/office/drawing/2014/main" id="{289A3061-2F19-448F-AAC7-3CF3CC7B3A44}"/>
                </a:ext>
              </a:extLst>
            </p:cNvPr>
            <p:cNvSpPr/>
            <p:nvPr userDrawn="1"/>
          </p:nvSpPr>
          <p:spPr>
            <a:xfrm>
              <a:off x="-3319415" y="3579903"/>
              <a:ext cx="2949220" cy="180000"/>
            </a:xfrm>
            <a:prstGeom prst="rect">
              <a:avLst/>
            </a:prstGeom>
            <a:noFill/>
            <a:ln w="25400" cap="flat" cmpd="sng" algn="ctr">
              <a:noFill/>
              <a:prstDash val="solid"/>
            </a:ln>
            <a:effectLst/>
          </p:spPr>
          <p:txBody>
            <a:bodyPr lIns="0" tIns="0" rIns="0" bIns="0" rtlCol="0" anchor="ctr"/>
            <a:lstStyle/>
            <a:p>
              <a:pPr marL="450850" marR="0" lvl="0" indent="-18415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Bullet</a:t>
              </a:r>
            </a:p>
          </p:txBody>
        </p:sp>
        <p:sp>
          <p:nvSpPr>
            <p:cNvPr id="227" name="Ovaal 226">
              <a:extLst>
                <a:ext uri="{FF2B5EF4-FFF2-40B4-BE49-F238E27FC236}">
                  <a16:creationId xmlns:a16="http://schemas.microsoft.com/office/drawing/2014/main" id="{7294A8D1-C4C4-43F0-88B0-61F7AE7B1E73}"/>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228" name="Rechthoek 227">
              <a:extLst>
                <a:ext uri="{FF2B5EF4-FFF2-40B4-BE49-F238E27FC236}">
                  <a16:creationId xmlns:a16="http://schemas.microsoft.com/office/drawing/2014/main" id="{05CFE585-B031-4715-B2AB-6D46626685FA}"/>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229" name="ICOON_info">
              <a:extLst>
                <a:ext uri="{FF2B5EF4-FFF2-40B4-BE49-F238E27FC236}">
                  <a16:creationId xmlns:a16="http://schemas.microsoft.com/office/drawing/2014/main" id="{B843C514-B7B7-40EF-9922-E3D91C501646}"/>
                </a:ext>
              </a:extLst>
            </p:cNvPr>
            <p:cNvGrpSpPr/>
            <p:nvPr userDrawn="1"/>
          </p:nvGrpSpPr>
          <p:grpSpPr>
            <a:xfrm>
              <a:off x="-376736" y="4400186"/>
              <a:ext cx="283685" cy="283685"/>
              <a:chOff x="-510741" y="5913713"/>
              <a:chExt cx="267555" cy="267555"/>
            </a:xfrm>
          </p:grpSpPr>
          <p:sp>
            <p:nvSpPr>
              <p:cNvPr id="273" name="Ovaal 272">
                <a:extLst>
                  <a:ext uri="{FF2B5EF4-FFF2-40B4-BE49-F238E27FC236}">
                    <a16:creationId xmlns:a16="http://schemas.microsoft.com/office/drawing/2014/main" id="{7C4E2263-1C87-438A-AD52-5BDD80AAF8CB}"/>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274" name="Graphic 163" descr="Informatie">
                <a:extLst>
                  <a:ext uri="{FF2B5EF4-FFF2-40B4-BE49-F238E27FC236}">
                    <a16:creationId xmlns:a16="http://schemas.microsoft.com/office/drawing/2014/main" id="{A6643074-1A78-468E-8896-9829C7DAC9F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230" name="VOORBEELD">
              <a:extLst>
                <a:ext uri="{FF2B5EF4-FFF2-40B4-BE49-F238E27FC236}">
                  <a16:creationId xmlns:a16="http://schemas.microsoft.com/office/drawing/2014/main" id="{657BCBE5-4AD2-412D-B9CA-665F33586DFE}"/>
                </a:ext>
              </a:extLst>
            </p:cNvPr>
            <p:cNvGrpSpPr/>
            <p:nvPr userDrawn="1"/>
          </p:nvGrpSpPr>
          <p:grpSpPr>
            <a:xfrm>
              <a:off x="-3605171" y="458674"/>
              <a:ext cx="3234311" cy="558875"/>
              <a:chOff x="-3605171" y="458674"/>
              <a:chExt cx="3234311" cy="558875"/>
            </a:xfrm>
          </p:grpSpPr>
          <p:sp>
            <p:nvSpPr>
              <p:cNvPr id="233" name="Rechthoek 232">
                <a:extLst>
                  <a:ext uri="{FF2B5EF4-FFF2-40B4-BE49-F238E27FC236}">
                    <a16:creationId xmlns:a16="http://schemas.microsoft.com/office/drawing/2014/main" id="{2A53F938-D352-4C5A-A201-B4616E8E8622}"/>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234" name="Rechthoek 233">
                <a:extLst>
                  <a:ext uri="{FF2B5EF4-FFF2-40B4-BE49-F238E27FC236}">
                    <a16:creationId xmlns:a16="http://schemas.microsoft.com/office/drawing/2014/main" id="{4E4AB290-152B-4A40-BDE1-5359CB61E84A}"/>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235" name="Groep 234">
                <a:extLst>
                  <a:ext uri="{FF2B5EF4-FFF2-40B4-BE49-F238E27FC236}">
                    <a16:creationId xmlns:a16="http://schemas.microsoft.com/office/drawing/2014/main" id="{1ABC61A3-7614-4FBD-A2AC-D2C7E8A5DE55}"/>
                  </a:ext>
                </a:extLst>
              </p:cNvPr>
              <p:cNvGrpSpPr/>
              <p:nvPr userDrawn="1"/>
            </p:nvGrpSpPr>
            <p:grpSpPr>
              <a:xfrm>
                <a:off x="-3386247" y="830871"/>
                <a:ext cx="139423" cy="109566"/>
                <a:chOff x="-2866744" y="827071"/>
                <a:chExt cx="168701" cy="132575"/>
              </a:xfrm>
            </p:grpSpPr>
            <p:grpSp>
              <p:nvGrpSpPr>
                <p:cNvPr id="266" name="Groep 265">
                  <a:extLst>
                    <a:ext uri="{FF2B5EF4-FFF2-40B4-BE49-F238E27FC236}">
                      <a16:creationId xmlns:a16="http://schemas.microsoft.com/office/drawing/2014/main" id="{219E4D77-4A4A-4D55-967E-DE63E2E90A04}"/>
                    </a:ext>
                  </a:extLst>
                </p:cNvPr>
                <p:cNvGrpSpPr/>
                <p:nvPr userDrawn="1"/>
              </p:nvGrpSpPr>
              <p:grpSpPr>
                <a:xfrm>
                  <a:off x="-2866744" y="827071"/>
                  <a:ext cx="168701" cy="132575"/>
                  <a:chOff x="-2866744" y="827071"/>
                  <a:chExt cx="168701" cy="132575"/>
                </a:xfrm>
              </p:grpSpPr>
              <p:cxnSp>
                <p:nvCxnSpPr>
                  <p:cNvPr id="268" name="Rechte verbindingslijn 267">
                    <a:extLst>
                      <a:ext uri="{FF2B5EF4-FFF2-40B4-BE49-F238E27FC236}">
                        <a16:creationId xmlns:a16="http://schemas.microsoft.com/office/drawing/2014/main" id="{69C3C859-2901-4C6D-84D5-6569BB0EABD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69" name="Rechte verbindingslijn 268">
                    <a:extLst>
                      <a:ext uri="{FF2B5EF4-FFF2-40B4-BE49-F238E27FC236}">
                        <a16:creationId xmlns:a16="http://schemas.microsoft.com/office/drawing/2014/main" id="{D2EFB8F3-90FD-4CA5-95B2-C81FD857D3DE}"/>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70" name="Rechte verbindingslijn 269">
                    <a:extLst>
                      <a:ext uri="{FF2B5EF4-FFF2-40B4-BE49-F238E27FC236}">
                        <a16:creationId xmlns:a16="http://schemas.microsoft.com/office/drawing/2014/main" id="{EADACC1F-1C65-4586-BBE8-484794D667EB}"/>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71" name="Rechte verbindingslijn 270">
                    <a:extLst>
                      <a:ext uri="{FF2B5EF4-FFF2-40B4-BE49-F238E27FC236}">
                        <a16:creationId xmlns:a16="http://schemas.microsoft.com/office/drawing/2014/main" id="{1B91CA7E-5F7B-4840-B44E-2F2A807A2E3B}"/>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72" name="Rechte verbindingslijn 271">
                    <a:extLst>
                      <a:ext uri="{FF2B5EF4-FFF2-40B4-BE49-F238E27FC236}">
                        <a16:creationId xmlns:a16="http://schemas.microsoft.com/office/drawing/2014/main" id="{B2F3A879-20B7-4390-814E-0D5984E3B299}"/>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67" name="Pijl: rechts 266">
                  <a:extLst>
                    <a:ext uri="{FF2B5EF4-FFF2-40B4-BE49-F238E27FC236}">
                      <a16:creationId xmlns:a16="http://schemas.microsoft.com/office/drawing/2014/main" id="{2A41CF99-3136-4928-8780-5E848A94A71C}"/>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236" name="Groep 235">
                <a:extLst>
                  <a:ext uri="{FF2B5EF4-FFF2-40B4-BE49-F238E27FC236}">
                    <a16:creationId xmlns:a16="http://schemas.microsoft.com/office/drawing/2014/main" id="{C7BB1199-2B69-4DEE-B1B4-991664B34F7E}"/>
                  </a:ext>
                </a:extLst>
              </p:cNvPr>
              <p:cNvGrpSpPr/>
              <p:nvPr userDrawn="1"/>
            </p:nvGrpSpPr>
            <p:grpSpPr>
              <a:xfrm>
                <a:off x="-3605171" y="830871"/>
                <a:ext cx="139423" cy="109566"/>
                <a:chOff x="-2866744" y="518074"/>
                <a:chExt cx="168701" cy="132575"/>
              </a:xfrm>
            </p:grpSpPr>
            <p:grpSp>
              <p:nvGrpSpPr>
                <p:cNvPr id="259" name="Groep 258">
                  <a:extLst>
                    <a:ext uri="{FF2B5EF4-FFF2-40B4-BE49-F238E27FC236}">
                      <a16:creationId xmlns:a16="http://schemas.microsoft.com/office/drawing/2014/main" id="{908DA4C1-0710-45CC-B272-BB8459F947F4}"/>
                    </a:ext>
                  </a:extLst>
                </p:cNvPr>
                <p:cNvGrpSpPr/>
                <p:nvPr userDrawn="1"/>
              </p:nvGrpSpPr>
              <p:grpSpPr>
                <a:xfrm>
                  <a:off x="-2866744" y="518074"/>
                  <a:ext cx="168701" cy="132575"/>
                  <a:chOff x="-2866744" y="518074"/>
                  <a:chExt cx="168701" cy="132575"/>
                </a:xfrm>
              </p:grpSpPr>
              <p:cxnSp>
                <p:nvCxnSpPr>
                  <p:cNvPr id="261" name="Rechte verbindingslijn 260">
                    <a:extLst>
                      <a:ext uri="{FF2B5EF4-FFF2-40B4-BE49-F238E27FC236}">
                        <a16:creationId xmlns:a16="http://schemas.microsoft.com/office/drawing/2014/main" id="{E607C68A-CC38-43E2-9E78-5FAA6B768F9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62" name="Rechte verbindingslijn 261">
                    <a:extLst>
                      <a:ext uri="{FF2B5EF4-FFF2-40B4-BE49-F238E27FC236}">
                        <a16:creationId xmlns:a16="http://schemas.microsoft.com/office/drawing/2014/main" id="{01425AE5-DA60-4CFC-A679-927CD15BE232}"/>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63" name="Rechte verbindingslijn 262">
                    <a:extLst>
                      <a:ext uri="{FF2B5EF4-FFF2-40B4-BE49-F238E27FC236}">
                        <a16:creationId xmlns:a16="http://schemas.microsoft.com/office/drawing/2014/main" id="{07302817-01E4-4D3D-9AC2-986C063BFE44}"/>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64" name="Rechte verbindingslijn 263">
                    <a:extLst>
                      <a:ext uri="{FF2B5EF4-FFF2-40B4-BE49-F238E27FC236}">
                        <a16:creationId xmlns:a16="http://schemas.microsoft.com/office/drawing/2014/main" id="{8CDDD2BA-4903-4084-B418-6246EE7EA76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65" name="Rechte verbindingslijn 264">
                    <a:extLst>
                      <a:ext uri="{FF2B5EF4-FFF2-40B4-BE49-F238E27FC236}">
                        <a16:creationId xmlns:a16="http://schemas.microsoft.com/office/drawing/2014/main" id="{BF3A1B26-6A8F-422A-940A-FAFBF36D551D}"/>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60" name="Pijl: rechts 259">
                  <a:extLst>
                    <a:ext uri="{FF2B5EF4-FFF2-40B4-BE49-F238E27FC236}">
                      <a16:creationId xmlns:a16="http://schemas.microsoft.com/office/drawing/2014/main" id="{16CA337F-FF2B-4347-AFC6-EFAD102E462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237" name="Rechte verbindingslijn 236">
                <a:extLst>
                  <a:ext uri="{FF2B5EF4-FFF2-40B4-BE49-F238E27FC236}">
                    <a16:creationId xmlns:a16="http://schemas.microsoft.com/office/drawing/2014/main" id="{877B74F8-1B71-40C0-80C1-454B5C7652D8}"/>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238" name="Rechte verbindingslijn 237">
                <a:extLst>
                  <a:ext uri="{FF2B5EF4-FFF2-40B4-BE49-F238E27FC236}">
                    <a16:creationId xmlns:a16="http://schemas.microsoft.com/office/drawing/2014/main" id="{E8638977-D220-433A-B943-1A3BE11CB82A}"/>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239" name="Rechthoek 238">
                <a:extLst>
                  <a:ext uri="{FF2B5EF4-FFF2-40B4-BE49-F238E27FC236}">
                    <a16:creationId xmlns:a16="http://schemas.microsoft.com/office/drawing/2014/main" id="{0B811A0B-61DD-4D81-B3AF-84B553F1D087}"/>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240" name="Rechthoek 239">
                <a:extLst>
                  <a:ext uri="{FF2B5EF4-FFF2-40B4-BE49-F238E27FC236}">
                    <a16:creationId xmlns:a16="http://schemas.microsoft.com/office/drawing/2014/main" id="{A735CE1C-0722-467A-984B-F41E68316A2A}"/>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241" name="Groep 240">
                <a:extLst>
                  <a:ext uri="{FF2B5EF4-FFF2-40B4-BE49-F238E27FC236}">
                    <a16:creationId xmlns:a16="http://schemas.microsoft.com/office/drawing/2014/main" id="{C506BFD0-FC53-45F8-85C2-C36EBE7C4BBB}"/>
                  </a:ext>
                </a:extLst>
              </p:cNvPr>
              <p:cNvGrpSpPr/>
              <p:nvPr userDrawn="1"/>
            </p:nvGrpSpPr>
            <p:grpSpPr>
              <a:xfrm>
                <a:off x="-2916763" y="769168"/>
                <a:ext cx="268738" cy="248381"/>
                <a:chOff x="-2916763" y="769168"/>
                <a:chExt cx="268738" cy="248381"/>
              </a:xfrm>
            </p:grpSpPr>
            <p:sp>
              <p:nvSpPr>
                <p:cNvPr id="251" name="Rechthoek 250">
                  <a:extLst>
                    <a:ext uri="{FF2B5EF4-FFF2-40B4-BE49-F238E27FC236}">
                      <a16:creationId xmlns:a16="http://schemas.microsoft.com/office/drawing/2014/main" id="{A11F5DFF-9A8C-49A9-96B0-CBB1A0F8FCE9}"/>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252" name="Groep 251">
                  <a:extLst>
                    <a:ext uri="{FF2B5EF4-FFF2-40B4-BE49-F238E27FC236}">
                      <a16:creationId xmlns:a16="http://schemas.microsoft.com/office/drawing/2014/main" id="{039AB343-3C9A-477F-98B1-6A531E285A07}"/>
                    </a:ext>
                  </a:extLst>
                </p:cNvPr>
                <p:cNvGrpSpPr/>
                <p:nvPr userDrawn="1"/>
              </p:nvGrpSpPr>
              <p:grpSpPr>
                <a:xfrm>
                  <a:off x="-2866744" y="827071"/>
                  <a:ext cx="168701" cy="132575"/>
                  <a:chOff x="-2866744" y="827071"/>
                  <a:chExt cx="168701" cy="132575"/>
                </a:xfrm>
              </p:grpSpPr>
              <p:cxnSp>
                <p:nvCxnSpPr>
                  <p:cNvPr id="254" name="Rechte verbindingslijn 253">
                    <a:extLst>
                      <a:ext uri="{FF2B5EF4-FFF2-40B4-BE49-F238E27FC236}">
                        <a16:creationId xmlns:a16="http://schemas.microsoft.com/office/drawing/2014/main" id="{7A81E215-00F5-40A5-898C-C8848245157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55" name="Rechte verbindingslijn 254">
                    <a:extLst>
                      <a:ext uri="{FF2B5EF4-FFF2-40B4-BE49-F238E27FC236}">
                        <a16:creationId xmlns:a16="http://schemas.microsoft.com/office/drawing/2014/main" id="{EA62381F-A515-42EE-9C8F-8D2A483D651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56" name="Rechte verbindingslijn 255">
                    <a:extLst>
                      <a:ext uri="{FF2B5EF4-FFF2-40B4-BE49-F238E27FC236}">
                        <a16:creationId xmlns:a16="http://schemas.microsoft.com/office/drawing/2014/main" id="{2F2A3CA0-D3A0-467D-A662-DE33F0398229}"/>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57" name="Rechte verbindingslijn 256">
                    <a:extLst>
                      <a:ext uri="{FF2B5EF4-FFF2-40B4-BE49-F238E27FC236}">
                        <a16:creationId xmlns:a16="http://schemas.microsoft.com/office/drawing/2014/main" id="{FABAA0A2-EC34-45AF-9B07-B0FFAE4DA84B}"/>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58" name="Rechte verbindingslijn 257">
                    <a:extLst>
                      <a:ext uri="{FF2B5EF4-FFF2-40B4-BE49-F238E27FC236}">
                        <a16:creationId xmlns:a16="http://schemas.microsoft.com/office/drawing/2014/main" id="{20E83D3A-7596-42FE-85E6-4740021715C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53" name="Pijl: rechts 252">
                  <a:extLst>
                    <a:ext uri="{FF2B5EF4-FFF2-40B4-BE49-F238E27FC236}">
                      <a16:creationId xmlns:a16="http://schemas.microsoft.com/office/drawing/2014/main" id="{A8B03054-8BB8-4A4E-B5DD-796423F1EA64}"/>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242" name="Groep 241">
                <a:extLst>
                  <a:ext uri="{FF2B5EF4-FFF2-40B4-BE49-F238E27FC236}">
                    <a16:creationId xmlns:a16="http://schemas.microsoft.com/office/drawing/2014/main" id="{95B9B56F-FBA3-4DF6-9F8B-C164F98FCFE2}"/>
                  </a:ext>
                </a:extLst>
              </p:cNvPr>
              <p:cNvGrpSpPr/>
              <p:nvPr userDrawn="1"/>
            </p:nvGrpSpPr>
            <p:grpSpPr>
              <a:xfrm>
                <a:off x="-2916763" y="460171"/>
                <a:ext cx="268738" cy="248381"/>
                <a:chOff x="-2916763" y="460171"/>
                <a:chExt cx="268738" cy="248381"/>
              </a:xfrm>
            </p:grpSpPr>
            <p:sp>
              <p:nvSpPr>
                <p:cNvPr id="243" name="Rechthoek 242">
                  <a:extLst>
                    <a:ext uri="{FF2B5EF4-FFF2-40B4-BE49-F238E27FC236}">
                      <a16:creationId xmlns:a16="http://schemas.microsoft.com/office/drawing/2014/main" id="{F21959F8-89C8-4723-9FE7-32A45B5228B2}"/>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244" name="Groep 243">
                  <a:extLst>
                    <a:ext uri="{FF2B5EF4-FFF2-40B4-BE49-F238E27FC236}">
                      <a16:creationId xmlns:a16="http://schemas.microsoft.com/office/drawing/2014/main" id="{E7A880A3-E02A-4BCD-9F7B-EF95996C1B05}"/>
                    </a:ext>
                  </a:extLst>
                </p:cNvPr>
                <p:cNvGrpSpPr/>
                <p:nvPr userDrawn="1"/>
              </p:nvGrpSpPr>
              <p:grpSpPr>
                <a:xfrm>
                  <a:off x="-2866744" y="518074"/>
                  <a:ext cx="168701" cy="132575"/>
                  <a:chOff x="-2866744" y="518074"/>
                  <a:chExt cx="168701" cy="132575"/>
                </a:xfrm>
              </p:grpSpPr>
              <p:cxnSp>
                <p:nvCxnSpPr>
                  <p:cNvPr id="246" name="Rechte verbindingslijn 245">
                    <a:extLst>
                      <a:ext uri="{FF2B5EF4-FFF2-40B4-BE49-F238E27FC236}">
                        <a16:creationId xmlns:a16="http://schemas.microsoft.com/office/drawing/2014/main" id="{2DD79288-81A2-4666-8BC2-98175CCA534D}"/>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47" name="Rechte verbindingslijn 246">
                    <a:extLst>
                      <a:ext uri="{FF2B5EF4-FFF2-40B4-BE49-F238E27FC236}">
                        <a16:creationId xmlns:a16="http://schemas.microsoft.com/office/drawing/2014/main" id="{DADE14B7-D565-4609-934E-D9D8C3A2186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48" name="Rechte verbindingslijn 247">
                    <a:extLst>
                      <a:ext uri="{FF2B5EF4-FFF2-40B4-BE49-F238E27FC236}">
                        <a16:creationId xmlns:a16="http://schemas.microsoft.com/office/drawing/2014/main" id="{375940C9-7866-4E9A-8D30-8A5098094466}"/>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49" name="Rechte verbindingslijn 248">
                    <a:extLst>
                      <a:ext uri="{FF2B5EF4-FFF2-40B4-BE49-F238E27FC236}">
                        <a16:creationId xmlns:a16="http://schemas.microsoft.com/office/drawing/2014/main" id="{FEEE6414-F38A-4D39-BF6F-926D5A4F332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50" name="Rechte verbindingslijn 249">
                    <a:extLst>
                      <a:ext uri="{FF2B5EF4-FFF2-40B4-BE49-F238E27FC236}">
                        <a16:creationId xmlns:a16="http://schemas.microsoft.com/office/drawing/2014/main" id="{A35F3490-D1E0-4B6C-B09E-DC93F4C9264F}"/>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45" name="Pijl: rechts 244">
                  <a:extLst>
                    <a:ext uri="{FF2B5EF4-FFF2-40B4-BE49-F238E27FC236}">
                      <a16:creationId xmlns:a16="http://schemas.microsoft.com/office/drawing/2014/main" id="{BCEA4495-2156-4614-A136-639A0A8449A0}"/>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231" name="Rechthoek 230">
              <a:extLst>
                <a:ext uri="{FF2B5EF4-FFF2-40B4-BE49-F238E27FC236}">
                  <a16:creationId xmlns:a16="http://schemas.microsoft.com/office/drawing/2014/main" id="{866B69B7-AE77-4F9A-9A7F-107CCF87CFE3}"/>
                </a:ext>
              </a:extLst>
            </p:cNvPr>
            <p:cNvSpPr/>
            <p:nvPr userDrawn="1"/>
          </p:nvSpPr>
          <p:spPr>
            <a:xfrm>
              <a:off x="-3319415" y="387792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1" u="none" strike="noStrike" kern="0" cap="none" spc="0" normalizeH="0" baseline="0" noProof="0">
                  <a:ln>
                    <a:noFill/>
                  </a:ln>
                  <a:solidFill>
                    <a:schemeClr val="tx1"/>
                  </a:solidFill>
                  <a:effectLst/>
                  <a:uLnTx/>
                  <a:uFillTx/>
                  <a:latin typeface="Source Sans Pro ExtraLight" panose="020B0303030403020204" pitchFamily="34" charset="0"/>
                  <a:ea typeface="Source Sans Pro ExtraLight" panose="020B0303030403020204" pitchFamily="34" charset="0"/>
                  <a:cs typeface="Calibri" panose="020F0502020204030204" pitchFamily="34" charset="0"/>
                </a:rPr>
                <a:t>Cursief</a:t>
              </a:r>
            </a:p>
          </p:txBody>
        </p:sp>
        <p:sp>
          <p:nvSpPr>
            <p:cNvPr id="232" name="Rechthoek 231">
              <a:extLst>
                <a:ext uri="{FF2B5EF4-FFF2-40B4-BE49-F238E27FC236}">
                  <a16:creationId xmlns:a16="http://schemas.microsoft.com/office/drawing/2014/main" id="{C32AF3B8-4E06-4BB2-A1B5-176BD49843F6}"/>
                </a:ext>
              </a:extLst>
            </p:cNvPr>
            <p:cNvSpPr/>
            <p:nvPr userDrawn="1"/>
          </p:nvSpPr>
          <p:spPr>
            <a:xfrm>
              <a:off x="-3319415" y="416114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accent1"/>
                  </a:solidFill>
                  <a:effectLst/>
                  <a:uLnTx/>
                  <a:uFillTx/>
                  <a:latin typeface="+mj-lt"/>
                  <a:cs typeface="Calibri" panose="020F0502020204030204" pitchFamily="34" charset="0"/>
                </a:rPr>
                <a:t>Alt. Subtitel</a:t>
              </a:r>
            </a:p>
          </p:txBody>
        </p:sp>
      </p:grpSp>
      <p:sp>
        <p:nvSpPr>
          <p:cNvPr id="178" name="Titel 2">
            <a:extLst>
              <a:ext uri="{FF2B5EF4-FFF2-40B4-BE49-F238E27FC236}">
                <a16:creationId xmlns:a16="http://schemas.microsoft.com/office/drawing/2014/main" id="{7274E53B-4D3A-4DF4-866C-782458741DF8}"/>
              </a:ext>
            </a:extLst>
          </p:cNvPr>
          <p:cNvSpPr>
            <a:spLocks noGrp="1"/>
          </p:cNvSpPr>
          <p:nvPr>
            <p:ph type="title" hasCustomPrompt="1"/>
          </p:nvPr>
        </p:nvSpPr>
        <p:spPr>
          <a:xfrm>
            <a:off x="782814" y="852112"/>
            <a:ext cx="4072716" cy="499257"/>
          </a:xfrm>
        </p:spPr>
        <p:txBody>
          <a:bodyPr/>
          <a:lstStyle>
            <a:lvl1pPr>
              <a:defRPr>
                <a:solidFill>
                  <a:schemeClr val="bg1"/>
                </a:solidFill>
              </a:defRPr>
            </a:lvl1pPr>
          </a:lstStyle>
          <a:p>
            <a:r>
              <a:rPr lang="nl-NL"/>
              <a:t>Plaats hier een titel</a:t>
            </a:r>
          </a:p>
        </p:txBody>
      </p:sp>
      <p:sp>
        <p:nvSpPr>
          <p:cNvPr id="179" name="Tijdelijke aanduiding voor verticale tekst 2">
            <a:extLst>
              <a:ext uri="{FF2B5EF4-FFF2-40B4-BE49-F238E27FC236}">
                <a16:creationId xmlns:a16="http://schemas.microsoft.com/office/drawing/2014/main" id="{79DE9FE5-EAAA-4AB7-B342-3624901F9704}"/>
              </a:ext>
            </a:extLst>
          </p:cNvPr>
          <p:cNvSpPr>
            <a:spLocks noGrp="1"/>
          </p:cNvSpPr>
          <p:nvPr>
            <p:ph type="body" orient="vert" idx="1" hasCustomPrompt="1"/>
          </p:nvPr>
        </p:nvSpPr>
        <p:spPr>
          <a:xfrm>
            <a:off x="807910" y="1578028"/>
            <a:ext cx="4566978" cy="4580235"/>
          </a:xfrm>
        </p:spPr>
        <p:txBody>
          <a:bodyPr vert="horz" lIns="0" tIns="0" rIns="0" bIns="0"/>
          <a:lstStyle>
            <a:lvl1pPr>
              <a:buClr>
                <a:schemeClr val="bg1"/>
              </a:buClr>
              <a:defRPr>
                <a:solidFill>
                  <a:schemeClr val="bg1"/>
                </a:solidFill>
              </a:defRPr>
            </a:lvl1pPr>
            <a:lvl2pPr>
              <a:defRPr>
                <a:solidFill>
                  <a:schemeClr val="bg1"/>
                </a:solidFill>
              </a:defRPr>
            </a:lvl2pPr>
            <a:lvl3pPr>
              <a:defRPr>
                <a:solidFill>
                  <a:schemeClr val="bg1"/>
                </a:solidFill>
              </a:defRPr>
            </a:lvl3pPr>
            <a:lvl4pPr>
              <a:spcBef>
                <a:spcPts val="600"/>
              </a:spcBef>
              <a:spcAft>
                <a:spcPts val="300"/>
              </a:spcAft>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nl-NL"/>
              <a:t>Klik hier om een bullet te plaatsen.</a:t>
            </a:r>
          </a:p>
          <a:p>
            <a:pPr lvl="1"/>
            <a:r>
              <a:rPr lang="nl-NL"/>
              <a:t>Sub-bullets</a:t>
            </a:r>
          </a:p>
          <a:p>
            <a:pPr lvl="2"/>
            <a:r>
              <a:rPr lang="nl-NL"/>
              <a:t>Leestekst</a:t>
            </a:r>
          </a:p>
          <a:p>
            <a:pPr lvl="3"/>
            <a:r>
              <a:rPr lang="nl-NL"/>
              <a:t>Subtitel</a:t>
            </a:r>
          </a:p>
          <a:p>
            <a:pPr lvl="4"/>
            <a:r>
              <a:rPr lang="nl-NL"/>
              <a:t>Numerieke bullets</a:t>
            </a:r>
          </a:p>
          <a:p>
            <a:pPr lvl="5"/>
            <a:r>
              <a:rPr lang="nl-NL"/>
              <a:t># Abc</a:t>
            </a:r>
          </a:p>
          <a:p>
            <a:pPr lvl="6"/>
            <a:r>
              <a:rPr lang="nl-NL"/>
              <a:t># Bullets</a:t>
            </a:r>
          </a:p>
          <a:p>
            <a:pPr lvl="7"/>
            <a:r>
              <a:rPr lang="nl-NL"/>
              <a:t>Cursief</a:t>
            </a:r>
          </a:p>
          <a:p>
            <a:pPr lvl="8"/>
            <a:r>
              <a:rPr lang="nl-NL"/>
              <a:t>Alt. Subtitel</a:t>
            </a:r>
          </a:p>
        </p:txBody>
      </p:sp>
      <p:sp>
        <p:nvSpPr>
          <p:cNvPr id="180" name="Tijdelijke aanduiding voor verticale tekst 2">
            <a:extLst>
              <a:ext uri="{FF2B5EF4-FFF2-40B4-BE49-F238E27FC236}">
                <a16:creationId xmlns:a16="http://schemas.microsoft.com/office/drawing/2014/main" id="{A71EA3B1-553E-45BA-847B-90C429EBAA9A}"/>
              </a:ext>
            </a:extLst>
          </p:cNvPr>
          <p:cNvSpPr>
            <a:spLocks noGrp="1"/>
          </p:cNvSpPr>
          <p:nvPr>
            <p:ph type="body" orient="vert" idx="15" hasCustomPrompt="1"/>
          </p:nvPr>
        </p:nvSpPr>
        <p:spPr>
          <a:xfrm>
            <a:off x="807910" y="662415"/>
            <a:ext cx="4047619" cy="194626"/>
          </a:xfrm>
        </p:spPr>
        <p:txBody>
          <a:bodyPr vert="horz" lIns="0" tIns="0" rIns="0" bIns="0" anchor="b"/>
          <a:lstStyle>
            <a:lvl1pPr marL="0" indent="0">
              <a:buNone/>
              <a:defRPr>
                <a:solidFill>
                  <a:schemeClr val="bg1"/>
                </a:solidFill>
              </a:defRPr>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Hoofdstuktitel</a:t>
            </a:r>
          </a:p>
        </p:txBody>
      </p:sp>
      <p:sp>
        <p:nvSpPr>
          <p:cNvPr id="169" name="Tijdelijke aanduiding voor verticale tekst 2">
            <a:extLst>
              <a:ext uri="{FF2B5EF4-FFF2-40B4-BE49-F238E27FC236}">
                <a16:creationId xmlns:a16="http://schemas.microsoft.com/office/drawing/2014/main" id="{EDA5F084-205A-4C14-9C53-A8FF92E2EC4C}"/>
              </a:ext>
            </a:extLst>
          </p:cNvPr>
          <p:cNvSpPr>
            <a:spLocks noGrp="1"/>
          </p:cNvSpPr>
          <p:nvPr>
            <p:ph type="body" orient="vert" idx="16" hasCustomPrompt="1"/>
          </p:nvPr>
        </p:nvSpPr>
        <p:spPr>
          <a:xfrm>
            <a:off x="6958360" y="1578028"/>
            <a:ext cx="4268055" cy="4580235"/>
          </a:xfrm>
        </p:spPr>
        <p:txBody>
          <a:bodyPr vert="horz" lIns="0" tIns="0" rIns="0" bIns="0"/>
          <a:lstStyle>
            <a:lvl1pPr>
              <a:defRPr/>
            </a:lvl1pPr>
            <a:lvl2pPr>
              <a:defRPr/>
            </a:lvl2pPr>
            <a:lvl3pPr>
              <a:defRPr/>
            </a:lvl3pPr>
            <a:lvl4pPr>
              <a:spcBef>
                <a:spcPts val="600"/>
              </a:spcBef>
              <a:spcAft>
                <a:spcPts val="300"/>
              </a:spcAft>
              <a:defRPr/>
            </a:lvl4pPr>
            <a:lvl5pPr>
              <a:defRPr/>
            </a:lvl5pPr>
            <a:lvl6pPr>
              <a:defRPr/>
            </a:lvl6pPr>
            <a:lvl7pPr>
              <a:defRPr/>
            </a:lvl7pPr>
            <a:lvl8pPr>
              <a:defRPr/>
            </a:lvl8pPr>
            <a:lvl9pPr>
              <a:defRPr/>
            </a:lvl9pPr>
          </a:lstStyle>
          <a:p>
            <a:pPr lvl="0"/>
            <a:r>
              <a:rPr lang="nl-NL"/>
              <a:t>Klik hier om een bullet te plaatsen.</a:t>
            </a:r>
          </a:p>
          <a:p>
            <a:pPr lvl="1"/>
            <a:r>
              <a:rPr lang="nl-NL"/>
              <a:t>Sub-bullets</a:t>
            </a:r>
          </a:p>
          <a:p>
            <a:pPr lvl="2"/>
            <a:r>
              <a:rPr lang="nl-NL"/>
              <a:t>Leestekst</a:t>
            </a:r>
          </a:p>
          <a:p>
            <a:pPr lvl="3"/>
            <a:r>
              <a:rPr lang="nl-NL"/>
              <a:t>Subtitel</a:t>
            </a:r>
          </a:p>
          <a:p>
            <a:pPr lvl="4"/>
            <a:r>
              <a:rPr lang="nl-NL"/>
              <a:t>Numerieke bullets</a:t>
            </a:r>
          </a:p>
          <a:p>
            <a:pPr lvl="5"/>
            <a:r>
              <a:rPr lang="nl-NL"/>
              <a:t># Abc</a:t>
            </a:r>
          </a:p>
          <a:p>
            <a:pPr lvl="6"/>
            <a:r>
              <a:rPr lang="nl-NL"/>
              <a:t># Bullets</a:t>
            </a:r>
          </a:p>
          <a:p>
            <a:pPr lvl="7"/>
            <a:r>
              <a:rPr lang="nl-NL"/>
              <a:t>Cursief</a:t>
            </a:r>
          </a:p>
          <a:p>
            <a:pPr lvl="8"/>
            <a:r>
              <a:rPr lang="nl-NL"/>
              <a:t>Alt. Subtitel</a:t>
            </a:r>
          </a:p>
        </p:txBody>
      </p:sp>
    </p:spTree>
    <p:extLst>
      <p:ext uri="{BB962C8B-B14F-4D97-AF65-F5344CB8AC3E}">
        <p14:creationId xmlns:p14="http://schemas.microsoft.com/office/powerpoint/2010/main" val="2669793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lleen titel #1">
    <p:spTree>
      <p:nvGrpSpPr>
        <p:cNvPr id="1" name=""/>
        <p:cNvGrpSpPr/>
        <p:nvPr/>
      </p:nvGrpSpPr>
      <p:grpSpPr>
        <a:xfrm>
          <a:off x="0" y="0"/>
          <a:ext cx="0" cy="0"/>
          <a:chOff x="0" y="0"/>
          <a:chExt cx="0" cy="0"/>
        </a:xfrm>
      </p:grpSpPr>
      <p:sp>
        <p:nvSpPr>
          <p:cNvPr id="8" name="Graphic 31">
            <a:extLst>
              <a:ext uri="{FF2B5EF4-FFF2-40B4-BE49-F238E27FC236}">
                <a16:creationId xmlns:a16="http://schemas.microsoft.com/office/drawing/2014/main" id="{3D319972-9B28-4EB1-A98E-96503CC03C59}"/>
              </a:ext>
            </a:extLst>
          </p:cNvPr>
          <p:cNvSpPr>
            <a:spLocks noChangeAspect="1"/>
          </p:cNvSpPr>
          <p:nvPr userDrawn="1"/>
        </p:nvSpPr>
        <p:spPr>
          <a:xfrm rot="5400000" flipV="1">
            <a:off x="2656221" y="-2656221"/>
            <a:ext cx="6900415" cy="12212857"/>
          </a:xfrm>
          <a:custGeom>
            <a:avLst/>
            <a:gdLst>
              <a:gd name="connsiteX0" fmla="*/ 892481 w 5315644"/>
              <a:gd name="connsiteY0" fmla="*/ 0 h 7563811"/>
              <a:gd name="connsiteX1" fmla="*/ 5816 w 5315644"/>
              <a:gd name="connsiteY1" fmla="*/ 3571624 h 7563811"/>
              <a:gd name="connsiteX2" fmla="*/ 747667 w 5315644"/>
              <a:gd name="connsiteY2" fmla="*/ 7563812 h 7563811"/>
              <a:gd name="connsiteX3" fmla="*/ 5315644 w 5315644"/>
              <a:gd name="connsiteY3" fmla="*/ 7563812 h 7563811"/>
              <a:gd name="connsiteX4" fmla="*/ 5315644 w 5315644"/>
              <a:gd name="connsiteY4" fmla="*/ 0 h 7563811"/>
              <a:gd name="connsiteX5" fmla="*/ 892481 w 5315644"/>
              <a:gd name="connsiteY5" fmla="*/ 0 h 7563811"/>
              <a:gd name="connsiteX0" fmla="*/ 892481 w 5315644"/>
              <a:gd name="connsiteY0" fmla="*/ 0 h 7563813"/>
              <a:gd name="connsiteX1" fmla="*/ 5816 w 5315644"/>
              <a:gd name="connsiteY1" fmla="*/ 3571624 h 7563813"/>
              <a:gd name="connsiteX2" fmla="*/ 747667 w 5315644"/>
              <a:gd name="connsiteY2" fmla="*/ 7563812 h 7563813"/>
              <a:gd name="connsiteX3" fmla="*/ 4552322 w 5315644"/>
              <a:gd name="connsiteY3" fmla="*/ 7563813 h 7563813"/>
              <a:gd name="connsiteX4" fmla="*/ 5315644 w 5315644"/>
              <a:gd name="connsiteY4" fmla="*/ 0 h 7563813"/>
              <a:gd name="connsiteX5" fmla="*/ 892481 w 5315644"/>
              <a:gd name="connsiteY5" fmla="*/ 0 h 7563813"/>
              <a:gd name="connsiteX0" fmla="*/ 892481 w 5315644"/>
              <a:gd name="connsiteY0" fmla="*/ 0 h 7563813"/>
              <a:gd name="connsiteX1" fmla="*/ 5816 w 5315644"/>
              <a:gd name="connsiteY1" fmla="*/ 3571624 h 7563813"/>
              <a:gd name="connsiteX2" fmla="*/ 747667 w 5315644"/>
              <a:gd name="connsiteY2" fmla="*/ 7563812 h 7563813"/>
              <a:gd name="connsiteX3" fmla="*/ 4901639 w 5315644"/>
              <a:gd name="connsiteY3" fmla="*/ 7563813 h 7563813"/>
              <a:gd name="connsiteX4" fmla="*/ 5315644 w 5315644"/>
              <a:gd name="connsiteY4" fmla="*/ 0 h 7563813"/>
              <a:gd name="connsiteX5" fmla="*/ 892481 w 5315644"/>
              <a:gd name="connsiteY5" fmla="*/ 0 h 7563813"/>
              <a:gd name="connsiteX0" fmla="*/ 892481 w 4901639"/>
              <a:gd name="connsiteY0" fmla="*/ 0 h 7563813"/>
              <a:gd name="connsiteX1" fmla="*/ 5816 w 4901639"/>
              <a:gd name="connsiteY1" fmla="*/ 3571624 h 7563813"/>
              <a:gd name="connsiteX2" fmla="*/ 747667 w 4901639"/>
              <a:gd name="connsiteY2" fmla="*/ 7563812 h 7563813"/>
              <a:gd name="connsiteX3" fmla="*/ 4901639 w 4901639"/>
              <a:gd name="connsiteY3" fmla="*/ 7563813 h 7563813"/>
              <a:gd name="connsiteX4" fmla="*/ 4565260 w 4901639"/>
              <a:gd name="connsiteY4" fmla="*/ 0 h 7563813"/>
              <a:gd name="connsiteX5" fmla="*/ 892481 w 4901639"/>
              <a:gd name="connsiteY5" fmla="*/ 0 h 7563813"/>
              <a:gd name="connsiteX0" fmla="*/ 892481 w 4901639"/>
              <a:gd name="connsiteY0" fmla="*/ 12938 h 7576751"/>
              <a:gd name="connsiteX1" fmla="*/ 5816 w 4901639"/>
              <a:gd name="connsiteY1" fmla="*/ 3584562 h 7576751"/>
              <a:gd name="connsiteX2" fmla="*/ 747667 w 4901639"/>
              <a:gd name="connsiteY2" fmla="*/ 7576750 h 7576751"/>
              <a:gd name="connsiteX3" fmla="*/ 4901639 w 4901639"/>
              <a:gd name="connsiteY3" fmla="*/ 7576751 h 7576751"/>
              <a:gd name="connsiteX4" fmla="*/ 4901639 w 4901639"/>
              <a:gd name="connsiteY4" fmla="*/ 0 h 7576751"/>
              <a:gd name="connsiteX5" fmla="*/ 892481 w 4901639"/>
              <a:gd name="connsiteY5" fmla="*/ 12938 h 7576751"/>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0 w 4906702"/>
              <a:gd name="connsiteY0" fmla="*/ 823283 h 8379532"/>
              <a:gd name="connsiteX1" fmla="*/ 10879 w 4906702"/>
              <a:gd name="connsiteY1" fmla="*/ 4387343 h 8379532"/>
              <a:gd name="connsiteX2" fmla="*/ 752730 w 4906702"/>
              <a:gd name="connsiteY2" fmla="*/ 8379531 h 8379532"/>
              <a:gd name="connsiteX3" fmla="*/ 4906702 w 4906702"/>
              <a:gd name="connsiteY3" fmla="*/ 8379532 h 8379532"/>
              <a:gd name="connsiteX4" fmla="*/ 4906702 w 4906702"/>
              <a:gd name="connsiteY4" fmla="*/ 802781 h 8379532"/>
              <a:gd name="connsiteX5" fmla="*/ 0 w 4906702"/>
              <a:gd name="connsiteY5" fmla="*/ 823283 h 8379532"/>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147214 w 4923206"/>
              <a:gd name="connsiteY0" fmla="*/ 179342 h 7576751"/>
              <a:gd name="connsiteX1" fmla="*/ 27383 w 4923206"/>
              <a:gd name="connsiteY1" fmla="*/ 3584562 h 7576751"/>
              <a:gd name="connsiteX2" fmla="*/ 769234 w 4923206"/>
              <a:gd name="connsiteY2" fmla="*/ 7576750 h 7576751"/>
              <a:gd name="connsiteX3" fmla="*/ 4923206 w 4923206"/>
              <a:gd name="connsiteY3" fmla="*/ 7576751 h 7576751"/>
              <a:gd name="connsiteX4" fmla="*/ 4923206 w 4923206"/>
              <a:gd name="connsiteY4" fmla="*/ 0 h 7576751"/>
              <a:gd name="connsiteX5" fmla="*/ 147214 w 4923206"/>
              <a:gd name="connsiteY5" fmla="*/ 179342 h 7576751"/>
              <a:gd name="connsiteX0" fmla="*/ 42213 w 4957629"/>
              <a:gd name="connsiteY0" fmla="*/ 5373 h 7576751"/>
              <a:gd name="connsiteX1" fmla="*/ 61806 w 4957629"/>
              <a:gd name="connsiteY1" fmla="*/ 3584562 h 7576751"/>
              <a:gd name="connsiteX2" fmla="*/ 803657 w 4957629"/>
              <a:gd name="connsiteY2" fmla="*/ 7576750 h 7576751"/>
              <a:gd name="connsiteX3" fmla="*/ 4957629 w 4957629"/>
              <a:gd name="connsiteY3" fmla="*/ 7576751 h 7576751"/>
              <a:gd name="connsiteX4" fmla="*/ 4957629 w 4957629"/>
              <a:gd name="connsiteY4" fmla="*/ 0 h 7576751"/>
              <a:gd name="connsiteX5" fmla="*/ 42213 w 4957629"/>
              <a:gd name="connsiteY5" fmla="*/ 5373 h 7576751"/>
              <a:gd name="connsiteX0" fmla="*/ 19358 w 4934774"/>
              <a:gd name="connsiteY0" fmla="*/ 5373 h 7576751"/>
              <a:gd name="connsiteX1" fmla="*/ 38951 w 4934774"/>
              <a:gd name="connsiteY1" fmla="*/ 3584562 h 7576751"/>
              <a:gd name="connsiteX2" fmla="*/ 780802 w 4934774"/>
              <a:gd name="connsiteY2" fmla="*/ 7576750 h 7576751"/>
              <a:gd name="connsiteX3" fmla="*/ 4934774 w 4934774"/>
              <a:gd name="connsiteY3" fmla="*/ 7576751 h 7576751"/>
              <a:gd name="connsiteX4" fmla="*/ 4934774 w 4934774"/>
              <a:gd name="connsiteY4" fmla="*/ 0 h 7576751"/>
              <a:gd name="connsiteX5" fmla="*/ 19358 w 4934774"/>
              <a:gd name="connsiteY5" fmla="*/ 5373 h 7576751"/>
              <a:gd name="connsiteX0" fmla="*/ 0 w 4915416"/>
              <a:gd name="connsiteY0" fmla="*/ 5373 h 7576751"/>
              <a:gd name="connsiteX1" fmla="*/ 19593 w 4915416"/>
              <a:gd name="connsiteY1" fmla="*/ 3584562 h 7576751"/>
              <a:gd name="connsiteX2" fmla="*/ 761444 w 4915416"/>
              <a:gd name="connsiteY2" fmla="*/ 7576750 h 7576751"/>
              <a:gd name="connsiteX3" fmla="*/ 4915416 w 4915416"/>
              <a:gd name="connsiteY3" fmla="*/ 7576751 h 7576751"/>
              <a:gd name="connsiteX4" fmla="*/ 4915416 w 4915416"/>
              <a:gd name="connsiteY4" fmla="*/ 0 h 7576751"/>
              <a:gd name="connsiteX5" fmla="*/ 0 w 4915416"/>
              <a:gd name="connsiteY5" fmla="*/ 5373 h 7576751"/>
              <a:gd name="connsiteX0" fmla="*/ 0 w 4915416"/>
              <a:gd name="connsiteY0" fmla="*/ 5373 h 7576751"/>
              <a:gd name="connsiteX1" fmla="*/ 19593 w 4915416"/>
              <a:gd name="connsiteY1" fmla="*/ 3584562 h 7576751"/>
              <a:gd name="connsiteX2" fmla="*/ 761444 w 4915416"/>
              <a:gd name="connsiteY2" fmla="*/ 7576750 h 7576751"/>
              <a:gd name="connsiteX3" fmla="*/ 4915416 w 4915416"/>
              <a:gd name="connsiteY3" fmla="*/ 7576751 h 7576751"/>
              <a:gd name="connsiteX4" fmla="*/ 4915416 w 4915416"/>
              <a:gd name="connsiteY4" fmla="*/ 0 h 7576751"/>
              <a:gd name="connsiteX5" fmla="*/ 0 w 4915416"/>
              <a:gd name="connsiteY5" fmla="*/ 5373 h 7576751"/>
              <a:gd name="connsiteX0" fmla="*/ 369366 w 5284782"/>
              <a:gd name="connsiteY0" fmla="*/ 266522 h 7837900"/>
              <a:gd name="connsiteX1" fmla="*/ 362817 w 5284782"/>
              <a:gd name="connsiteY1" fmla="*/ 3845711 h 7837900"/>
              <a:gd name="connsiteX2" fmla="*/ 1130810 w 5284782"/>
              <a:gd name="connsiteY2" fmla="*/ 7837899 h 7837900"/>
              <a:gd name="connsiteX3" fmla="*/ 5284782 w 5284782"/>
              <a:gd name="connsiteY3" fmla="*/ 7837900 h 7837900"/>
              <a:gd name="connsiteX4" fmla="*/ 5284782 w 5284782"/>
              <a:gd name="connsiteY4" fmla="*/ 261149 h 7837900"/>
              <a:gd name="connsiteX5" fmla="*/ 369366 w 5284782"/>
              <a:gd name="connsiteY5" fmla="*/ 266522 h 7837900"/>
              <a:gd name="connsiteX0" fmla="*/ 16535 w 4931951"/>
              <a:gd name="connsiteY0" fmla="*/ 5373 h 7576751"/>
              <a:gd name="connsiteX1" fmla="*/ 9986 w 4931951"/>
              <a:gd name="connsiteY1" fmla="*/ 3584562 h 7576751"/>
              <a:gd name="connsiteX2" fmla="*/ 777979 w 4931951"/>
              <a:gd name="connsiteY2" fmla="*/ 7576750 h 7576751"/>
              <a:gd name="connsiteX3" fmla="*/ 4931951 w 4931951"/>
              <a:gd name="connsiteY3" fmla="*/ 7576751 h 7576751"/>
              <a:gd name="connsiteX4" fmla="*/ 4931951 w 4931951"/>
              <a:gd name="connsiteY4" fmla="*/ 0 h 7576751"/>
              <a:gd name="connsiteX5" fmla="*/ 16535 w 4931951"/>
              <a:gd name="connsiteY5" fmla="*/ 5373 h 757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1951" h="7576751">
                <a:moveTo>
                  <a:pt x="16535" y="5373"/>
                </a:moveTo>
                <a:cubicBezTo>
                  <a:pt x="-5007" y="4000"/>
                  <a:pt x="-3639" y="2292410"/>
                  <a:pt x="9986" y="3584562"/>
                </a:cubicBezTo>
                <a:cubicBezTo>
                  <a:pt x="23611" y="4876714"/>
                  <a:pt x="882144" y="6160044"/>
                  <a:pt x="777979" y="7576750"/>
                </a:cubicBezTo>
                <a:lnTo>
                  <a:pt x="4931951" y="7576751"/>
                </a:lnTo>
                <a:lnTo>
                  <a:pt x="4931951" y="0"/>
                </a:lnTo>
                <a:lnTo>
                  <a:pt x="16535" y="5373"/>
                </a:lnTo>
                <a:close/>
              </a:path>
            </a:pathLst>
          </a:custGeom>
          <a:solidFill>
            <a:srgbClr val="E5DDE8">
              <a:alpha val="25354"/>
            </a:srgbClr>
          </a:solidFill>
          <a:ln w="12692" cap="flat">
            <a:noFill/>
            <a:prstDash val="solid"/>
            <a:miter/>
          </a:ln>
        </p:spPr>
        <p:txBody>
          <a:bodyPr rtlCol="0" anchor="ctr"/>
          <a:lstStyle/>
          <a:p>
            <a:endParaRPr lang="nl-NL" sz="1633"/>
          </a:p>
        </p:txBody>
      </p:sp>
      <p:sp>
        <p:nvSpPr>
          <p:cNvPr id="5" name="Tekstvak 4"/>
          <p:cNvSpPr txBox="1"/>
          <p:nvPr userDrawn="1"/>
        </p:nvSpPr>
        <p:spPr>
          <a:xfrm>
            <a:off x="-10750" y="-662296"/>
            <a:ext cx="12192000" cy="461665"/>
          </a:xfrm>
          <a:prstGeom prst="rect">
            <a:avLst/>
          </a:prstGeom>
          <a:noFill/>
        </p:spPr>
        <p:txBody>
          <a:bodyPr wrap="square" rtlCol="0">
            <a:spAutoFit/>
          </a:bodyPr>
          <a:lstStyle/>
          <a:p>
            <a:pPr algn="ctr"/>
            <a:r>
              <a:rPr lang="nl-NL" sz="2400" b="0" spc="50" baseline="0">
                <a:solidFill>
                  <a:schemeClr val="accent2"/>
                </a:solidFill>
                <a:latin typeface="+mj-lt"/>
                <a:cs typeface="Calibri" panose="020F0502020204030204" pitchFamily="34" charset="0"/>
              </a:rPr>
              <a:t>Alleen titel</a:t>
            </a:r>
          </a:p>
        </p:txBody>
      </p:sp>
      <p:sp>
        <p:nvSpPr>
          <p:cNvPr id="3" name="Titel 2">
            <a:extLst>
              <a:ext uri="{FF2B5EF4-FFF2-40B4-BE49-F238E27FC236}">
                <a16:creationId xmlns:a16="http://schemas.microsoft.com/office/drawing/2014/main" id="{9C75EC70-7F42-4BDA-A7A4-1B42B53FCE8E}"/>
              </a:ext>
            </a:extLst>
          </p:cNvPr>
          <p:cNvSpPr>
            <a:spLocks noGrp="1"/>
          </p:cNvSpPr>
          <p:nvPr>
            <p:ph type="title" hasCustomPrompt="1"/>
          </p:nvPr>
        </p:nvSpPr>
        <p:spPr>
          <a:xfrm>
            <a:off x="819066" y="728743"/>
            <a:ext cx="9683960" cy="895483"/>
          </a:xfrm>
        </p:spPr>
        <p:txBody>
          <a:bodyPr/>
          <a:lstStyle>
            <a:lvl1pPr>
              <a:defRPr/>
            </a:lvl1pPr>
          </a:lstStyle>
          <a:p>
            <a:r>
              <a:rPr lang="nl-NL"/>
              <a:t>Plaats hier een titel</a:t>
            </a:r>
            <a:br>
              <a:rPr lang="nl-NL"/>
            </a:br>
            <a:r>
              <a:rPr lang="nl-NL"/>
              <a:t>max. 2 regels</a:t>
            </a:r>
          </a:p>
        </p:txBody>
      </p:sp>
      <p:grpSp>
        <p:nvGrpSpPr>
          <p:cNvPr id="9" name="INSTRUCTIE">
            <a:extLst>
              <a:ext uri="{FF2B5EF4-FFF2-40B4-BE49-F238E27FC236}">
                <a16:creationId xmlns:a16="http://schemas.microsoft.com/office/drawing/2014/main" id="{02416BC0-E837-4ED4-8E9F-0D28E0F85C1D}"/>
              </a:ext>
            </a:extLst>
          </p:cNvPr>
          <p:cNvGrpSpPr/>
          <p:nvPr userDrawn="1"/>
        </p:nvGrpSpPr>
        <p:grpSpPr>
          <a:xfrm>
            <a:off x="12377595" y="0"/>
            <a:ext cx="3693113" cy="6209710"/>
            <a:chOff x="-3786164" y="0"/>
            <a:chExt cx="3693113" cy="6209710"/>
          </a:xfrm>
        </p:grpSpPr>
        <p:sp>
          <p:nvSpPr>
            <p:cNvPr id="10" name="Rechthoek 9">
              <a:extLst>
                <a:ext uri="{FF2B5EF4-FFF2-40B4-BE49-F238E27FC236}">
                  <a16:creationId xmlns:a16="http://schemas.microsoft.com/office/drawing/2014/main" id="{7DD224EB-ECFA-42C8-A583-04C09263AFCB}"/>
                </a:ext>
              </a:extLst>
            </p:cNvPr>
            <p:cNvSpPr/>
            <p:nvPr userDrawn="1"/>
          </p:nvSpPr>
          <p:spPr>
            <a:xfrm>
              <a:off x="-3786164" y="0"/>
              <a:ext cx="3593091" cy="5572125"/>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ICOON invoegen/opmaken</a:t>
              </a:r>
            </a:p>
          </p:txBody>
        </p:sp>
        <p:sp>
          <p:nvSpPr>
            <p:cNvPr id="11" name="Rechthoek 10">
              <a:extLst>
                <a:ext uri="{FF2B5EF4-FFF2-40B4-BE49-F238E27FC236}">
                  <a16:creationId xmlns:a16="http://schemas.microsoft.com/office/drawing/2014/main" id="{1C9C08BF-8763-4041-98F5-187E5A75C5D7}"/>
                </a:ext>
              </a:extLst>
            </p:cNvPr>
            <p:cNvSpPr/>
            <p:nvPr userDrawn="1"/>
          </p:nvSpPr>
          <p:spPr>
            <a:xfrm>
              <a:off x="-3786164" y="5381710"/>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b="1" cap="all" baseline="0" noProof="0">
                  <a:solidFill>
                    <a:srgbClr val="211F26"/>
                  </a:solidFill>
                  <a:latin typeface="Calibri" panose="020F0502020204030204" pitchFamily="34" charset="0"/>
                  <a:cs typeface="Calibri" panose="020F0502020204030204" pitchFamily="34" charset="0"/>
                </a:rPr>
              </a:br>
              <a:r>
                <a:rPr lang="nl-NL" sz="1200" kern="1200" cap="none" baseline="0" noProof="0">
                  <a:solidFill>
                    <a:srgbClr val="211F26"/>
                  </a:solidFill>
                  <a:latin typeface="Calibri" panose="020F0502020204030204" pitchFamily="34" charset="0"/>
                  <a:ea typeface="+mn-ea"/>
                  <a:cs typeface="Calibri" panose="020F0502020204030204" pitchFamily="34" charset="0"/>
                </a:rPr>
                <a:t>Ga naar de tab</a:t>
              </a:r>
              <a:r>
                <a:rPr lang="nl-NL" sz="1200" b="1" cap="all" baseline="0" noProof="0">
                  <a:solidFill>
                    <a:srgbClr val="211F26"/>
                  </a:solidFill>
                  <a:latin typeface="Calibri" panose="020F0502020204030204" pitchFamily="34" charset="0"/>
                  <a:cs typeface="Calibri" panose="020F0502020204030204" pitchFamily="34" charset="0"/>
                </a:rPr>
                <a:t> 'SLIDEBUILDER’ </a:t>
              </a:r>
              <a:r>
                <a:rPr lang="nl-NL" sz="1200" kern="1200" cap="none" baseline="0" noProof="0">
                  <a:solidFill>
                    <a:srgbClr val="211F26"/>
                  </a:solidFill>
                  <a:latin typeface="Calibri" panose="020F0502020204030204" pitchFamily="34" charset="0"/>
                  <a:ea typeface="+mn-ea"/>
                  <a:cs typeface="Calibri" panose="020F0502020204030204" pitchFamily="34" charset="0"/>
                </a:rPr>
                <a:t>en klik</a:t>
              </a:r>
              <a:br>
                <a:rPr lang="nl-NL" sz="1200" kern="1200" cap="none" baseline="0" noProof="0">
                  <a:solidFill>
                    <a:srgbClr val="211F26"/>
                  </a:solidFill>
                  <a:latin typeface="Calibri" panose="020F0502020204030204" pitchFamily="34" charset="0"/>
                  <a:ea typeface="+mn-ea"/>
                  <a:cs typeface="Calibri" panose="020F0502020204030204" pitchFamily="34" charset="0"/>
                </a:rPr>
              </a:br>
              <a:r>
                <a:rPr lang="nl-NL" sz="1200" kern="1200" cap="none" baseline="0" noProof="0">
                  <a:solidFill>
                    <a:srgbClr val="211F26"/>
                  </a:solidFill>
                  <a:latin typeface="Calibri" panose="020F0502020204030204" pitchFamily="34" charset="0"/>
                  <a:ea typeface="+mn-ea"/>
                  <a:cs typeface="Calibri" panose="020F0502020204030204" pitchFamily="34" charset="0"/>
                </a:rPr>
                <a:t>op de knop </a:t>
              </a:r>
              <a:r>
                <a:rPr lang="nl-NL" sz="1200" b="1" cap="all" baseline="0" noProof="0">
                  <a:solidFill>
                    <a:srgbClr val="211F26"/>
                  </a:solidFill>
                  <a:latin typeface="Calibri" panose="020F0502020204030204" pitchFamily="34" charset="0"/>
                  <a:cs typeface="Calibri" panose="020F0502020204030204" pitchFamily="34" charset="0"/>
                </a:rPr>
                <a:t>‘Inspiratie'</a:t>
              </a:r>
            </a:p>
          </p:txBody>
        </p:sp>
        <p:sp>
          <p:nvSpPr>
            <p:cNvPr id="12" name="Ovaal 11">
              <a:extLst>
                <a:ext uri="{FF2B5EF4-FFF2-40B4-BE49-F238E27FC236}">
                  <a16:creationId xmlns:a16="http://schemas.microsoft.com/office/drawing/2014/main" id="{82FCBE22-57F6-4E6F-8CD5-43113C11C679}"/>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 name="Rechthoek 12">
              <a:extLst>
                <a:ext uri="{FF2B5EF4-FFF2-40B4-BE49-F238E27FC236}">
                  <a16:creationId xmlns:a16="http://schemas.microsoft.com/office/drawing/2014/main" id="{47C73C1D-5F17-4006-B3AE-349B9778E849}"/>
                </a:ext>
              </a:extLst>
            </p:cNvPr>
            <p:cNvSpPr/>
            <p:nvPr userDrawn="1"/>
          </p:nvSpPr>
          <p:spPr>
            <a:xfrm>
              <a:off x="-3319416" y="465323"/>
              <a:ext cx="2944087" cy="66185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het bestaande</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icoon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‘Iconen’</a:t>
              </a:r>
              <a:r>
                <a:rPr kumimoji="0" lang="nl-NL" sz="12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14" name="Ovaal 13">
              <a:extLst>
                <a:ext uri="{FF2B5EF4-FFF2-40B4-BE49-F238E27FC236}">
                  <a16:creationId xmlns:a16="http://schemas.microsoft.com/office/drawing/2014/main" id="{6C2FE2D7-42C9-4340-8365-7E95DADC3FCC}"/>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5" name="Rechthoek 14">
              <a:extLst>
                <a:ext uri="{FF2B5EF4-FFF2-40B4-BE49-F238E27FC236}">
                  <a16:creationId xmlns:a16="http://schemas.microsoft.com/office/drawing/2014/main" id="{9FA757D7-D842-4D0F-9B7E-5EDEADC3FAD1}"/>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de gewenste categorie en het icoon</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6" name="Rechthoek 15">
              <a:extLst>
                <a:ext uri="{FF2B5EF4-FFF2-40B4-BE49-F238E27FC236}">
                  <a16:creationId xmlns:a16="http://schemas.microsoft.com/office/drawing/2014/main" id="{26D34AB1-3DB9-4AA5-AD12-73F160B9BF8E}"/>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1000" b="1" noProof="0">
                  <a:solidFill>
                    <a:srgbClr val="211F26"/>
                  </a:solidFill>
                  <a:latin typeface="Calibri" panose="020F0502020204030204" pitchFamily="34" charset="0"/>
                  <a:cs typeface="Calibri" panose="020F0502020204030204" pitchFamily="34" charset="0"/>
                </a:rPr>
                <a:t>Invoegen</a:t>
              </a:r>
            </a:p>
          </p:txBody>
        </p:sp>
        <p:sp>
          <p:nvSpPr>
            <p:cNvPr id="21" name="Ovaal 20">
              <a:extLst>
                <a:ext uri="{FF2B5EF4-FFF2-40B4-BE49-F238E27FC236}">
                  <a16:creationId xmlns:a16="http://schemas.microsoft.com/office/drawing/2014/main" id="{643B9E97-5FFD-4EB2-B4A7-4547902E8611}"/>
                </a:ext>
              </a:extLst>
            </p:cNvPr>
            <p:cNvSpPr/>
            <p:nvPr userDrawn="1"/>
          </p:nvSpPr>
          <p:spPr>
            <a:xfrm>
              <a:off x="-3603587" y="263483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2" name="Rechthoek 21">
              <a:extLst>
                <a:ext uri="{FF2B5EF4-FFF2-40B4-BE49-F238E27FC236}">
                  <a16:creationId xmlns:a16="http://schemas.microsoft.com/office/drawing/2014/main" id="{639A1B06-E419-4BA5-996A-FF3961D98680}"/>
                </a:ext>
              </a:extLst>
            </p:cNvPr>
            <p:cNvSpPr/>
            <p:nvPr userDrawn="1"/>
          </p:nvSpPr>
          <p:spPr>
            <a:xfrm>
              <a:off x="-3319415" y="2634835"/>
              <a:ext cx="2944682" cy="637754"/>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Sleep het icoon op de gewenste positie op de slide. Om het icoon een andere kleur te geven,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tekenen’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‘Opmaak’ </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‘Vormopvulling’</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3" name="ICOON_info">
              <a:extLst>
                <a:ext uri="{FF2B5EF4-FFF2-40B4-BE49-F238E27FC236}">
                  <a16:creationId xmlns:a16="http://schemas.microsoft.com/office/drawing/2014/main" id="{622B53F9-E008-47A9-9903-30A3DDBEE614}"/>
                </a:ext>
              </a:extLst>
            </p:cNvPr>
            <p:cNvGrpSpPr/>
            <p:nvPr userDrawn="1"/>
          </p:nvGrpSpPr>
          <p:grpSpPr>
            <a:xfrm>
              <a:off x="-376736" y="5210661"/>
              <a:ext cx="283685" cy="283685"/>
              <a:chOff x="-510741" y="5913713"/>
              <a:chExt cx="267555" cy="267555"/>
            </a:xfrm>
          </p:grpSpPr>
          <p:sp>
            <p:nvSpPr>
              <p:cNvPr id="82" name="Ovaal 81">
                <a:extLst>
                  <a:ext uri="{FF2B5EF4-FFF2-40B4-BE49-F238E27FC236}">
                    <a16:creationId xmlns:a16="http://schemas.microsoft.com/office/drawing/2014/main" id="{2993561F-8C8E-499C-AD0E-86195835062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83" name="Graphic 163" descr="Informatie">
                <a:extLst>
                  <a:ext uri="{FF2B5EF4-FFF2-40B4-BE49-F238E27FC236}">
                    <a16:creationId xmlns:a16="http://schemas.microsoft.com/office/drawing/2014/main" id="{72B13EB7-E6CD-4A62-A8AD-2F13E712B035}"/>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24" name="Groep 23">
              <a:extLst>
                <a:ext uri="{FF2B5EF4-FFF2-40B4-BE49-F238E27FC236}">
                  <a16:creationId xmlns:a16="http://schemas.microsoft.com/office/drawing/2014/main" id="{45193541-6971-41BC-8EDD-7E591848AD4D}"/>
                </a:ext>
              </a:extLst>
            </p:cNvPr>
            <p:cNvGrpSpPr/>
            <p:nvPr userDrawn="1"/>
          </p:nvGrpSpPr>
          <p:grpSpPr>
            <a:xfrm>
              <a:off x="-938434" y="5519087"/>
              <a:ext cx="627798" cy="576693"/>
              <a:chOff x="-938434" y="4570310"/>
              <a:chExt cx="627798" cy="576693"/>
            </a:xfrm>
          </p:grpSpPr>
          <p:grpSp>
            <p:nvGrpSpPr>
              <p:cNvPr id="77" name="Inspireren">
                <a:extLst>
                  <a:ext uri="{FF2B5EF4-FFF2-40B4-BE49-F238E27FC236}">
                    <a16:creationId xmlns:a16="http://schemas.microsoft.com/office/drawing/2014/main" id="{375070CF-C784-4757-98E3-09DC1E8706EA}"/>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79" name="Freeform 12">
                  <a:extLst>
                    <a:ext uri="{FF2B5EF4-FFF2-40B4-BE49-F238E27FC236}">
                      <a16:creationId xmlns:a16="http://schemas.microsoft.com/office/drawing/2014/main" id="{AA5CDB84-27BC-470B-B718-1155A0821A52}"/>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a:ln>
                      <a:noFill/>
                    </a:ln>
                    <a:solidFill>
                      <a:srgbClr val="211F26"/>
                    </a:solidFill>
                    <a:effectLst/>
                    <a:uLnTx/>
                    <a:uFillTx/>
                    <a:latin typeface="Segoe UI Light"/>
                  </a:endParaRPr>
                </a:p>
              </p:txBody>
            </p:sp>
            <p:sp>
              <p:nvSpPr>
                <p:cNvPr id="80" name="Freeform 13">
                  <a:extLst>
                    <a:ext uri="{FF2B5EF4-FFF2-40B4-BE49-F238E27FC236}">
                      <a16:creationId xmlns:a16="http://schemas.microsoft.com/office/drawing/2014/main" id="{48A4ED18-53B3-4A8B-93CC-B535FCCD103F}"/>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a:ln>
                      <a:noFill/>
                    </a:ln>
                    <a:solidFill>
                      <a:srgbClr val="211F26"/>
                    </a:solidFill>
                    <a:effectLst/>
                    <a:uLnTx/>
                    <a:uFillTx/>
                    <a:latin typeface="Segoe UI Light"/>
                  </a:endParaRPr>
                </a:p>
              </p:txBody>
            </p:sp>
            <p:sp>
              <p:nvSpPr>
                <p:cNvPr id="81" name="Freeform 14">
                  <a:extLst>
                    <a:ext uri="{FF2B5EF4-FFF2-40B4-BE49-F238E27FC236}">
                      <a16:creationId xmlns:a16="http://schemas.microsoft.com/office/drawing/2014/main" id="{8F7F1652-C4E3-4B28-8F88-6355CBFD4C2D}"/>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a:ln>
                      <a:noFill/>
                    </a:ln>
                    <a:solidFill>
                      <a:srgbClr val="211F26"/>
                    </a:solidFill>
                    <a:effectLst/>
                    <a:uLnTx/>
                    <a:uFillTx/>
                    <a:latin typeface="Segoe UI Light"/>
                  </a:endParaRPr>
                </a:p>
              </p:txBody>
            </p:sp>
          </p:grpSp>
          <p:sp>
            <p:nvSpPr>
              <p:cNvPr id="78" name="Tekstvak 77">
                <a:extLst>
                  <a:ext uri="{FF2B5EF4-FFF2-40B4-BE49-F238E27FC236}">
                    <a16:creationId xmlns:a16="http://schemas.microsoft.com/office/drawing/2014/main" id="{9E20B1F4-AD1E-45E3-B746-FA27A593B66E}"/>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Inspiratie</a:t>
                </a:r>
              </a:p>
            </p:txBody>
          </p:sp>
        </p:grpSp>
        <p:grpSp>
          <p:nvGrpSpPr>
            <p:cNvPr id="25" name="Groep 24">
              <a:extLst>
                <a:ext uri="{FF2B5EF4-FFF2-40B4-BE49-F238E27FC236}">
                  <a16:creationId xmlns:a16="http://schemas.microsoft.com/office/drawing/2014/main" id="{AEEC3D85-6701-4FA6-876A-3D7FD3FFD702}"/>
                </a:ext>
              </a:extLst>
            </p:cNvPr>
            <p:cNvGrpSpPr/>
            <p:nvPr userDrawn="1"/>
          </p:nvGrpSpPr>
          <p:grpSpPr>
            <a:xfrm>
              <a:off x="-3398401" y="1222628"/>
              <a:ext cx="491631" cy="410839"/>
              <a:chOff x="-3241990" y="1222628"/>
              <a:chExt cx="491631" cy="410839"/>
            </a:xfrm>
          </p:grpSpPr>
          <p:sp>
            <p:nvSpPr>
              <p:cNvPr id="64" name="Tekstvak 63">
                <a:extLst>
                  <a:ext uri="{FF2B5EF4-FFF2-40B4-BE49-F238E27FC236}">
                    <a16:creationId xmlns:a16="http://schemas.microsoft.com/office/drawing/2014/main" id="{987627F2-854B-41C0-9FFA-605DAF9DDF0F}"/>
                  </a:ext>
                </a:extLst>
              </p:cNvPr>
              <p:cNvSpPr txBox="1"/>
              <p:nvPr userDrawn="1"/>
            </p:nvSpPr>
            <p:spPr>
              <a:xfrm>
                <a:off x="-3241990" y="1489960"/>
                <a:ext cx="491631" cy="14350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Iconen</a:t>
                </a:r>
              </a:p>
            </p:txBody>
          </p:sp>
          <p:grpSp>
            <p:nvGrpSpPr>
              <p:cNvPr id="65" name="Groep 64">
                <a:extLst>
                  <a:ext uri="{FF2B5EF4-FFF2-40B4-BE49-F238E27FC236}">
                    <a16:creationId xmlns:a16="http://schemas.microsoft.com/office/drawing/2014/main" id="{F712AF2E-79F2-4934-869D-BAFA87533EA9}"/>
                  </a:ext>
                </a:extLst>
              </p:cNvPr>
              <p:cNvGrpSpPr/>
              <p:nvPr userDrawn="1"/>
            </p:nvGrpSpPr>
            <p:grpSpPr>
              <a:xfrm>
                <a:off x="-3119153" y="1222628"/>
                <a:ext cx="245956" cy="246691"/>
                <a:chOff x="1314120" y="4794393"/>
                <a:chExt cx="1787447" cy="1792785"/>
              </a:xfrm>
            </p:grpSpPr>
            <p:grpSp>
              <p:nvGrpSpPr>
                <p:cNvPr id="66" name="Groep 65">
                  <a:extLst>
                    <a:ext uri="{FF2B5EF4-FFF2-40B4-BE49-F238E27FC236}">
                      <a16:creationId xmlns:a16="http://schemas.microsoft.com/office/drawing/2014/main" id="{5B1FA0BF-9BAD-4961-A60A-74CA250974E7}"/>
                    </a:ext>
                  </a:extLst>
                </p:cNvPr>
                <p:cNvGrpSpPr/>
                <p:nvPr/>
              </p:nvGrpSpPr>
              <p:grpSpPr>
                <a:xfrm>
                  <a:off x="1314120" y="4794393"/>
                  <a:ext cx="1787447" cy="1792785"/>
                  <a:chOff x="1314120" y="4794393"/>
                  <a:chExt cx="1787447" cy="1792785"/>
                </a:xfrm>
                <a:gradFill>
                  <a:gsLst>
                    <a:gs pos="0">
                      <a:srgbClr val="9D9FA1"/>
                    </a:gs>
                    <a:gs pos="70000">
                      <a:srgbClr val="211F26"/>
                    </a:gs>
                  </a:gsLst>
                  <a:lin ang="2700000" scaled="0"/>
                </a:gradFill>
              </p:grpSpPr>
              <p:grpSp>
                <p:nvGrpSpPr>
                  <p:cNvPr id="68" name="Groep 67">
                    <a:extLst>
                      <a:ext uri="{FF2B5EF4-FFF2-40B4-BE49-F238E27FC236}">
                        <a16:creationId xmlns:a16="http://schemas.microsoft.com/office/drawing/2014/main" id="{3EC9E107-7F5C-47D6-9CCB-FBE13CF6C657}"/>
                      </a:ext>
                    </a:extLst>
                  </p:cNvPr>
                  <p:cNvGrpSpPr/>
                  <p:nvPr/>
                </p:nvGrpSpPr>
                <p:grpSpPr>
                  <a:xfrm>
                    <a:off x="1314120" y="4794393"/>
                    <a:ext cx="1787447" cy="1792785"/>
                    <a:chOff x="1314120" y="4794393"/>
                    <a:chExt cx="1787447" cy="1792785"/>
                  </a:xfrm>
                  <a:grpFill/>
                </p:grpSpPr>
                <p:sp>
                  <p:nvSpPr>
                    <p:cNvPr id="73" name="Vrije vorm: vorm 72">
                      <a:extLst>
                        <a:ext uri="{FF2B5EF4-FFF2-40B4-BE49-F238E27FC236}">
                          <a16:creationId xmlns:a16="http://schemas.microsoft.com/office/drawing/2014/main" id="{545AD08A-EF6D-417C-BFC7-1ADE163C61BF}"/>
                        </a:ext>
                      </a:extLst>
                    </p:cNvPr>
                    <p:cNvSpPr/>
                    <p:nvPr/>
                  </p:nvSpPr>
                  <p:spPr>
                    <a:xfrm>
                      <a:off x="1314120" y="4794393"/>
                      <a:ext cx="854131" cy="854131"/>
                    </a:xfrm>
                    <a:custGeom>
                      <a:avLst/>
                      <a:gdLst>
                        <a:gd name="connsiteX0" fmla="*/ 716202 w 854130"/>
                        <a:gd name="connsiteY0" fmla="*/ 139664 h 854130"/>
                        <a:gd name="connsiteX1" fmla="*/ 716202 w 854130"/>
                        <a:gd name="connsiteY1" fmla="*/ 716202 h 854130"/>
                        <a:gd name="connsiteX2" fmla="*/ 139664 w 854130"/>
                        <a:gd name="connsiteY2" fmla="*/ 716202 h 854130"/>
                        <a:gd name="connsiteX3" fmla="*/ 139664 w 854130"/>
                        <a:gd name="connsiteY3" fmla="*/ 139664 h 854130"/>
                        <a:gd name="connsiteX4" fmla="*/ 716202 w 854130"/>
                        <a:gd name="connsiteY4" fmla="*/ 139664 h 854130"/>
                        <a:gd name="connsiteX5" fmla="*/ 849660 w 854130"/>
                        <a:gd name="connsiteY5" fmla="*/ 6206 h 854130"/>
                        <a:gd name="connsiteX6" fmla="*/ 6206 w 854130"/>
                        <a:gd name="connsiteY6" fmla="*/ 6206 h 854130"/>
                        <a:gd name="connsiteX7" fmla="*/ 6206 w 854130"/>
                        <a:gd name="connsiteY7" fmla="*/ 849660 h 854130"/>
                        <a:gd name="connsiteX8" fmla="*/ 849660 w 854130"/>
                        <a:gd name="connsiteY8" fmla="*/ 849660 h 854130"/>
                        <a:gd name="connsiteX9" fmla="*/ 849660 w 854130"/>
                        <a:gd name="connsiteY9" fmla="*/ 6206 h 854130"/>
                        <a:gd name="connsiteX10" fmla="*/ 849660 w 854130"/>
                        <a:gd name="connsiteY10" fmla="*/ 6206 h 85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130" h="854130">
                          <a:moveTo>
                            <a:pt x="716202" y="139664"/>
                          </a:moveTo>
                          <a:lnTo>
                            <a:pt x="716202" y="716202"/>
                          </a:lnTo>
                          <a:lnTo>
                            <a:pt x="139664" y="716202"/>
                          </a:lnTo>
                          <a:lnTo>
                            <a:pt x="139664" y="139664"/>
                          </a:lnTo>
                          <a:lnTo>
                            <a:pt x="716202" y="139664"/>
                          </a:lnTo>
                          <a:moveTo>
                            <a:pt x="849660" y="6206"/>
                          </a:moveTo>
                          <a:lnTo>
                            <a:pt x="6206" y="6206"/>
                          </a:lnTo>
                          <a:lnTo>
                            <a:pt x="6206" y="849660"/>
                          </a:lnTo>
                          <a:lnTo>
                            <a:pt x="849660" y="849660"/>
                          </a:lnTo>
                          <a:lnTo>
                            <a:pt x="849660" y="6206"/>
                          </a:lnTo>
                          <a:lnTo>
                            <a:pt x="849660" y="6206"/>
                          </a:lnTo>
                          <a:close/>
                        </a:path>
                      </a:pathLst>
                    </a:custGeom>
                    <a:grpFill/>
                    <a:ln w="8858" cap="flat">
                      <a:noFill/>
                      <a:prstDash val="solid"/>
                      <a:miter/>
                    </a:ln>
                  </p:spPr>
                  <p:txBody>
                    <a:bodyPr rtlCol="0" anchor="ctr"/>
                    <a:lstStyle/>
                    <a:p>
                      <a:pPr defTabSz="995469"/>
                      <a:endParaRPr lang="nl-NL" sz="8108">
                        <a:solidFill>
                          <a:srgbClr val="211F26"/>
                        </a:solidFill>
                        <a:latin typeface="Segoe UI Light"/>
                      </a:endParaRPr>
                    </a:p>
                  </p:txBody>
                </p:sp>
                <p:sp>
                  <p:nvSpPr>
                    <p:cNvPr id="74" name="Vrije vorm: vorm 73">
                      <a:extLst>
                        <a:ext uri="{FF2B5EF4-FFF2-40B4-BE49-F238E27FC236}">
                          <a16:creationId xmlns:a16="http://schemas.microsoft.com/office/drawing/2014/main" id="{2640DC47-5A71-412D-9CD8-A22E07699097}"/>
                        </a:ext>
                      </a:extLst>
                    </p:cNvPr>
                    <p:cNvSpPr/>
                    <p:nvPr/>
                  </p:nvSpPr>
                  <p:spPr>
                    <a:xfrm>
                      <a:off x="2247436" y="4794393"/>
                      <a:ext cx="854131" cy="854131"/>
                    </a:xfrm>
                    <a:custGeom>
                      <a:avLst/>
                      <a:gdLst>
                        <a:gd name="connsiteX0" fmla="*/ 716202 w 854130"/>
                        <a:gd name="connsiteY0" fmla="*/ 139664 h 854130"/>
                        <a:gd name="connsiteX1" fmla="*/ 716202 w 854130"/>
                        <a:gd name="connsiteY1" fmla="*/ 716202 h 854130"/>
                        <a:gd name="connsiteX2" fmla="*/ 139664 w 854130"/>
                        <a:gd name="connsiteY2" fmla="*/ 716202 h 854130"/>
                        <a:gd name="connsiteX3" fmla="*/ 139664 w 854130"/>
                        <a:gd name="connsiteY3" fmla="*/ 139664 h 854130"/>
                        <a:gd name="connsiteX4" fmla="*/ 716202 w 854130"/>
                        <a:gd name="connsiteY4" fmla="*/ 139664 h 854130"/>
                        <a:gd name="connsiteX5" fmla="*/ 849660 w 854130"/>
                        <a:gd name="connsiteY5" fmla="*/ 6206 h 854130"/>
                        <a:gd name="connsiteX6" fmla="*/ 6206 w 854130"/>
                        <a:gd name="connsiteY6" fmla="*/ 6206 h 854130"/>
                        <a:gd name="connsiteX7" fmla="*/ 6206 w 854130"/>
                        <a:gd name="connsiteY7" fmla="*/ 849660 h 854130"/>
                        <a:gd name="connsiteX8" fmla="*/ 849660 w 854130"/>
                        <a:gd name="connsiteY8" fmla="*/ 849660 h 854130"/>
                        <a:gd name="connsiteX9" fmla="*/ 849660 w 854130"/>
                        <a:gd name="connsiteY9" fmla="*/ 6206 h 854130"/>
                        <a:gd name="connsiteX10" fmla="*/ 849660 w 854130"/>
                        <a:gd name="connsiteY10" fmla="*/ 6206 h 85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130" h="854130">
                          <a:moveTo>
                            <a:pt x="716202" y="139664"/>
                          </a:moveTo>
                          <a:lnTo>
                            <a:pt x="716202" y="716202"/>
                          </a:lnTo>
                          <a:lnTo>
                            <a:pt x="139664" y="716202"/>
                          </a:lnTo>
                          <a:lnTo>
                            <a:pt x="139664" y="139664"/>
                          </a:lnTo>
                          <a:lnTo>
                            <a:pt x="716202" y="139664"/>
                          </a:lnTo>
                          <a:moveTo>
                            <a:pt x="849660" y="6206"/>
                          </a:moveTo>
                          <a:lnTo>
                            <a:pt x="6206" y="6206"/>
                          </a:lnTo>
                          <a:lnTo>
                            <a:pt x="6206" y="849660"/>
                          </a:lnTo>
                          <a:lnTo>
                            <a:pt x="849660" y="849660"/>
                          </a:lnTo>
                          <a:lnTo>
                            <a:pt x="849660" y="6206"/>
                          </a:lnTo>
                          <a:lnTo>
                            <a:pt x="849660" y="6206"/>
                          </a:lnTo>
                          <a:close/>
                        </a:path>
                      </a:pathLst>
                    </a:custGeom>
                    <a:grpFill/>
                    <a:ln w="8858" cap="flat">
                      <a:noFill/>
                      <a:prstDash val="solid"/>
                      <a:miter/>
                    </a:ln>
                  </p:spPr>
                  <p:txBody>
                    <a:bodyPr rtlCol="0" anchor="ctr"/>
                    <a:lstStyle/>
                    <a:p>
                      <a:pPr defTabSz="995469"/>
                      <a:endParaRPr lang="nl-NL" sz="8108">
                        <a:solidFill>
                          <a:srgbClr val="211F26"/>
                        </a:solidFill>
                        <a:latin typeface="Segoe UI Light"/>
                      </a:endParaRPr>
                    </a:p>
                  </p:txBody>
                </p:sp>
                <p:sp>
                  <p:nvSpPr>
                    <p:cNvPr id="75" name="Vrije vorm: vorm 74">
                      <a:extLst>
                        <a:ext uri="{FF2B5EF4-FFF2-40B4-BE49-F238E27FC236}">
                          <a16:creationId xmlns:a16="http://schemas.microsoft.com/office/drawing/2014/main" id="{CEA69C54-1366-4910-A9E5-F5B1604A9D10}"/>
                        </a:ext>
                      </a:extLst>
                    </p:cNvPr>
                    <p:cNvSpPr/>
                    <p:nvPr/>
                  </p:nvSpPr>
                  <p:spPr>
                    <a:xfrm>
                      <a:off x="1314120" y="5733047"/>
                      <a:ext cx="854131" cy="854131"/>
                    </a:xfrm>
                    <a:custGeom>
                      <a:avLst/>
                      <a:gdLst>
                        <a:gd name="connsiteX0" fmla="*/ 716202 w 854130"/>
                        <a:gd name="connsiteY0" fmla="*/ 139664 h 854130"/>
                        <a:gd name="connsiteX1" fmla="*/ 716202 w 854130"/>
                        <a:gd name="connsiteY1" fmla="*/ 716202 h 854130"/>
                        <a:gd name="connsiteX2" fmla="*/ 139664 w 854130"/>
                        <a:gd name="connsiteY2" fmla="*/ 716202 h 854130"/>
                        <a:gd name="connsiteX3" fmla="*/ 139664 w 854130"/>
                        <a:gd name="connsiteY3" fmla="*/ 139664 h 854130"/>
                        <a:gd name="connsiteX4" fmla="*/ 716202 w 854130"/>
                        <a:gd name="connsiteY4" fmla="*/ 139664 h 854130"/>
                        <a:gd name="connsiteX5" fmla="*/ 849660 w 854130"/>
                        <a:gd name="connsiteY5" fmla="*/ 6206 h 854130"/>
                        <a:gd name="connsiteX6" fmla="*/ 6206 w 854130"/>
                        <a:gd name="connsiteY6" fmla="*/ 6206 h 854130"/>
                        <a:gd name="connsiteX7" fmla="*/ 6206 w 854130"/>
                        <a:gd name="connsiteY7" fmla="*/ 849660 h 854130"/>
                        <a:gd name="connsiteX8" fmla="*/ 849660 w 854130"/>
                        <a:gd name="connsiteY8" fmla="*/ 849660 h 854130"/>
                        <a:gd name="connsiteX9" fmla="*/ 849660 w 854130"/>
                        <a:gd name="connsiteY9" fmla="*/ 6206 h 854130"/>
                        <a:gd name="connsiteX10" fmla="*/ 849660 w 854130"/>
                        <a:gd name="connsiteY10" fmla="*/ 6206 h 85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130" h="854130">
                          <a:moveTo>
                            <a:pt x="716202" y="139664"/>
                          </a:moveTo>
                          <a:lnTo>
                            <a:pt x="716202" y="716202"/>
                          </a:lnTo>
                          <a:lnTo>
                            <a:pt x="139664" y="716202"/>
                          </a:lnTo>
                          <a:lnTo>
                            <a:pt x="139664" y="139664"/>
                          </a:lnTo>
                          <a:lnTo>
                            <a:pt x="716202" y="139664"/>
                          </a:lnTo>
                          <a:moveTo>
                            <a:pt x="849660" y="6206"/>
                          </a:moveTo>
                          <a:lnTo>
                            <a:pt x="6206" y="6206"/>
                          </a:lnTo>
                          <a:lnTo>
                            <a:pt x="6206" y="849660"/>
                          </a:lnTo>
                          <a:lnTo>
                            <a:pt x="849660" y="849660"/>
                          </a:lnTo>
                          <a:lnTo>
                            <a:pt x="849660" y="6206"/>
                          </a:lnTo>
                          <a:lnTo>
                            <a:pt x="849660" y="6206"/>
                          </a:lnTo>
                          <a:close/>
                        </a:path>
                      </a:pathLst>
                    </a:custGeom>
                    <a:grpFill/>
                    <a:ln w="8858" cap="flat">
                      <a:noFill/>
                      <a:prstDash val="solid"/>
                      <a:miter/>
                    </a:ln>
                  </p:spPr>
                  <p:txBody>
                    <a:bodyPr rtlCol="0" anchor="ctr"/>
                    <a:lstStyle/>
                    <a:p>
                      <a:pPr defTabSz="995469"/>
                      <a:endParaRPr lang="nl-NL" sz="8108">
                        <a:solidFill>
                          <a:srgbClr val="211F26"/>
                        </a:solidFill>
                        <a:latin typeface="Segoe UI Light"/>
                      </a:endParaRPr>
                    </a:p>
                  </p:txBody>
                </p:sp>
                <p:sp>
                  <p:nvSpPr>
                    <p:cNvPr id="76" name="Vrije vorm: vorm 75">
                      <a:extLst>
                        <a:ext uri="{FF2B5EF4-FFF2-40B4-BE49-F238E27FC236}">
                          <a16:creationId xmlns:a16="http://schemas.microsoft.com/office/drawing/2014/main" id="{AFD06F22-7498-4695-8FFA-A74CEAF35B0F}"/>
                        </a:ext>
                      </a:extLst>
                    </p:cNvPr>
                    <p:cNvSpPr/>
                    <p:nvPr/>
                  </p:nvSpPr>
                  <p:spPr>
                    <a:xfrm>
                      <a:off x="2247436" y="5733047"/>
                      <a:ext cx="854131" cy="854131"/>
                    </a:xfrm>
                    <a:custGeom>
                      <a:avLst/>
                      <a:gdLst>
                        <a:gd name="connsiteX0" fmla="*/ 716202 w 854130"/>
                        <a:gd name="connsiteY0" fmla="*/ 139664 h 854130"/>
                        <a:gd name="connsiteX1" fmla="*/ 716202 w 854130"/>
                        <a:gd name="connsiteY1" fmla="*/ 716202 h 854130"/>
                        <a:gd name="connsiteX2" fmla="*/ 139664 w 854130"/>
                        <a:gd name="connsiteY2" fmla="*/ 716202 h 854130"/>
                        <a:gd name="connsiteX3" fmla="*/ 139664 w 854130"/>
                        <a:gd name="connsiteY3" fmla="*/ 139664 h 854130"/>
                        <a:gd name="connsiteX4" fmla="*/ 716202 w 854130"/>
                        <a:gd name="connsiteY4" fmla="*/ 139664 h 854130"/>
                        <a:gd name="connsiteX5" fmla="*/ 849660 w 854130"/>
                        <a:gd name="connsiteY5" fmla="*/ 6206 h 854130"/>
                        <a:gd name="connsiteX6" fmla="*/ 6206 w 854130"/>
                        <a:gd name="connsiteY6" fmla="*/ 6206 h 854130"/>
                        <a:gd name="connsiteX7" fmla="*/ 6206 w 854130"/>
                        <a:gd name="connsiteY7" fmla="*/ 849660 h 854130"/>
                        <a:gd name="connsiteX8" fmla="*/ 849660 w 854130"/>
                        <a:gd name="connsiteY8" fmla="*/ 849660 h 854130"/>
                        <a:gd name="connsiteX9" fmla="*/ 849660 w 854130"/>
                        <a:gd name="connsiteY9" fmla="*/ 6206 h 854130"/>
                        <a:gd name="connsiteX10" fmla="*/ 849660 w 854130"/>
                        <a:gd name="connsiteY10" fmla="*/ 6206 h 85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130" h="854130">
                          <a:moveTo>
                            <a:pt x="716202" y="139664"/>
                          </a:moveTo>
                          <a:lnTo>
                            <a:pt x="716202" y="716202"/>
                          </a:lnTo>
                          <a:lnTo>
                            <a:pt x="139664" y="716202"/>
                          </a:lnTo>
                          <a:lnTo>
                            <a:pt x="139664" y="139664"/>
                          </a:lnTo>
                          <a:lnTo>
                            <a:pt x="716202" y="139664"/>
                          </a:lnTo>
                          <a:moveTo>
                            <a:pt x="849660" y="6206"/>
                          </a:moveTo>
                          <a:lnTo>
                            <a:pt x="6206" y="6206"/>
                          </a:lnTo>
                          <a:lnTo>
                            <a:pt x="6206" y="849660"/>
                          </a:lnTo>
                          <a:lnTo>
                            <a:pt x="849660" y="849660"/>
                          </a:lnTo>
                          <a:lnTo>
                            <a:pt x="849660" y="6206"/>
                          </a:lnTo>
                          <a:lnTo>
                            <a:pt x="849660" y="6206"/>
                          </a:lnTo>
                          <a:close/>
                        </a:path>
                      </a:pathLst>
                    </a:custGeom>
                    <a:grpFill/>
                    <a:ln w="8858" cap="flat">
                      <a:noFill/>
                      <a:prstDash val="solid"/>
                      <a:miter/>
                    </a:ln>
                  </p:spPr>
                  <p:txBody>
                    <a:bodyPr rtlCol="0" anchor="ctr"/>
                    <a:lstStyle/>
                    <a:p>
                      <a:pPr defTabSz="995469"/>
                      <a:endParaRPr lang="nl-NL" sz="8108">
                        <a:solidFill>
                          <a:srgbClr val="211F26"/>
                        </a:solidFill>
                        <a:latin typeface="Segoe UI Light"/>
                      </a:endParaRPr>
                    </a:p>
                  </p:txBody>
                </p:sp>
              </p:grpSp>
              <p:grpSp>
                <p:nvGrpSpPr>
                  <p:cNvPr id="69" name="Groep 68">
                    <a:extLst>
                      <a:ext uri="{FF2B5EF4-FFF2-40B4-BE49-F238E27FC236}">
                        <a16:creationId xmlns:a16="http://schemas.microsoft.com/office/drawing/2014/main" id="{B23DC222-8860-48DA-85EC-DE061B2F2FFF}"/>
                      </a:ext>
                    </a:extLst>
                  </p:cNvPr>
                  <p:cNvGrpSpPr/>
                  <p:nvPr/>
                </p:nvGrpSpPr>
                <p:grpSpPr>
                  <a:xfrm>
                    <a:off x="1544558" y="5023941"/>
                    <a:ext cx="1270519" cy="1329241"/>
                    <a:chOff x="1544558" y="5023941"/>
                    <a:chExt cx="1270519" cy="1329241"/>
                  </a:xfrm>
                  <a:grpFill/>
                </p:grpSpPr>
                <p:sp>
                  <p:nvSpPr>
                    <p:cNvPr id="70" name="Vrije vorm: vorm 69">
                      <a:extLst>
                        <a:ext uri="{FF2B5EF4-FFF2-40B4-BE49-F238E27FC236}">
                          <a16:creationId xmlns:a16="http://schemas.microsoft.com/office/drawing/2014/main" id="{F3E63842-8F26-428A-90C2-5D59A0DF6F20}"/>
                        </a:ext>
                      </a:extLst>
                    </p:cNvPr>
                    <p:cNvSpPr/>
                    <p:nvPr/>
                  </p:nvSpPr>
                  <p:spPr>
                    <a:xfrm>
                      <a:off x="1544558" y="5033728"/>
                      <a:ext cx="391477" cy="391477"/>
                    </a:xfrm>
                    <a:custGeom>
                      <a:avLst/>
                      <a:gdLst>
                        <a:gd name="connsiteX0" fmla="*/ 338071 w 391476"/>
                        <a:gd name="connsiteY0" fmla="*/ 146781 h 391476"/>
                        <a:gd name="connsiteX1" fmla="*/ 338071 w 391476"/>
                        <a:gd name="connsiteY1" fmla="*/ 54251 h 391476"/>
                        <a:gd name="connsiteX2" fmla="*/ 290026 w 391476"/>
                        <a:gd name="connsiteY2" fmla="*/ 54251 h 391476"/>
                        <a:gd name="connsiteX3" fmla="*/ 290026 w 391476"/>
                        <a:gd name="connsiteY3" fmla="*/ 98737 h 391476"/>
                        <a:gd name="connsiteX4" fmla="*/ 197496 w 391476"/>
                        <a:gd name="connsiteY4" fmla="*/ 6206 h 391476"/>
                        <a:gd name="connsiteX5" fmla="*/ 6206 w 391476"/>
                        <a:gd name="connsiteY5" fmla="*/ 197496 h 391476"/>
                        <a:gd name="connsiteX6" fmla="*/ 7096 w 391476"/>
                        <a:gd name="connsiteY6" fmla="*/ 387896 h 391476"/>
                        <a:gd name="connsiteX7" fmla="*/ 146781 w 391476"/>
                        <a:gd name="connsiteY7" fmla="*/ 387896 h 391476"/>
                        <a:gd name="connsiteX8" fmla="*/ 242871 w 391476"/>
                        <a:gd name="connsiteY8" fmla="*/ 387896 h 391476"/>
                        <a:gd name="connsiteX9" fmla="*/ 388785 w 391476"/>
                        <a:gd name="connsiteY9" fmla="*/ 387896 h 391476"/>
                        <a:gd name="connsiteX10" fmla="*/ 388785 w 391476"/>
                        <a:gd name="connsiteY10" fmla="*/ 197496 h 391476"/>
                        <a:gd name="connsiteX11" fmla="*/ 338071 w 391476"/>
                        <a:gd name="connsiteY11" fmla="*/ 146781 h 39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1476" h="391476">
                          <a:moveTo>
                            <a:pt x="338071" y="146781"/>
                          </a:moveTo>
                          <a:lnTo>
                            <a:pt x="338071" y="54251"/>
                          </a:lnTo>
                          <a:lnTo>
                            <a:pt x="290026" y="54251"/>
                          </a:lnTo>
                          <a:lnTo>
                            <a:pt x="290026" y="98737"/>
                          </a:lnTo>
                          <a:lnTo>
                            <a:pt x="197496" y="6206"/>
                          </a:lnTo>
                          <a:lnTo>
                            <a:pt x="6206" y="197496"/>
                          </a:lnTo>
                          <a:lnTo>
                            <a:pt x="7096" y="387896"/>
                          </a:lnTo>
                          <a:lnTo>
                            <a:pt x="146781" y="387896"/>
                          </a:lnTo>
                          <a:lnTo>
                            <a:pt x="242871" y="387896"/>
                          </a:lnTo>
                          <a:lnTo>
                            <a:pt x="388785" y="387896"/>
                          </a:lnTo>
                          <a:lnTo>
                            <a:pt x="388785" y="197496"/>
                          </a:lnTo>
                          <a:lnTo>
                            <a:pt x="338071" y="146781"/>
                          </a:lnTo>
                          <a:close/>
                        </a:path>
                      </a:pathLst>
                    </a:custGeom>
                    <a:grpFill/>
                    <a:ln w="8858" cap="flat">
                      <a:noFill/>
                      <a:prstDash val="solid"/>
                      <a:miter/>
                    </a:ln>
                  </p:spPr>
                  <p:txBody>
                    <a:bodyPr rtlCol="0" anchor="ctr"/>
                    <a:lstStyle/>
                    <a:p>
                      <a:pPr defTabSz="995469"/>
                      <a:endParaRPr lang="nl-NL" sz="8108">
                        <a:solidFill>
                          <a:srgbClr val="211F26"/>
                        </a:solidFill>
                        <a:latin typeface="Segoe UI Light"/>
                      </a:endParaRPr>
                    </a:p>
                  </p:txBody>
                </p:sp>
                <p:sp>
                  <p:nvSpPr>
                    <p:cNvPr id="71" name="Vrije vorm: vorm 70">
                      <a:extLst>
                        <a:ext uri="{FF2B5EF4-FFF2-40B4-BE49-F238E27FC236}">
                          <a16:creationId xmlns:a16="http://schemas.microsoft.com/office/drawing/2014/main" id="{CF502148-B731-4A29-A608-754FF7BB7D74}"/>
                        </a:ext>
                      </a:extLst>
                    </p:cNvPr>
                    <p:cNvSpPr/>
                    <p:nvPr/>
                  </p:nvSpPr>
                  <p:spPr>
                    <a:xfrm>
                      <a:off x="2530367" y="5023941"/>
                      <a:ext cx="284710" cy="391477"/>
                    </a:xfrm>
                    <a:custGeom>
                      <a:avLst/>
                      <a:gdLst>
                        <a:gd name="connsiteX0" fmla="*/ 208172 w 284710"/>
                        <a:gd name="connsiteY0" fmla="*/ 169914 h 391476"/>
                        <a:gd name="connsiteX1" fmla="*/ 238423 w 284710"/>
                        <a:gd name="connsiteY1" fmla="*/ 100516 h 391476"/>
                        <a:gd name="connsiteX2" fmla="*/ 145892 w 284710"/>
                        <a:gd name="connsiteY2" fmla="*/ 6206 h 391476"/>
                        <a:gd name="connsiteX3" fmla="*/ 53361 w 284710"/>
                        <a:gd name="connsiteY3" fmla="*/ 100516 h 391476"/>
                        <a:gd name="connsiteX4" fmla="*/ 83611 w 284710"/>
                        <a:gd name="connsiteY4" fmla="*/ 169914 h 391476"/>
                        <a:gd name="connsiteX5" fmla="*/ 6206 w 284710"/>
                        <a:gd name="connsiteY5" fmla="*/ 272232 h 391476"/>
                        <a:gd name="connsiteX6" fmla="*/ 6206 w 284710"/>
                        <a:gd name="connsiteY6" fmla="*/ 321167 h 391476"/>
                        <a:gd name="connsiteX7" fmla="*/ 6206 w 284710"/>
                        <a:gd name="connsiteY7" fmla="*/ 332733 h 391476"/>
                        <a:gd name="connsiteX8" fmla="*/ 6206 w 284710"/>
                        <a:gd name="connsiteY8" fmla="*/ 342520 h 391476"/>
                        <a:gd name="connsiteX9" fmla="*/ 6206 w 284710"/>
                        <a:gd name="connsiteY9" fmla="*/ 346079 h 391476"/>
                        <a:gd name="connsiteX10" fmla="*/ 6206 w 284710"/>
                        <a:gd name="connsiteY10" fmla="*/ 358535 h 391476"/>
                        <a:gd name="connsiteX11" fmla="*/ 6206 w 284710"/>
                        <a:gd name="connsiteY11" fmla="*/ 389675 h 391476"/>
                        <a:gd name="connsiteX12" fmla="*/ 287357 w 284710"/>
                        <a:gd name="connsiteY12" fmla="*/ 389675 h 391476"/>
                        <a:gd name="connsiteX13" fmla="*/ 287357 w 284710"/>
                        <a:gd name="connsiteY13" fmla="*/ 272232 h 391476"/>
                        <a:gd name="connsiteX14" fmla="*/ 208172 w 284710"/>
                        <a:gd name="connsiteY14" fmla="*/ 169914 h 39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710" h="391476">
                          <a:moveTo>
                            <a:pt x="208172" y="169914"/>
                          </a:moveTo>
                          <a:cubicBezTo>
                            <a:pt x="226856" y="153010"/>
                            <a:pt x="238423" y="128097"/>
                            <a:pt x="238423" y="100516"/>
                          </a:cubicBezTo>
                          <a:cubicBezTo>
                            <a:pt x="238423" y="48912"/>
                            <a:pt x="196606" y="6206"/>
                            <a:pt x="145892" y="6206"/>
                          </a:cubicBezTo>
                          <a:cubicBezTo>
                            <a:pt x="95178" y="6206"/>
                            <a:pt x="53361" y="48023"/>
                            <a:pt x="53361" y="100516"/>
                          </a:cubicBezTo>
                          <a:cubicBezTo>
                            <a:pt x="53361" y="128097"/>
                            <a:pt x="64927" y="152120"/>
                            <a:pt x="83611" y="169914"/>
                          </a:cubicBezTo>
                          <a:cubicBezTo>
                            <a:pt x="37346" y="187709"/>
                            <a:pt x="6206" y="224187"/>
                            <a:pt x="6206" y="272232"/>
                          </a:cubicBezTo>
                          <a:lnTo>
                            <a:pt x="6206" y="321167"/>
                          </a:lnTo>
                          <a:lnTo>
                            <a:pt x="6206" y="332733"/>
                          </a:lnTo>
                          <a:lnTo>
                            <a:pt x="6206" y="342520"/>
                          </a:lnTo>
                          <a:lnTo>
                            <a:pt x="6206" y="346079"/>
                          </a:lnTo>
                          <a:lnTo>
                            <a:pt x="6206" y="358535"/>
                          </a:lnTo>
                          <a:lnTo>
                            <a:pt x="6206" y="389675"/>
                          </a:lnTo>
                          <a:lnTo>
                            <a:pt x="287357" y="389675"/>
                          </a:lnTo>
                          <a:lnTo>
                            <a:pt x="287357" y="272232"/>
                          </a:lnTo>
                          <a:cubicBezTo>
                            <a:pt x="285578" y="224187"/>
                            <a:pt x="253548" y="186819"/>
                            <a:pt x="208172" y="169914"/>
                          </a:cubicBezTo>
                          <a:close/>
                        </a:path>
                      </a:pathLst>
                    </a:custGeom>
                    <a:grpFill/>
                    <a:ln w="8858" cap="flat">
                      <a:noFill/>
                      <a:prstDash val="solid"/>
                      <a:miter/>
                    </a:ln>
                  </p:spPr>
                  <p:txBody>
                    <a:bodyPr rtlCol="0" anchor="ctr"/>
                    <a:lstStyle/>
                    <a:p>
                      <a:pPr defTabSz="995469"/>
                      <a:endParaRPr lang="nl-NL" sz="8108">
                        <a:solidFill>
                          <a:srgbClr val="211F26"/>
                        </a:solidFill>
                        <a:latin typeface="Segoe UI Light"/>
                      </a:endParaRPr>
                    </a:p>
                  </p:txBody>
                </p:sp>
                <p:sp>
                  <p:nvSpPr>
                    <p:cNvPr id="72" name="Vrije vorm: vorm 71">
                      <a:extLst>
                        <a:ext uri="{FF2B5EF4-FFF2-40B4-BE49-F238E27FC236}">
                          <a16:creationId xmlns:a16="http://schemas.microsoft.com/office/drawing/2014/main" id="{2531AEA7-28B3-47F9-9EE5-3A6539FDB626}"/>
                        </a:ext>
                      </a:extLst>
                    </p:cNvPr>
                    <p:cNvSpPr/>
                    <p:nvPr/>
                  </p:nvSpPr>
                  <p:spPr>
                    <a:xfrm>
                      <a:off x="1599720" y="5961705"/>
                      <a:ext cx="275813" cy="391477"/>
                    </a:xfrm>
                    <a:custGeom>
                      <a:avLst/>
                      <a:gdLst>
                        <a:gd name="connsiteX0" fmla="*/ 142333 w 275813"/>
                        <a:gd name="connsiteY0" fmla="*/ 388785 h 391476"/>
                        <a:gd name="connsiteX1" fmla="*/ 278460 w 275813"/>
                        <a:gd name="connsiteY1" fmla="*/ 252658 h 391476"/>
                        <a:gd name="connsiteX2" fmla="*/ 274011 w 275813"/>
                        <a:gd name="connsiteY2" fmla="*/ 219738 h 391476"/>
                        <a:gd name="connsiteX3" fmla="*/ 269563 w 275813"/>
                        <a:gd name="connsiteY3" fmla="*/ 206393 h 391476"/>
                        <a:gd name="connsiteX4" fmla="*/ 242871 w 275813"/>
                        <a:gd name="connsiteY4" fmla="*/ 161907 h 391476"/>
                        <a:gd name="connsiteX5" fmla="*/ 142333 w 275813"/>
                        <a:gd name="connsiteY5" fmla="*/ 6206 h 391476"/>
                        <a:gd name="connsiteX6" fmla="*/ 41795 w 275813"/>
                        <a:gd name="connsiteY6" fmla="*/ 161907 h 391476"/>
                        <a:gd name="connsiteX7" fmla="*/ 15103 w 275813"/>
                        <a:gd name="connsiteY7" fmla="*/ 206393 h 391476"/>
                        <a:gd name="connsiteX8" fmla="*/ 10654 w 275813"/>
                        <a:gd name="connsiteY8" fmla="*/ 219738 h 391476"/>
                        <a:gd name="connsiteX9" fmla="*/ 6206 w 275813"/>
                        <a:gd name="connsiteY9" fmla="*/ 252658 h 391476"/>
                        <a:gd name="connsiteX10" fmla="*/ 142333 w 275813"/>
                        <a:gd name="connsiteY10" fmla="*/ 388785 h 391476"/>
                        <a:gd name="connsiteX11" fmla="*/ 142333 w 275813"/>
                        <a:gd name="connsiteY11" fmla="*/ 388785 h 39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5813" h="391476">
                          <a:moveTo>
                            <a:pt x="142333" y="388785"/>
                          </a:moveTo>
                          <a:cubicBezTo>
                            <a:pt x="217069" y="388785"/>
                            <a:pt x="278460" y="328284"/>
                            <a:pt x="278460" y="252658"/>
                          </a:cubicBezTo>
                          <a:cubicBezTo>
                            <a:pt x="278460" y="241092"/>
                            <a:pt x="276681" y="230415"/>
                            <a:pt x="274011" y="219738"/>
                          </a:cubicBezTo>
                          <a:cubicBezTo>
                            <a:pt x="273122" y="215290"/>
                            <a:pt x="271342" y="210841"/>
                            <a:pt x="269563" y="206393"/>
                          </a:cubicBezTo>
                          <a:lnTo>
                            <a:pt x="242871" y="161907"/>
                          </a:lnTo>
                          <a:lnTo>
                            <a:pt x="142333" y="6206"/>
                          </a:lnTo>
                          <a:lnTo>
                            <a:pt x="41795" y="161907"/>
                          </a:lnTo>
                          <a:lnTo>
                            <a:pt x="15103" y="206393"/>
                          </a:lnTo>
                          <a:cubicBezTo>
                            <a:pt x="13324" y="210841"/>
                            <a:pt x="12434" y="215290"/>
                            <a:pt x="10654" y="219738"/>
                          </a:cubicBezTo>
                          <a:cubicBezTo>
                            <a:pt x="7985" y="230415"/>
                            <a:pt x="6206" y="241092"/>
                            <a:pt x="6206" y="252658"/>
                          </a:cubicBezTo>
                          <a:cubicBezTo>
                            <a:pt x="6206" y="327395"/>
                            <a:pt x="67596" y="388785"/>
                            <a:pt x="142333" y="388785"/>
                          </a:cubicBezTo>
                          <a:lnTo>
                            <a:pt x="142333" y="388785"/>
                          </a:lnTo>
                          <a:close/>
                        </a:path>
                      </a:pathLst>
                    </a:custGeom>
                    <a:grpFill/>
                    <a:ln w="8858" cap="flat">
                      <a:noFill/>
                      <a:prstDash val="solid"/>
                      <a:miter/>
                    </a:ln>
                  </p:spPr>
                  <p:txBody>
                    <a:bodyPr rtlCol="0" anchor="ctr"/>
                    <a:lstStyle/>
                    <a:p>
                      <a:pPr defTabSz="995469"/>
                      <a:endParaRPr lang="nl-NL" sz="8108">
                        <a:solidFill>
                          <a:srgbClr val="211F26"/>
                        </a:solidFill>
                        <a:latin typeface="Segoe UI Light"/>
                      </a:endParaRPr>
                    </a:p>
                  </p:txBody>
                </p:sp>
              </p:grpSp>
            </p:grpSp>
            <p:sp>
              <p:nvSpPr>
                <p:cNvPr id="67" name="Vrije vorm: vorm 66">
                  <a:extLst>
                    <a:ext uri="{FF2B5EF4-FFF2-40B4-BE49-F238E27FC236}">
                      <a16:creationId xmlns:a16="http://schemas.microsoft.com/office/drawing/2014/main" id="{DF0F83D7-0E6C-4533-B124-2A351BF5A733}"/>
                    </a:ext>
                  </a:extLst>
                </p:cNvPr>
                <p:cNvSpPr/>
                <p:nvPr/>
              </p:nvSpPr>
              <p:spPr>
                <a:xfrm>
                  <a:off x="2476984" y="5962595"/>
                  <a:ext cx="391477" cy="391477"/>
                </a:xfrm>
                <a:custGeom>
                  <a:avLst/>
                  <a:gdLst>
                    <a:gd name="connsiteX0" fmla="*/ 43574 w 391476"/>
                    <a:gd name="connsiteY0" fmla="*/ 81832 h 391476"/>
                    <a:gd name="connsiteX1" fmla="*/ 10654 w 391476"/>
                    <a:gd name="connsiteY1" fmla="*/ 149451 h 391476"/>
                    <a:gd name="connsiteX2" fmla="*/ 65817 w 391476"/>
                    <a:gd name="connsiteY2" fmla="*/ 176142 h 391476"/>
                    <a:gd name="connsiteX3" fmla="*/ 64038 w 391476"/>
                    <a:gd name="connsiteY3" fmla="*/ 205503 h 391476"/>
                    <a:gd name="connsiteX4" fmla="*/ 6206 w 391476"/>
                    <a:gd name="connsiteY4" fmla="*/ 225966 h 391476"/>
                    <a:gd name="connsiteX5" fmla="*/ 31118 w 391476"/>
                    <a:gd name="connsiteY5" fmla="*/ 297144 h 391476"/>
                    <a:gd name="connsiteX6" fmla="*/ 88950 w 391476"/>
                    <a:gd name="connsiteY6" fmla="*/ 276680 h 391476"/>
                    <a:gd name="connsiteX7" fmla="*/ 108524 w 391476"/>
                    <a:gd name="connsiteY7" fmla="*/ 298034 h 391476"/>
                    <a:gd name="connsiteX8" fmla="*/ 81832 w 391476"/>
                    <a:gd name="connsiteY8" fmla="*/ 353196 h 391476"/>
                    <a:gd name="connsiteX9" fmla="*/ 149451 w 391476"/>
                    <a:gd name="connsiteY9" fmla="*/ 386116 h 391476"/>
                    <a:gd name="connsiteX10" fmla="*/ 176142 w 391476"/>
                    <a:gd name="connsiteY10" fmla="*/ 330953 h 391476"/>
                    <a:gd name="connsiteX11" fmla="*/ 205503 w 391476"/>
                    <a:gd name="connsiteY11" fmla="*/ 332733 h 391476"/>
                    <a:gd name="connsiteX12" fmla="*/ 225966 w 391476"/>
                    <a:gd name="connsiteY12" fmla="*/ 390565 h 391476"/>
                    <a:gd name="connsiteX13" fmla="*/ 297144 w 391476"/>
                    <a:gd name="connsiteY13" fmla="*/ 365652 h 391476"/>
                    <a:gd name="connsiteX14" fmla="*/ 276681 w 391476"/>
                    <a:gd name="connsiteY14" fmla="*/ 307821 h 391476"/>
                    <a:gd name="connsiteX15" fmla="*/ 298034 w 391476"/>
                    <a:gd name="connsiteY15" fmla="*/ 288247 h 391476"/>
                    <a:gd name="connsiteX16" fmla="*/ 353196 w 391476"/>
                    <a:gd name="connsiteY16" fmla="*/ 314938 h 391476"/>
                    <a:gd name="connsiteX17" fmla="*/ 386116 w 391476"/>
                    <a:gd name="connsiteY17" fmla="*/ 247320 h 391476"/>
                    <a:gd name="connsiteX18" fmla="*/ 330953 w 391476"/>
                    <a:gd name="connsiteY18" fmla="*/ 220628 h 391476"/>
                    <a:gd name="connsiteX19" fmla="*/ 332733 w 391476"/>
                    <a:gd name="connsiteY19" fmla="*/ 191267 h 391476"/>
                    <a:gd name="connsiteX20" fmla="*/ 390565 w 391476"/>
                    <a:gd name="connsiteY20" fmla="*/ 170804 h 391476"/>
                    <a:gd name="connsiteX21" fmla="*/ 365653 w 391476"/>
                    <a:gd name="connsiteY21" fmla="*/ 99626 h 391476"/>
                    <a:gd name="connsiteX22" fmla="*/ 307821 w 391476"/>
                    <a:gd name="connsiteY22" fmla="*/ 120090 h 391476"/>
                    <a:gd name="connsiteX23" fmla="*/ 288247 w 391476"/>
                    <a:gd name="connsiteY23" fmla="*/ 98737 h 391476"/>
                    <a:gd name="connsiteX24" fmla="*/ 314938 w 391476"/>
                    <a:gd name="connsiteY24" fmla="*/ 43574 h 391476"/>
                    <a:gd name="connsiteX25" fmla="*/ 247320 w 391476"/>
                    <a:gd name="connsiteY25" fmla="*/ 10654 h 391476"/>
                    <a:gd name="connsiteX26" fmla="*/ 220628 w 391476"/>
                    <a:gd name="connsiteY26" fmla="*/ 65817 h 391476"/>
                    <a:gd name="connsiteX27" fmla="*/ 191267 w 391476"/>
                    <a:gd name="connsiteY27" fmla="*/ 64038 h 391476"/>
                    <a:gd name="connsiteX28" fmla="*/ 170804 w 391476"/>
                    <a:gd name="connsiteY28" fmla="*/ 6206 h 391476"/>
                    <a:gd name="connsiteX29" fmla="*/ 99626 w 391476"/>
                    <a:gd name="connsiteY29" fmla="*/ 31118 h 391476"/>
                    <a:gd name="connsiteX30" fmla="*/ 120090 w 391476"/>
                    <a:gd name="connsiteY30" fmla="*/ 88950 h 391476"/>
                    <a:gd name="connsiteX31" fmla="*/ 98737 w 391476"/>
                    <a:gd name="connsiteY31" fmla="*/ 108524 h 391476"/>
                    <a:gd name="connsiteX32" fmla="*/ 43574 w 391476"/>
                    <a:gd name="connsiteY32" fmla="*/ 81832 h 39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91476" h="391476">
                      <a:moveTo>
                        <a:pt x="43574" y="81832"/>
                      </a:moveTo>
                      <a:lnTo>
                        <a:pt x="10654" y="149451"/>
                      </a:lnTo>
                      <a:lnTo>
                        <a:pt x="65817" y="176142"/>
                      </a:lnTo>
                      <a:cubicBezTo>
                        <a:pt x="64038" y="185929"/>
                        <a:pt x="64038" y="195716"/>
                        <a:pt x="64038" y="205503"/>
                      </a:cubicBezTo>
                      <a:lnTo>
                        <a:pt x="6206" y="225966"/>
                      </a:lnTo>
                      <a:lnTo>
                        <a:pt x="31118" y="297144"/>
                      </a:lnTo>
                      <a:lnTo>
                        <a:pt x="88950" y="276680"/>
                      </a:lnTo>
                      <a:cubicBezTo>
                        <a:pt x="94288" y="284688"/>
                        <a:pt x="101406" y="291806"/>
                        <a:pt x="108524" y="298034"/>
                      </a:cubicBezTo>
                      <a:lnTo>
                        <a:pt x="81832" y="353196"/>
                      </a:lnTo>
                      <a:lnTo>
                        <a:pt x="149451" y="386116"/>
                      </a:lnTo>
                      <a:lnTo>
                        <a:pt x="176142" y="330953"/>
                      </a:lnTo>
                      <a:cubicBezTo>
                        <a:pt x="185929" y="332733"/>
                        <a:pt x="195716" y="332733"/>
                        <a:pt x="205503" y="332733"/>
                      </a:cubicBezTo>
                      <a:lnTo>
                        <a:pt x="225966" y="390565"/>
                      </a:lnTo>
                      <a:lnTo>
                        <a:pt x="297144" y="365652"/>
                      </a:lnTo>
                      <a:lnTo>
                        <a:pt x="276681" y="307821"/>
                      </a:lnTo>
                      <a:cubicBezTo>
                        <a:pt x="284688" y="302482"/>
                        <a:pt x="291806" y="295365"/>
                        <a:pt x="298034" y="288247"/>
                      </a:cubicBezTo>
                      <a:lnTo>
                        <a:pt x="353196" y="314938"/>
                      </a:lnTo>
                      <a:lnTo>
                        <a:pt x="386116" y="247320"/>
                      </a:lnTo>
                      <a:lnTo>
                        <a:pt x="330953" y="220628"/>
                      </a:lnTo>
                      <a:cubicBezTo>
                        <a:pt x="332733" y="210841"/>
                        <a:pt x="332733" y="201054"/>
                        <a:pt x="332733" y="191267"/>
                      </a:cubicBezTo>
                      <a:lnTo>
                        <a:pt x="390565" y="170804"/>
                      </a:lnTo>
                      <a:lnTo>
                        <a:pt x="365653" y="99626"/>
                      </a:lnTo>
                      <a:lnTo>
                        <a:pt x="307821" y="120090"/>
                      </a:lnTo>
                      <a:cubicBezTo>
                        <a:pt x="302482" y="112082"/>
                        <a:pt x="295365" y="104965"/>
                        <a:pt x="288247" y="98737"/>
                      </a:cubicBezTo>
                      <a:lnTo>
                        <a:pt x="314938" y="43574"/>
                      </a:lnTo>
                      <a:lnTo>
                        <a:pt x="247320" y="10654"/>
                      </a:lnTo>
                      <a:lnTo>
                        <a:pt x="220628" y="65817"/>
                      </a:lnTo>
                      <a:cubicBezTo>
                        <a:pt x="210841" y="64038"/>
                        <a:pt x="201054" y="64038"/>
                        <a:pt x="191267" y="64038"/>
                      </a:cubicBezTo>
                      <a:lnTo>
                        <a:pt x="170804" y="6206"/>
                      </a:lnTo>
                      <a:lnTo>
                        <a:pt x="99626" y="31118"/>
                      </a:lnTo>
                      <a:lnTo>
                        <a:pt x="120090" y="88950"/>
                      </a:lnTo>
                      <a:cubicBezTo>
                        <a:pt x="112082" y="94288"/>
                        <a:pt x="104965" y="101406"/>
                        <a:pt x="98737" y="108524"/>
                      </a:cubicBezTo>
                      <a:lnTo>
                        <a:pt x="43574" y="81832"/>
                      </a:lnTo>
                      <a:close/>
                    </a:path>
                  </a:pathLst>
                </a:custGeom>
                <a:solidFill>
                  <a:srgbClr val="1FF524"/>
                </a:solidFill>
                <a:ln w="8858" cap="flat">
                  <a:noFill/>
                  <a:prstDash val="solid"/>
                  <a:miter/>
                </a:ln>
              </p:spPr>
              <p:txBody>
                <a:bodyPr rtlCol="0" anchor="ctr"/>
                <a:lstStyle/>
                <a:p>
                  <a:pPr defTabSz="995469"/>
                  <a:endParaRPr lang="nl-NL" sz="8108">
                    <a:solidFill>
                      <a:srgbClr val="211F26"/>
                    </a:solidFill>
                    <a:latin typeface="Segoe UI Light"/>
                  </a:endParaRPr>
                </a:p>
              </p:txBody>
            </p:sp>
          </p:grpSp>
        </p:grpSp>
        <p:grpSp>
          <p:nvGrpSpPr>
            <p:cNvPr id="26" name="Groep 25">
              <a:extLst>
                <a:ext uri="{FF2B5EF4-FFF2-40B4-BE49-F238E27FC236}">
                  <a16:creationId xmlns:a16="http://schemas.microsoft.com/office/drawing/2014/main" id="{9723191D-F9A6-4FF3-AEDB-90BA62799CA1}"/>
                </a:ext>
              </a:extLst>
            </p:cNvPr>
            <p:cNvGrpSpPr/>
            <p:nvPr userDrawn="1"/>
          </p:nvGrpSpPr>
          <p:grpSpPr>
            <a:xfrm>
              <a:off x="-3314820" y="3391746"/>
              <a:ext cx="1381246" cy="331361"/>
              <a:chOff x="-3314820" y="3391746"/>
              <a:chExt cx="1381246" cy="331361"/>
            </a:xfrm>
          </p:grpSpPr>
          <p:sp>
            <p:nvSpPr>
              <p:cNvPr id="55" name="Rechthoek 54">
                <a:extLst>
                  <a:ext uri="{FF2B5EF4-FFF2-40B4-BE49-F238E27FC236}">
                    <a16:creationId xmlns:a16="http://schemas.microsoft.com/office/drawing/2014/main" id="{3BE0AA41-90AB-466E-9E43-EAAB8AB1A588}"/>
                  </a:ext>
                </a:extLst>
              </p:cNvPr>
              <p:cNvSpPr/>
              <p:nvPr userDrawn="1"/>
            </p:nvSpPr>
            <p:spPr>
              <a:xfrm>
                <a:off x="-3314820" y="3391746"/>
                <a:ext cx="1381246" cy="272279"/>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56" name="Rechthoek 55">
                <a:extLst>
                  <a:ext uri="{FF2B5EF4-FFF2-40B4-BE49-F238E27FC236}">
                    <a16:creationId xmlns:a16="http://schemas.microsoft.com/office/drawing/2014/main" id="{EFCF7033-02FC-473F-8919-F7E6C6F14643}"/>
                  </a:ext>
                </a:extLst>
              </p:cNvPr>
              <p:cNvSpPr/>
              <p:nvPr userDrawn="1"/>
            </p:nvSpPr>
            <p:spPr>
              <a:xfrm>
                <a:off x="-3304719" y="3412899"/>
                <a:ext cx="1361619"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57" name="Tekstvak 56">
                <a:extLst>
                  <a:ext uri="{FF2B5EF4-FFF2-40B4-BE49-F238E27FC236}">
                    <a16:creationId xmlns:a16="http://schemas.microsoft.com/office/drawing/2014/main" id="{5CCB14A6-DB48-4494-A50E-2E96475CBE2C}"/>
                  </a:ext>
                </a:extLst>
              </p:cNvPr>
              <p:cNvSpPr txBox="1"/>
              <p:nvPr userDrawn="1"/>
            </p:nvSpPr>
            <p:spPr>
              <a:xfrm>
                <a:off x="-3069820" y="3472995"/>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Vormopvulling</a:t>
                </a:r>
              </a:p>
            </p:txBody>
          </p:sp>
          <p:sp>
            <p:nvSpPr>
              <p:cNvPr id="58" name="Vrije vorm: vorm 57">
                <a:extLst>
                  <a:ext uri="{FF2B5EF4-FFF2-40B4-BE49-F238E27FC236}">
                    <a16:creationId xmlns:a16="http://schemas.microsoft.com/office/drawing/2014/main" id="{05F0B5AE-6B73-41C8-9EFE-744D752505BF}"/>
                  </a:ext>
                </a:extLst>
              </p:cNvPr>
              <p:cNvSpPr/>
              <p:nvPr userDrawn="1"/>
            </p:nvSpPr>
            <p:spPr>
              <a:xfrm>
                <a:off x="-2241774" y="3543107"/>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grpSp>
            <p:nvGrpSpPr>
              <p:cNvPr id="59" name="Groep 58">
                <a:extLst>
                  <a:ext uri="{FF2B5EF4-FFF2-40B4-BE49-F238E27FC236}">
                    <a16:creationId xmlns:a16="http://schemas.microsoft.com/office/drawing/2014/main" id="{8AE78CE1-45A0-4192-B646-7FB105AA809B}"/>
                  </a:ext>
                </a:extLst>
              </p:cNvPr>
              <p:cNvGrpSpPr/>
              <p:nvPr userDrawn="1"/>
            </p:nvGrpSpPr>
            <p:grpSpPr>
              <a:xfrm>
                <a:off x="-3243855" y="3446665"/>
                <a:ext cx="157453" cy="147831"/>
                <a:chOff x="-899320" y="3037554"/>
                <a:chExt cx="175977" cy="165227"/>
              </a:xfrm>
            </p:grpSpPr>
            <p:sp>
              <p:nvSpPr>
                <p:cNvPr id="61" name="Vrije vorm: vorm 60">
                  <a:extLst>
                    <a:ext uri="{FF2B5EF4-FFF2-40B4-BE49-F238E27FC236}">
                      <a16:creationId xmlns:a16="http://schemas.microsoft.com/office/drawing/2014/main" id="{8EB6BE61-007C-4E39-BED4-36463E695A83}"/>
                    </a:ext>
                  </a:extLst>
                </p:cNvPr>
                <p:cNvSpPr/>
                <p:nvPr userDrawn="1"/>
              </p:nvSpPr>
              <p:spPr>
                <a:xfrm>
                  <a:off x="-804124" y="3081338"/>
                  <a:ext cx="80781" cy="121443"/>
                </a:xfrm>
                <a:custGeom>
                  <a:avLst/>
                  <a:gdLst>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61912"/>
                    <a:gd name="connsiteY0" fmla="*/ 4763 h 76200"/>
                    <a:gd name="connsiteX1" fmla="*/ 4762 w 61912"/>
                    <a:gd name="connsiteY1" fmla="*/ 76200 h 76200"/>
                    <a:gd name="connsiteX2" fmla="*/ 61912 w 61912"/>
                    <a:gd name="connsiteY2" fmla="*/ 0 h 76200"/>
                    <a:gd name="connsiteX3" fmla="*/ 0 w 61912"/>
                    <a:gd name="connsiteY3" fmla="*/ 4763 h 76200"/>
                    <a:gd name="connsiteX0" fmla="*/ 0 w 61912"/>
                    <a:gd name="connsiteY0" fmla="*/ 50015 h 121452"/>
                    <a:gd name="connsiteX1" fmla="*/ 4762 w 61912"/>
                    <a:gd name="connsiteY1" fmla="*/ 121452 h 121452"/>
                    <a:gd name="connsiteX2" fmla="*/ 61912 w 61912"/>
                    <a:gd name="connsiteY2" fmla="*/ 45252 h 121452"/>
                    <a:gd name="connsiteX3" fmla="*/ 7143 w 61912"/>
                    <a:gd name="connsiteY3" fmla="*/ 9 h 121452"/>
                    <a:gd name="connsiteX4" fmla="*/ 0 w 61912"/>
                    <a:gd name="connsiteY4" fmla="*/ 50015 h 121452"/>
                    <a:gd name="connsiteX0" fmla="*/ 30217 w 92129"/>
                    <a:gd name="connsiteY0" fmla="*/ 50015 h 121452"/>
                    <a:gd name="connsiteX1" fmla="*/ 34979 w 92129"/>
                    <a:gd name="connsiteY1" fmla="*/ 121452 h 121452"/>
                    <a:gd name="connsiteX2" fmla="*/ 92129 w 92129"/>
                    <a:gd name="connsiteY2" fmla="*/ 45252 h 121452"/>
                    <a:gd name="connsiteX3" fmla="*/ 37360 w 92129"/>
                    <a:gd name="connsiteY3" fmla="*/ 9 h 121452"/>
                    <a:gd name="connsiteX4" fmla="*/ 30217 w 92129"/>
                    <a:gd name="connsiteY4" fmla="*/ 50015 h 121452"/>
                    <a:gd name="connsiteX0" fmla="*/ 30217 w 92129"/>
                    <a:gd name="connsiteY0" fmla="*/ 50006 h 121443"/>
                    <a:gd name="connsiteX1" fmla="*/ 34979 w 92129"/>
                    <a:gd name="connsiteY1" fmla="*/ 121443 h 121443"/>
                    <a:gd name="connsiteX2" fmla="*/ 92129 w 92129"/>
                    <a:gd name="connsiteY2" fmla="*/ 45243 h 121443"/>
                    <a:gd name="connsiteX3" fmla="*/ 37360 w 92129"/>
                    <a:gd name="connsiteY3" fmla="*/ 0 h 121443"/>
                    <a:gd name="connsiteX4" fmla="*/ 30217 w 92129"/>
                    <a:gd name="connsiteY4" fmla="*/ 50006 h 121443"/>
                    <a:gd name="connsiteX0" fmla="*/ 30217 w 92490"/>
                    <a:gd name="connsiteY0" fmla="*/ 50006 h 121443"/>
                    <a:gd name="connsiteX1" fmla="*/ 34979 w 92490"/>
                    <a:gd name="connsiteY1" fmla="*/ 121443 h 121443"/>
                    <a:gd name="connsiteX2" fmla="*/ 92129 w 92490"/>
                    <a:gd name="connsiteY2" fmla="*/ 45243 h 121443"/>
                    <a:gd name="connsiteX3" fmla="*/ 37360 w 92490"/>
                    <a:gd name="connsiteY3" fmla="*/ 0 h 121443"/>
                    <a:gd name="connsiteX4" fmla="*/ 30217 w 92490"/>
                    <a:gd name="connsiteY4" fmla="*/ 50006 h 121443"/>
                    <a:gd name="connsiteX0" fmla="*/ 30217 w 80781"/>
                    <a:gd name="connsiteY0" fmla="*/ 50006 h 121443"/>
                    <a:gd name="connsiteX1" fmla="*/ 34979 w 80781"/>
                    <a:gd name="connsiteY1" fmla="*/ 121443 h 121443"/>
                    <a:gd name="connsiteX2" fmla="*/ 80222 w 80781"/>
                    <a:gd name="connsiteY2" fmla="*/ 52387 h 121443"/>
                    <a:gd name="connsiteX3" fmla="*/ 37360 w 80781"/>
                    <a:gd name="connsiteY3" fmla="*/ 0 h 121443"/>
                    <a:gd name="connsiteX4" fmla="*/ 30217 w 80781"/>
                    <a:gd name="connsiteY4" fmla="*/ 50006 h 12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81" h="121443">
                      <a:moveTo>
                        <a:pt x="30217" y="50006"/>
                      </a:moveTo>
                      <a:lnTo>
                        <a:pt x="34979" y="121443"/>
                      </a:lnTo>
                      <a:lnTo>
                        <a:pt x="80222" y="52387"/>
                      </a:lnTo>
                      <a:cubicBezTo>
                        <a:pt x="84191" y="29368"/>
                        <a:pt x="66729" y="1588"/>
                        <a:pt x="37360" y="0"/>
                      </a:cubicBezTo>
                      <a:cubicBezTo>
                        <a:pt x="-43602" y="21431"/>
                        <a:pt x="32598" y="33337"/>
                        <a:pt x="30217" y="50006"/>
                      </a:cubicBezTo>
                      <a:close/>
                    </a:path>
                  </a:pathLst>
                </a:custGeom>
                <a:solidFill>
                  <a:srgbClr val="366FA8"/>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900" b="1" i="0" u="none" strike="noStrike" kern="0" cap="none" spc="0" normalizeH="0" baseline="0" noProof="0">
                    <a:ln>
                      <a:noFill/>
                    </a:ln>
                    <a:solidFill>
                      <a:prstClr val="black"/>
                    </a:solidFill>
                    <a:effectLst/>
                    <a:uLnTx/>
                    <a:uFillTx/>
                    <a:latin typeface="Segoe UI Light"/>
                    <a:ea typeface="+mn-ea"/>
                    <a:cs typeface="+mn-cs"/>
                  </a:endParaRPr>
                </a:p>
              </p:txBody>
            </p:sp>
            <p:sp>
              <p:nvSpPr>
                <p:cNvPr id="62" name="Rechthoek: afgeronde hoeken 61">
                  <a:extLst>
                    <a:ext uri="{FF2B5EF4-FFF2-40B4-BE49-F238E27FC236}">
                      <a16:creationId xmlns:a16="http://schemas.microsoft.com/office/drawing/2014/main" id="{71169429-3637-45E1-B05F-B418AB609E5B}"/>
                    </a:ext>
                  </a:extLst>
                </p:cNvPr>
                <p:cNvSpPr/>
                <p:nvPr userDrawn="1"/>
              </p:nvSpPr>
              <p:spPr>
                <a:xfrm rot="2903873">
                  <a:off x="-887744" y="3085651"/>
                  <a:ext cx="99751" cy="122903"/>
                </a:xfrm>
                <a:prstGeom prst="roundRect">
                  <a:avLst>
                    <a:gd name="adj" fmla="val 2911"/>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nl-NL" sz="7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63" name="Vrije vorm: vorm 62">
                  <a:extLst>
                    <a:ext uri="{FF2B5EF4-FFF2-40B4-BE49-F238E27FC236}">
                      <a16:creationId xmlns:a16="http://schemas.microsoft.com/office/drawing/2014/main" id="{E44BE6C1-F5C1-4BBB-A4ED-46B1325282F0}"/>
                    </a:ext>
                  </a:extLst>
                </p:cNvPr>
                <p:cNvSpPr/>
                <p:nvPr userDrawn="1"/>
              </p:nvSpPr>
              <p:spPr>
                <a:xfrm>
                  <a:off x="-894646" y="3037554"/>
                  <a:ext cx="64753" cy="85767"/>
                </a:xfrm>
                <a:custGeom>
                  <a:avLst/>
                  <a:gdLst>
                    <a:gd name="connsiteX0" fmla="*/ 0 w 52388"/>
                    <a:gd name="connsiteY0" fmla="*/ 76203 h 76203"/>
                    <a:gd name="connsiteX1" fmla="*/ 26194 w 52388"/>
                    <a:gd name="connsiteY1" fmla="*/ 3 h 76203"/>
                    <a:gd name="connsiteX2" fmla="*/ 52388 w 52388"/>
                    <a:gd name="connsiteY2" fmla="*/ 73822 h 76203"/>
                    <a:gd name="connsiteX0" fmla="*/ 0 w 52388"/>
                    <a:gd name="connsiteY0" fmla="*/ 76203 h 76203"/>
                    <a:gd name="connsiteX1" fmla="*/ 26194 w 52388"/>
                    <a:gd name="connsiteY1" fmla="*/ 3 h 76203"/>
                    <a:gd name="connsiteX2" fmla="*/ 52388 w 52388"/>
                    <a:gd name="connsiteY2" fmla="*/ 73822 h 76203"/>
                    <a:gd name="connsiteX0" fmla="*/ 0 w 46443"/>
                    <a:gd name="connsiteY0" fmla="*/ 78387 h 78387"/>
                    <a:gd name="connsiteX1" fmla="*/ 20249 w 46443"/>
                    <a:gd name="connsiteY1" fmla="*/ 11 h 78387"/>
                    <a:gd name="connsiteX2" fmla="*/ 46443 w 46443"/>
                    <a:gd name="connsiteY2" fmla="*/ 73830 h 78387"/>
                    <a:gd name="connsiteX0" fmla="*/ 135 w 46578"/>
                    <a:gd name="connsiteY0" fmla="*/ 78387 h 78387"/>
                    <a:gd name="connsiteX1" fmla="*/ 20384 w 46578"/>
                    <a:gd name="connsiteY1" fmla="*/ 11 h 78387"/>
                    <a:gd name="connsiteX2" fmla="*/ 46578 w 46578"/>
                    <a:gd name="connsiteY2" fmla="*/ 73830 h 78387"/>
                    <a:gd name="connsiteX0" fmla="*/ 295 w 46738"/>
                    <a:gd name="connsiteY0" fmla="*/ 78387 h 78387"/>
                    <a:gd name="connsiteX1" fmla="*/ 20544 w 46738"/>
                    <a:gd name="connsiteY1" fmla="*/ 11 h 78387"/>
                    <a:gd name="connsiteX2" fmla="*/ 46738 w 46738"/>
                    <a:gd name="connsiteY2" fmla="*/ 73830 h 78387"/>
                    <a:gd name="connsiteX0" fmla="*/ 127 w 39137"/>
                    <a:gd name="connsiteY0" fmla="*/ 78452 h 78452"/>
                    <a:gd name="connsiteX1" fmla="*/ 20376 w 39137"/>
                    <a:gd name="connsiteY1" fmla="*/ 76 h 78452"/>
                    <a:gd name="connsiteX2" fmla="*/ 39137 w 39137"/>
                    <a:gd name="connsiteY2" fmla="*/ 67366 h 78452"/>
                    <a:gd name="connsiteX0" fmla="*/ 127 w 39933"/>
                    <a:gd name="connsiteY0" fmla="*/ 78470 h 78470"/>
                    <a:gd name="connsiteX1" fmla="*/ 20376 w 39933"/>
                    <a:gd name="connsiteY1" fmla="*/ 94 h 78470"/>
                    <a:gd name="connsiteX2" fmla="*/ 39137 w 39933"/>
                    <a:gd name="connsiteY2" fmla="*/ 67384 h 78470"/>
                    <a:gd name="connsiteX0" fmla="*/ 219 w 40422"/>
                    <a:gd name="connsiteY0" fmla="*/ 78381 h 78381"/>
                    <a:gd name="connsiteX1" fmla="*/ 20468 w 40422"/>
                    <a:gd name="connsiteY1" fmla="*/ 5 h 78381"/>
                    <a:gd name="connsiteX2" fmla="*/ 39229 w 40422"/>
                    <a:gd name="connsiteY2" fmla="*/ 67295 h 78381"/>
                  </a:gdLst>
                  <a:ahLst/>
                  <a:cxnLst>
                    <a:cxn ang="0">
                      <a:pos x="connsiteX0" y="connsiteY0"/>
                    </a:cxn>
                    <a:cxn ang="0">
                      <a:pos x="connsiteX1" y="connsiteY1"/>
                    </a:cxn>
                    <a:cxn ang="0">
                      <a:pos x="connsiteX2" y="connsiteY2"/>
                    </a:cxn>
                  </a:cxnLst>
                  <a:rect l="l" t="t" r="r" b="b"/>
                  <a:pathLst>
                    <a:path w="40422" h="78381">
                      <a:moveTo>
                        <a:pt x="219" y="78381"/>
                      </a:moveTo>
                      <a:cubicBezTo>
                        <a:pt x="-1454" y="18717"/>
                        <a:pt x="6534" y="-324"/>
                        <a:pt x="20468" y="5"/>
                      </a:cubicBezTo>
                      <a:cubicBezTo>
                        <a:pt x="34402" y="334"/>
                        <a:pt x="43874" y="23658"/>
                        <a:pt x="39229" y="67295"/>
                      </a:cubicBezTo>
                    </a:path>
                  </a:pathLst>
                </a:custGeom>
                <a:no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nl-NL" sz="7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60" name="Gelijkbenige driehoek 59">
                <a:extLst>
                  <a:ext uri="{FF2B5EF4-FFF2-40B4-BE49-F238E27FC236}">
                    <a16:creationId xmlns:a16="http://schemas.microsoft.com/office/drawing/2014/main" id="{0DE0A19E-BB51-41FE-9E4C-1C01C3F97FE3}"/>
                  </a:ext>
                </a:extLst>
              </p:cNvPr>
              <p:cNvSpPr/>
              <p:nvPr userDrawn="1"/>
            </p:nvSpPr>
            <p:spPr>
              <a:xfrm rot="10800000">
                <a:off x="-2162266" y="3519194"/>
                <a:ext cx="94890" cy="50291"/>
              </a:xfrm>
              <a:prstGeom prst="triangle">
                <a:avLst/>
              </a:prstGeom>
              <a:solidFill>
                <a:sysClr val="windowText" lastClr="000000"/>
              </a:solidFill>
              <a:ln w="12700" cap="flat" cmpd="sng" algn="ctr">
                <a:no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grpSp>
        <p:sp>
          <p:nvSpPr>
            <p:cNvPr id="27" name="Ovaal 26">
              <a:extLst>
                <a:ext uri="{FF2B5EF4-FFF2-40B4-BE49-F238E27FC236}">
                  <a16:creationId xmlns:a16="http://schemas.microsoft.com/office/drawing/2014/main" id="{F61D1F9B-7AAB-4430-BED9-E09955E3219A}"/>
                </a:ext>
              </a:extLst>
            </p:cNvPr>
            <p:cNvSpPr/>
            <p:nvPr userDrawn="1"/>
          </p:nvSpPr>
          <p:spPr>
            <a:xfrm>
              <a:off x="-3603587" y="391614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8" name="Rechthoek 27">
              <a:extLst>
                <a:ext uri="{FF2B5EF4-FFF2-40B4-BE49-F238E27FC236}">
                  <a16:creationId xmlns:a16="http://schemas.microsoft.com/office/drawing/2014/main" id="{29AE7F1B-3542-44DF-BCEE-30CC1434A63B}"/>
                </a:ext>
              </a:extLst>
            </p:cNvPr>
            <p:cNvSpPr/>
            <p:nvPr userDrawn="1"/>
          </p:nvSpPr>
          <p:spPr>
            <a:xfrm>
              <a:off x="-3319415" y="391614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één van de themakleuren uit het ingestelde kleurenpallet.</a:t>
              </a:r>
            </a:p>
          </p:txBody>
        </p:sp>
        <p:grpSp>
          <p:nvGrpSpPr>
            <p:cNvPr id="29" name="Groep 28">
              <a:extLst>
                <a:ext uri="{FF2B5EF4-FFF2-40B4-BE49-F238E27FC236}">
                  <a16:creationId xmlns:a16="http://schemas.microsoft.com/office/drawing/2014/main" id="{50F78D91-20EB-46E8-AC82-37072274D5F3}"/>
                </a:ext>
              </a:extLst>
            </p:cNvPr>
            <p:cNvGrpSpPr/>
            <p:nvPr userDrawn="1"/>
          </p:nvGrpSpPr>
          <p:grpSpPr>
            <a:xfrm>
              <a:off x="-3333646" y="4635104"/>
              <a:ext cx="2012897" cy="490702"/>
              <a:chOff x="12731803" y="3562552"/>
              <a:chExt cx="2012897" cy="490702"/>
            </a:xfrm>
          </p:grpSpPr>
          <p:sp>
            <p:nvSpPr>
              <p:cNvPr id="40" name="Rechthoek 39">
                <a:extLst>
                  <a:ext uri="{FF2B5EF4-FFF2-40B4-BE49-F238E27FC236}">
                    <a16:creationId xmlns:a16="http://schemas.microsoft.com/office/drawing/2014/main" id="{020D80AC-7022-45A9-A524-166677493893}"/>
                  </a:ext>
                </a:extLst>
              </p:cNvPr>
              <p:cNvSpPr/>
              <p:nvPr userDrawn="1"/>
            </p:nvSpPr>
            <p:spPr>
              <a:xfrm>
                <a:off x="12747554" y="3562552"/>
                <a:ext cx="1997146" cy="490702"/>
              </a:xfrm>
              <a:prstGeom prst="rect">
                <a:avLst/>
              </a:prstGeom>
              <a:solidFill>
                <a:sysClr val="window" lastClr="FFFFFF"/>
              </a:solidFill>
              <a:ln w="12700" cap="flat" cmpd="sng" algn="ctr">
                <a:solidFill>
                  <a:srgbClr val="D1D1D1"/>
                </a:solidFill>
                <a:prstDash val="solid"/>
                <a:miter lim="800000"/>
              </a:ln>
              <a:effectLst/>
            </p:spPr>
            <p:txBody>
              <a:bodyPr rot="0" spcFirstLastPara="0"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nl-NL" sz="6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41" name="Rechthoek 40">
                <a:extLst>
                  <a:ext uri="{FF2B5EF4-FFF2-40B4-BE49-F238E27FC236}">
                    <a16:creationId xmlns:a16="http://schemas.microsoft.com/office/drawing/2014/main" id="{E2002B3E-5AEE-43D1-84EF-2AE8FD045DBA}"/>
                  </a:ext>
                </a:extLst>
              </p:cNvPr>
              <p:cNvSpPr/>
              <p:nvPr userDrawn="1"/>
            </p:nvSpPr>
            <p:spPr>
              <a:xfrm>
                <a:off x="12766168" y="3578469"/>
                <a:ext cx="1965344" cy="254977"/>
              </a:xfrm>
              <a:prstGeom prst="rect">
                <a:avLst/>
              </a:prstGeom>
              <a:solidFill>
                <a:srgbClr val="EBEBEB"/>
              </a:solidFill>
              <a:ln w="12700" cap="flat" cmpd="sng" algn="ctr">
                <a:no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42" name="Tekstvak 41">
                <a:extLst>
                  <a:ext uri="{FF2B5EF4-FFF2-40B4-BE49-F238E27FC236}">
                    <a16:creationId xmlns:a16="http://schemas.microsoft.com/office/drawing/2014/main" id="{9B561A87-BE58-4E1D-BA04-DE49FFA32C97}"/>
                  </a:ext>
                </a:extLst>
              </p:cNvPr>
              <p:cNvSpPr txBox="1"/>
              <p:nvPr userDrawn="1"/>
            </p:nvSpPr>
            <p:spPr>
              <a:xfrm>
                <a:off x="12731803" y="3591461"/>
                <a:ext cx="1052979" cy="216982"/>
              </a:xfrm>
              <a:prstGeom prst="rect">
                <a:avLst/>
              </a:prstGeom>
              <a:noFill/>
            </p:spPr>
            <p:txBody>
              <a:bodyPr wrap="square" rtlCol="0">
                <a:spAutoFit/>
              </a:bodyPr>
              <a:lstStyle/>
              <a:p>
                <a:pPr marL="0" marR="0" lvl="0" indent="0" algn="l" defTabSz="1217512" rtl="0" eaLnBrk="1" fontAlgn="auto" latinLnBrk="0" hangingPunct="1">
                  <a:lnSpc>
                    <a:spcPct val="90000"/>
                  </a:lnSpc>
                  <a:spcBef>
                    <a:spcPts val="600"/>
                  </a:spcBef>
                  <a:spcAft>
                    <a:spcPts val="600"/>
                  </a:spcAft>
                  <a:buClrTx/>
                  <a:buSzTx/>
                  <a:buFontTx/>
                  <a:buNone/>
                  <a:tabLst/>
                  <a:defRPr/>
                </a:pPr>
                <a:r>
                  <a:rPr lang="nl-NL" sz="900" b="1" kern="1200" noProof="0">
                    <a:solidFill>
                      <a:srgbClr val="211F26"/>
                    </a:solidFill>
                    <a:latin typeface="Calibri" panose="020F0502020204030204" pitchFamily="34" charset="0"/>
                    <a:ea typeface="+mn-ea"/>
                    <a:cs typeface="Calibri" panose="020F0502020204030204" pitchFamily="34" charset="0"/>
                  </a:rPr>
                  <a:t>Themakleuren</a:t>
                </a:r>
              </a:p>
            </p:txBody>
          </p:sp>
          <p:sp>
            <p:nvSpPr>
              <p:cNvPr id="43" name="Rechthoek 42">
                <a:extLst>
                  <a:ext uri="{FF2B5EF4-FFF2-40B4-BE49-F238E27FC236}">
                    <a16:creationId xmlns:a16="http://schemas.microsoft.com/office/drawing/2014/main" id="{1C72375A-5F09-4DA2-AEBC-6ACF2972EC59}"/>
                  </a:ext>
                </a:extLst>
              </p:cNvPr>
              <p:cNvSpPr/>
              <p:nvPr userDrawn="1"/>
            </p:nvSpPr>
            <p:spPr>
              <a:xfrm>
                <a:off x="12814699" y="3874304"/>
                <a:ext cx="136620" cy="136620"/>
              </a:xfrm>
              <a:prstGeom prst="rect">
                <a:avLst/>
              </a:prstGeom>
              <a:solidFill>
                <a:sysClr val="window" lastClr="FFFFFF"/>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44" name="Rechthoek 43">
                <a:extLst>
                  <a:ext uri="{FF2B5EF4-FFF2-40B4-BE49-F238E27FC236}">
                    <a16:creationId xmlns:a16="http://schemas.microsoft.com/office/drawing/2014/main" id="{316A3FDB-C8E4-4F5A-9A42-9AE51E288EDE}"/>
                  </a:ext>
                </a:extLst>
              </p:cNvPr>
              <p:cNvSpPr/>
              <p:nvPr userDrawn="1"/>
            </p:nvSpPr>
            <p:spPr>
              <a:xfrm>
                <a:off x="13007154" y="3870040"/>
                <a:ext cx="136620" cy="136620"/>
              </a:xfrm>
              <a:prstGeom prst="rect">
                <a:avLst/>
              </a:prstGeom>
              <a:solidFill>
                <a:sysClr val="windowText" lastClr="000000"/>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45" name="Rechthoek 44">
                <a:extLst>
                  <a:ext uri="{FF2B5EF4-FFF2-40B4-BE49-F238E27FC236}">
                    <a16:creationId xmlns:a16="http://schemas.microsoft.com/office/drawing/2014/main" id="{F6720C6D-B8D0-4992-995A-9B66358F0E47}"/>
                  </a:ext>
                </a:extLst>
              </p:cNvPr>
              <p:cNvSpPr/>
              <p:nvPr userDrawn="1"/>
            </p:nvSpPr>
            <p:spPr>
              <a:xfrm>
                <a:off x="13199609" y="3870040"/>
                <a:ext cx="136620" cy="136620"/>
              </a:xfrm>
              <a:prstGeom prst="rect">
                <a:avLst/>
              </a:prstGeom>
              <a:solidFill>
                <a:schemeClr val="bg2"/>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46" name="Rechthoek 45">
                <a:extLst>
                  <a:ext uri="{FF2B5EF4-FFF2-40B4-BE49-F238E27FC236}">
                    <a16:creationId xmlns:a16="http://schemas.microsoft.com/office/drawing/2014/main" id="{31F37554-8EC8-4859-9416-02190BE11D1E}"/>
                  </a:ext>
                </a:extLst>
              </p:cNvPr>
              <p:cNvSpPr/>
              <p:nvPr userDrawn="1"/>
            </p:nvSpPr>
            <p:spPr>
              <a:xfrm>
                <a:off x="13392064" y="3870040"/>
                <a:ext cx="136620" cy="136620"/>
              </a:xfrm>
              <a:prstGeom prst="rect">
                <a:avLst/>
              </a:prstGeom>
              <a:solidFill>
                <a:schemeClr val="tx2"/>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47" name="Rechthoek 46">
                <a:extLst>
                  <a:ext uri="{FF2B5EF4-FFF2-40B4-BE49-F238E27FC236}">
                    <a16:creationId xmlns:a16="http://schemas.microsoft.com/office/drawing/2014/main" id="{65DF3CE4-127A-47FF-85B9-CE99DA7B1E61}"/>
                  </a:ext>
                </a:extLst>
              </p:cNvPr>
              <p:cNvSpPr/>
              <p:nvPr userDrawn="1"/>
            </p:nvSpPr>
            <p:spPr>
              <a:xfrm>
                <a:off x="13776974" y="3870040"/>
                <a:ext cx="136620" cy="136620"/>
              </a:xfrm>
              <a:prstGeom prst="rect">
                <a:avLst/>
              </a:prstGeom>
              <a:solidFill>
                <a:schemeClr val="accent2"/>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48" name="Rechthoek 47">
                <a:extLst>
                  <a:ext uri="{FF2B5EF4-FFF2-40B4-BE49-F238E27FC236}">
                    <a16:creationId xmlns:a16="http://schemas.microsoft.com/office/drawing/2014/main" id="{24251BE9-ED18-42A3-AF90-8882BE78C930}"/>
                  </a:ext>
                </a:extLst>
              </p:cNvPr>
              <p:cNvSpPr/>
              <p:nvPr userDrawn="1"/>
            </p:nvSpPr>
            <p:spPr>
              <a:xfrm>
                <a:off x="13969429" y="3870040"/>
                <a:ext cx="136620" cy="136620"/>
              </a:xfrm>
              <a:prstGeom prst="rect">
                <a:avLst/>
              </a:prstGeom>
              <a:solidFill>
                <a:schemeClr val="accent3"/>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49" name="Rechthoek 48">
                <a:extLst>
                  <a:ext uri="{FF2B5EF4-FFF2-40B4-BE49-F238E27FC236}">
                    <a16:creationId xmlns:a16="http://schemas.microsoft.com/office/drawing/2014/main" id="{95581812-FE86-4F91-BABF-9AF310F9BE24}"/>
                  </a:ext>
                </a:extLst>
              </p:cNvPr>
              <p:cNvSpPr/>
              <p:nvPr userDrawn="1"/>
            </p:nvSpPr>
            <p:spPr>
              <a:xfrm>
                <a:off x="14161884" y="3870040"/>
                <a:ext cx="136620" cy="136620"/>
              </a:xfrm>
              <a:prstGeom prst="rect">
                <a:avLst/>
              </a:prstGeom>
              <a:solidFill>
                <a:schemeClr val="accent4"/>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50" name="Rechthoek 49">
                <a:extLst>
                  <a:ext uri="{FF2B5EF4-FFF2-40B4-BE49-F238E27FC236}">
                    <a16:creationId xmlns:a16="http://schemas.microsoft.com/office/drawing/2014/main" id="{6DB778E1-B726-4FF1-B044-70FCD7F526A8}"/>
                  </a:ext>
                </a:extLst>
              </p:cNvPr>
              <p:cNvSpPr/>
              <p:nvPr userDrawn="1"/>
            </p:nvSpPr>
            <p:spPr>
              <a:xfrm>
                <a:off x="14354339" y="3870040"/>
                <a:ext cx="136620" cy="136620"/>
              </a:xfrm>
              <a:prstGeom prst="rect">
                <a:avLst/>
              </a:prstGeom>
              <a:solidFill>
                <a:schemeClr val="accent5"/>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51" name="Rechthoek 50">
                <a:extLst>
                  <a:ext uri="{FF2B5EF4-FFF2-40B4-BE49-F238E27FC236}">
                    <a16:creationId xmlns:a16="http://schemas.microsoft.com/office/drawing/2014/main" id="{08140E00-9134-4E64-9EBF-FC8C3AD8DF2A}"/>
                  </a:ext>
                </a:extLst>
              </p:cNvPr>
              <p:cNvSpPr/>
              <p:nvPr userDrawn="1"/>
            </p:nvSpPr>
            <p:spPr>
              <a:xfrm>
                <a:off x="14546797" y="3870040"/>
                <a:ext cx="136620" cy="136620"/>
              </a:xfrm>
              <a:prstGeom prst="rect">
                <a:avLst/>
              </a:prstGeom>
              <a:solidFill>
                <a:schemeClr val="accent6"/>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grpSp>
            <p:nvGrpSpPr>
              <p:cNvPr id="52" name="Groep 51">
                <a:extLst>
                  <a:ext uri="{FF2B5EF4-FFF2-40B4-BE49-F238E27FC236}">
                    <a16:creationId xmlns:a16="http://schemas.microsoft.com/office/drawing/2014/main" id="{30137B12-E0E9-4ED9-91E9-1E4D0FA94AFE}"/>
                  </a:ext>
                </a:extLst>
              </p:cNvPr>
              <p:cNvGrpSpPr/>
              <p:nvPr userDrawn="1"/>
            </p:nvGrpSpPr>
            <p:grpSpPr>
              <a:xfrm>
                <a:off x="13580316" y="3865836"/>
                <a:ext cx="151508" cy="147961"/>
                <a:chOff x="13580316" y="3865836"/>
                <a:chExt cx="151508" cy="147961"/>
              </a:xfrm>
            </p:grpSpPr>
            <p:sp>
              <p:nvSpPr>
                <p:cNvPr id="53" name="Rechthoek 52">
                  <a:extLst>
                    <a:ext uri="{FF2B5EF4-FFF2-40B4-BE49-F238E27FC236}">
                      <a16:creationId xmlns:a16="http://schemas.microsoft.com/office/drawing/2014/main" id="{0D06D2E0-4B2D-4031-B6BE-012A1CF7DAA8}"/>
                    </a:ext>
                  </a:extLst>
                </p:cNvPr>
                <p:cNvSpPr/>
                <p:nvPr userDrawn="1"/>
              </p:nvSpPr>
              <p:spPr>
                <a:xfrm>
                  <a:off x="13584519" y="3870040"/>
                  <a:ext cx="136620" cy="136620"/>
                </a:xfrm>
                <a:prstGeom prst="rect">
                  <a:avLst/>
                </a:prstGeom>
                <a:solidFill>
                  <a:schemeClr val="accent1"/>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54" name="Rechthoek 53">
                  <a:extLst>
                    <a:ext uri="{FF2B5EF4-FFF2-40B4-BE49-F238E27FC236}">
                      <a16:creationId xmlns:a16="http://schemas.microsoft.com/office/drawing/2014/main" id="{309708F2-F9EE-4D5D-89D6-7018C16BFCE5}"/>
                    </a:ext>
                  </a:extLst>
                </p:cNvPr>
                <p:cNvSpPr/>
                <p:nvPr userDrawn="1"/>
              </p:nvSpPr>
              <p:spPr>
                <a:xfrm>
                  <a:off x="13580316" y="3865836"/>
                  <a:ext cx="151508" cy="147961"/>
                </a:xfrm>
                <a:prstGeom prst="rect">
                  <a:avLst/>
                </a:prstGeom>
                <a:noFill/>
                <a:ln w="12700" cap="flat" cmpd="sng" algn="ctr">
                  <a:solidFill>
                    <a:srgbClr val="F29132"/>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grpSp>
        </p:grpSp>
        <p:grpSp>
          <p:nvGrpSpPr>
            <p:cNvPr id="30" name="Groep 29">
              <a:extLst>
                <a:ext uri="{FF2B5EF4-FFF2-40B4-BE49-F238E27FC236}">
                  <a16:creationId xmlns:a16="http://schemas.microsoft.com/office/drawing/2014/main" id="{45072B28-8A88-42E5-968D-140A393B6E6A}"/>
                </a:ext>
              </a:extLst>
            </p:cNvPr>
            <p:cNvGrpSpPr/>
            <p:nvPr userDrawn="1"/>
          </p:nvGrpSpPr>
          <p:grpSpPr>
            <a:xfrm>
              <a:off x="-3314820" y="4363463"/>
              <a:ext cx="1381246" cy="835929"/>
              <a:chOff x="-3314820" y="3391746"/>
              <a:chExt cx="1381246" cy="835929"/>
            </a:xfrm>
          </p:grpSpPr>
          <p:sp>
            <p:nvSpPr>
              <p:cNvPr id="31" name="Rechthoek 30">
                <a:extLst>
                  <a:ext uri="{FF2B5EF4-FFF2-40B4-BE49-F238E27FC236}">
                    <a16:creationId xmlns:a16="http://schemas.microsoft.com/office/drawing/2014/main" id="{4FABF738-FAC9-40E8-AA10-D4EFCAAE22DF}"/>
                  </a:ext>
                </a:extLst>
              </p:cNvPr>
              <p:cNvSpPr/>
              <p:nvPr userDrawn="1"/>
            </p:nvSpPr>
            <p:spPr>
              <a:xfrm>
                <a:off x="-3314820" y="3391746"/>
                <a:ext cx="1381246" cy="272279"/>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32" name="Rechthoek 31">
                <a:extLst>
                  <a:ext uri="{FF2B5EF4-FFF2-40B4-BE49-F238E27FC236}">
                    <a16:creationId xmlns:a16="http://schemas.microsoft.com/office/drawing/2014/main" id="{94330BD2-5E3E-4F2D-B985-E7ED15B0814B}"/>
                  </a:ext>
                </a:extLst>
              </p:cNvPr>
              <p:cNvSpPr/>
              <p:nvPr userDrawn="1"/>
            </p:nvSpPr>
            <p:spPr>
              <a:xfrm>
                <a:off x="-3304719" y="3412899"/>
                <a:ext cx="1361619"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33" name="Tekstvak 32">
                <a:extLst>
                  <a:ext uri="{FF2B5EF4-FFF2-40B4-BE49-F238E27FC236}">
                    <a16:creationId xmlns:a16="http://schemas.microsoft.com/office/drawing/2014/main" id="{0A7529E9-A2BE-452E-8D9A-F89E4B98FF65}"/>
                  </a:ext>
                </a:extLst>
              </p:cNvPr>
              <p:cNvSpPr txBox="1"/>
              <p:nvPr userDrawn="1"/>
            </p:nvSpPr>
            <p:spPr>
              <a:xfrm>
                <a:off x="-3069820" y="3472995"/>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Vormopvulling</a:t>
                </a:r>
              </a:p>
            </p:txBody>
          </p:sp>
          <p:sp>
            <p:nvSpPr>
              <p:cNvPr id="34" name="Vrije vorm: vorm 33">
                <a:extLst>
                  <a:ext uri="{FF2B5EF4-FFF2-40B4-BE49-F238E27FC236}">
                    <a16:creationId xmlns:a16="http://schemas.microsoft.com/office/drawing/2014/main" id="{A95F3FE0-FA0D-4457-869A-C1683A645E41}"/>
                  </a:ext>
                </a:extLst>
              </p:cNvPr>
              <p:cNvSpPr/>
              <p:nvPr userDrawn="1"/>
            </p:nvSpPr>
            <p:spPr>
              <a:xfrm>
                <a:off x="-2404225" y="4047675"/>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grpSp>
            <p:nvGrpSpPr>
              <p:cNvPr id="35" name="Groep 34">
                <a:extLst>
                  <a:ext uri="{FF2B5EF4-FFF2-40B4-BE49-F238E27FC236}">
                    <a16:creationId xmlns:a16="http://schemas.microsoft.com/office/drawing/2014/main" id="{3E22DE25-5004-498C-8B06-76560C9D918A}"/>
                  </a:ext>
                </a:extLst>
              </p:cNvPr>
              <p:cNvGrpSpPr/>
              <p:nvPr userDrawn="1"/>
            </p:nvGrpSpPr>
            <p:grpSpPr>
              <a:xfrm>
                <a:off x="-3243855" y="3446665"/>
                <a:ext cx="157453" cy="147831"/>
                <a:chOff x="-899320" y="3037554"/>
                <a:chExt cx="175977" cy="165227"/>
              </a:xfrm>
            </p:grpSpPr>
            <p:sp>
              <p:nvSpPr>
                <p:cNvPr id="37" name="Vrije vorm: vorm 36">
                  <a:extLst>
                    <a:ext uri="{FF2B5EF4-FFF2-40B4-BE49-F238E27FC236}">
                      <a16:creationId xmlns:a16="http://schemas.microsoft.com/office/drawing/2014/main" id="{3461EE04-086F-4EF9-9C4D-069C70B36EAE}"/>
                    </a:ext>
                  </a:extLst>
                </p:cNvPr>
                <p:cNvSpPr/>
                <p:nvPr userDrawn="1"/>
              </p:nvSpPr>
              <p:spPr>
                <a:xfrm>
                  <a:off x="-804124" y="3081338"/>
                  <a:ext cx="80781" cy="121443"/>
                </a:xfrm>
                <a:custGeom>
                  <a:avLst/>
                  <a:gdLst>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61912"/>
                    <a:gd name="connsiteY0" fmla="*/ 4763 h 76200"/>
                    <a:gd name="connsiteX1" fmla="*/ 4762 w 61912"/>
                    <a:gd name="connsiteY1" fmla="*/ 76200 h 76200"/>
                    <a:gd name="connsiteX2" fmla="*/ 61912 w 61912"/>
                    <a:gd name="connsiteY2" fmla="*/ 0 h 76200"/>
                    <a:gd name="connsiteX3" fmla="*/ 0 w 61912"/>
                    <a:gd name="connsiteY3" fmla="*/ 4763 h 76200"/>
                    <a:gd name="connsiteX0" fmla="*/ 0 w 61912"/>
                    <a:gd name="connsiteY0" fmla="*/ 50015 h 121452"/>
                    <a:gd name="connsiteX1" fmla="*/ 4762 w 61912"/>
                    <a:gd name="connsiteY1" fmla="*/ 121452 h 121452"/>
                    <a:gd name="connsiteX2" fmla="*/ 61912 w 61912"/>
                    <a:gd name="connsiteY2" fmla="*/ 45252 h 121452"/>
                    <a:gd name="connsiteX3" fmla="*/ 7143 w 61912"/>
                    <a:gd name="connsiteY3" fmla="*/ 9 h 121452"/>
                    <a:gd name="connsiteX4" fmla="*/ 0 w 61912"/>
                    <a:gd name="connsiteY4" fmla="*/ 50015 h 121452"/>
                    <a:gd name="connsiteX0" fmla="*/ 30217 w 92129"/>
                    <a:gd name="connsiteY0" fmla="*/ 50015 h 121452"/>
                    <a:gd name="connsiteX1" fmla="*/ 34979 w 92129"/>
                    <a:gd name="connsiteY1" fmla="*/ 121452 h 121452"/>
                    <a:gd name="connsiteX2" fmla="*/ 92129 w 92129"/>
                    <a:gd name="connsiteY2" fmla="*/ 45252 h 121452"/>
                    <a:gd name="connsiteX3" fmla="*/ 37360 w 92129"/>
                    <a:gd name="connsiteY3" fmla="*/ 9 h 121452"/>
                    <a:gd name="connsiteX4" fmla="*/ 30217 w 92129"/>
                    <a:gd name="connsiteY4" fmla="*/ 50015 h 121452"/>
                    <a:gd name="connsiteX0" fmla="*/ 30217 w 92129"/>
                    <a:gd name="connsiteY0" fmla="*/ 50006 h 121443"/>
                    <a:gd name="connsiteX1" fmla="*/ 34979 w 92129"/>
                    <a:gd name="connsiteY1" fmla="*/ 121443 h 121443"/>
                    <a:gd name="connsiteX2" fmla="*/ 92129 w 92129"/>
                    <a:gd name="connsiteY2" fmla="*/ 45243 h 121443"/>
                    <a:gd name="connsiteX3" fmla="*/ 37360 w 92129"/>
                    <a:gd name="connsiteY3" fmla="*/ 0 h 121443"/>
                    <a:gd name="connsiteX4" fmla="*/ 30217 w 92129"/>
                    <a:gd name="connsiteY4" fmla="*/ 50006 h 121443"/>
                    <a:gd name="connsiteX0" fmla="*/ 30217 w 92490"/>
                    <a:gd name="connsiteY0" fmla="*/ 50006 h 121443"/>
                    <a:gd name="connsiteX1" fmla="*/ 34979 w 92490"/>
                    <a:gd name="connsiteY1" fmla="*/ 121443 h 121443"/>
                    <a:gd name="connsiteX2" fmla="*/ 92129 w 92490"/>
                    <a:gd name="connsiteY2" fmla="*/ 45243 h 121443"/>
                    <a:gd name="connsiteX3" fmla="*/ 37360 w 92490"/>
                    <a:gd name="connsiteY3" fmla="*/ 0 h 121443"/>
                    <a:gd name="connsiteX4" fmla="*/ 30217 w 92490"/>
                    <a:gd name="connsiteY4" fmla="*/ 50006 h 121443"/>
                    <a:gd name="connsiteX0" fmla="*/ 30217 w 80781"/>
                    <a:gd name="connsiteY0" fmla="*/ 50006 h 121443"/>
                    <a:gd name="connsiteX1" fmla="*/ 34979 w 80781"/>
                    <a:gd name="connsiteY1" fmla="*/ 121443 h 121443"/>
                    <a:gd name="connsiteX2" fmla="*/ 80222 w 80781"/>
                    <a:gd name="connsiteY2" fmla="*/ 52387 h 121443"/>
                    <a:gd name="connsiteX3" fmla="*/ 37360 w 80781"/>
                    <a:gd name="connsiteY3" fmla="*/ 0 h 121443"/>
                    <a:gd name="connsiteX4" fmla="*/ 30217 w 80781"/>
                    <a:gd name="connsiteY4" fmla="*/ 50006 h 12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81" h="121443">
                      <a:moveTo>
                        <a:pt x="30217" y="50006"/>
                      </a:moveTo>
                      <a:lnTo>
                        <a:pt x="34979" y="121443"/>
                      </a:lnTo>
                      <a:lnTo>
                        <a:pt x="80222" y="52387"/>
                      </a:lnTo>
                      <a:cubicBezTo>
                        <a:pt x="84191" y="29368"/>
                        <a:pt x="66729" y="1588"/>
                        <a:pt x="37360" y="0"/>
                      </a:cubicBezTo>
                      <a:cubicBezTo>
                        <a:pt x="-43602" y="21431"/>
                        <a:pt x="32598" y="33337"/>
                        <a:pt x="30217" y="50006"/>
                      </a:cubicBezTo>
                      <a:close/>
                    </a:path>
                  </a:pathLst>
                </a:custGeom>
                <a:solidFill>
                  <a:srgbClr val="366FA8"/>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900" b="1" i="0" u="none" strike="noStrike" kern="0" cap="none" spc="0" normalizeH="0" baseline="0" noProof="0">
                    <a:ln>
                      <a:noFill/>
                    </a:ln>
                    <a:solidFill>
                      <a:prstClr val="black"/>
                    </a:solidFill>
                    <a:effectLst/>
                    <a:uLnTx/>
                    <a:uFillTx/>
                    <a:latin typeface="Segoe UI Light"/>
                    <a:ea typeface="+mn-ea"/>
                    <a:cs typeface="+mn-cs"/>
                  </a:endParaRPr>
                </a:p>
              </p:txBody>
            </p:sp>
            <p:sp>
              <p:nvSpPr>
                <p:cNvPr id="38" name="Rechthoek: afgeronde hoeken 37">
                  <a:extLst>
                    <a:ext uri="{FF2B5EF4-FFF2-40B4-BE49-F238E27FC236}">
                      <a16:creationId xmlns:a16="http://schemas.microsoft.com/office/drawing/2014/main" id="{A08859D6-02A8-48CF-84D8-8C9B35B087ED}"/>
                    </a:ext>
                  </a:extLst>
                </p:cNvPr>
                <p:cNvSpPr/>
                <p:nvPr userDrawn="1"/>
              </p:nvSpPr>
              <p:spPr>
                <a:xfrm rot="2903873">
                  <a:off x="-887744" y="3085651"/>
                  <a:ext cx="99751" cy="122903"/>
                </a:xfrm>
                <a:prstGeom prst="roundRect">
                  <a:avLst>
                    <a:gd name="adj" fmla="val 2911"/>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nl-NL" sz="7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9" name="Vrije vorm: vorm 38">
                  <a:extLst>
                    <a:ext uri="{FF2B5EF4-FFF2-40B4-BE49-F238E27FC236}">
                      <a16:creationId xmlns:a16="http://schemas.microsoft.com/office/drawing/2014/main" id="{90721DE6-A9CC-4195-8C68-74E8F29CFA85}"/>
                    </a:ext>
                  </a:extLst>
                </p:cNvPr>
                <p:cNvSpPr/>
                <p:nvPr userDrawn="1"/>
              </p:nvSpPr>
              <p:spPr>
                <a:xfrm>
                  <a:off x="-894646" y="3037554"/>
                  <a:ext cx="64753" cy="85767"/>
                </a:xfrm>
                <a:custGeom>
                  <a:avLst/>
                  <a:gdLst>
                    <a:gd name="connsiteX0" fmla="*/ 0 w 52388"/>
                    <a:gd name="connsiteY0" fmla="*/ 76203 h 76203"/>
                    <a:gd name="connsiteX1" fmla="*/ 26194 w 52388"/>
                    <a:gd name="connsiteY1" fmla="*/ 3 h 76203"/>
                    <a:gd name="connsiteX2" fmla="*/ 52388 w 52388"/>
                    <a:gd name="connsiteY2" fmla="*/ 73822 h 76203"/>
                    <a:gd name="connsiteX0" fmla="*/ 0 w 52388"/>
                    <a:gd name="connsiteY0" fmla="*/ 76203 h 76203"/>
                    <a:gd name="connsiteX1" fmla="*/ 26194 w 52388"/>
                    <a:gd name="connsiteY1" fmla="*/ 3 h 76203"/>
                    <a:gd name="connsiteX2" fmla="*/ 52388 w 52388"/>
                    <a:gd name="connsiteY2" fmla="*/ 73822 h 76203"/>
                    <a:gd name="connsiteX0" fmla="*/ 0 w 46443"/>
                    <a:gd name="connsiteY0" fmla="*/ 78387 h 78387"/>
                    <a:gd name="connsiteX1" fmla="*/ 20249 w 46443"/>
                    <a:gd name="connsiteY1" fmla="*/ 11 h 78387"/>
                    <a:gd name="connsiteX2" fmla="*/ 46443 w 46443"/>
                    <a:gd name="connsiteY2" fmla="*/ 73830 h 78387"/>
                    <a:gd name="connsiteX0" fmla="*/ 135 w 46578"/>
                    <a:gd name="connsiteY0" fmla="*/ 78387 h 78387"/>
                    <a:gd name="connsiteX1" fmla="*/ 20384 w 46578"/>
                    <a:gd name="connsiteY1" fmla="*/ 11 h 78387"/>
                    <a:gd name="connsiteX2" fmla="*/ 46578 w 46578"/>
                    <a:gd name="connsiteY2" fmla="*/ 73830 h 78387"/>
                    <a:gd name="connsiteX0" fmla="*/ 295 w 46738"/>
                    <a:gd name="connsiteY0" fmla="*/ 78387 h 78387"/>
                    <a:gd name="connsiteX1" fmla="*/ 20544 w 46738"/>
                    <a:gd name="connsiteY1" fmla="*/ 11 h 78387"/>
                    <a:gd name="connsiteX2" fmla="*/ 46738 w 46738"/>
                    <a:gd name="connsiteY2" fmla="*/ 73830 h 78387"/>
                    <a:gd name="connsiteX0" fmla="*/ 127 w 39137"/>
                    <a:gd name="connsiteY0" fmla="*/ 78452 h 78452"/>
                    <a:gd name="connsiteX1" fmla="*/ 20376 w 39137"/>
                    <a:gd name="connsiteY1" fmla="*/ 76 h 78452"/>
                    <a:gd name="connsiteX2" fmla="*/ 39137 w 39137"/>
                    <a:gd name="connsiteY2" fmla="*/ 67366 h 78452"/>
                    <a:gd name="connsiteX0" fmla="*/ 127 w 39933"/>
                    <a:gd name="connsiteY0" fmla="*/ 78470 h 78470"/>
                    <a:gd name="connsiteX1" fmla="*/ 20376 w 39933"/>
                    <a:gd name="connsiteY1" fmla="*/ 94 h 78470"/>
                    <a:gd name="connsiteX2" fmla="*/ 39137 w 39933"/>
                    <a:gd name="connsiteY2" fmla="*/ 67384 h 78470"/>
                    <a:gd name="connsiteX0" fmla="*/ 219 w 40422"/>
                    <a:gd name="connsiteY0" fmla="*/ 78381 h 78381"/>
                    <a:gd name="connsiteX1" fmla="*/ 20468 w 40422"/>
                    <a:gd name="connsiteY1" fmla="*/ 5 h 78381"/>
                    <a:gd name="connsiteX2" fmla="*/ 39229 w 40422"/>
                    <a:gd name="connsiteY2" fmla="*/ 67295 h 78381"/>
                  </a:gdLst>
                  <a:ahLst/>
                  <a:cxnLst>
                    <a:cxn ang="0">
                      <a:pos x="connsiteX0" y="connsiteY0"/>
                    </a:cxn>
                    <a:cxn ang="0">
                      <a:pos x="connsiteX1" y="connsiteY1"/>
                    </a:cxn>
                    <a:cxn ang="0">
                      <a:pos x="connsiteX2" y="connsiteY2"/>
                    </a:cxn>
                  </a:cxnLst>
                  <a:rect l="l" t="t" r="r" b="b"/>
                  <a:pathLst>
                    <a:path w="40422" h="78381">
                      <a:moveTo>
                        <a:pt x="219" y="78381"/>
                      </a:moveTo>
                      <a:cubicBezTo>
                        <a:pt x="-1454" y="18717"/>
                        <a:pt x="6534" y="-324"/>
                        <a:pt x="20468" y="5"/>
                      </a:cubicBezTo>
                      <a:cubicBezTo>
                        <a:pt x="34402" y="334"/>
                        <a:pt x="43874" y="23658"/>
                        <a:pt x="39229" y="67295"/>
                      </a:cubicBezTo>
                    </a:path>
                  </a:pathLst>
                </a:custGeom>
                <a:no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nl-NL" sz="7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36" name="Gelijkbenige driehoek 35">
                <a:extLst>
                  <a:ext uri="{FF2B5EF4-FFF2-40B4-BE49-F238E27FC236}">
                    <a16:creationId xmlns:a16="http://schemas.microsoft.com/office/drawing/2014/main" id="{AF41A90E-B53C-48B1-8F5B-49164D7968F4}"/>
                  </a:ext>
                </a:extLst>
              </p:cNvPr>
              <p:cNvSpPr/>
              <p:nvPr userDrawn="1"/>
            </p:nvSpPr>
            <p:spPr>
              <a:xfrm rot="10800000">
                <a:off x="-2162266" y="3519194"/>
                <a:ext cx="94890" cy="50291"/>
              </a:xfrm>
              <a:prstGeom prst="triangle">
                <a:avLst/>
              </a:prstGeom>
              <a:solidFill>
                <a:sysClr val="windowText" lastClr="000000"/>
              </a:solidFill>
              <a:ln w="12700" cap="flat" cmpd="sng" algn="ctr">
                <a:no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grpSp>
      </p:grpSp>
    </p:spTree>
    <p:extLst>
      <p:ext uri="{BB962C8B-B14F-4D97-AF65-F5344CB8AC3E}">
        <p14:creationId xmlns:p14="http://schemas.microsoft.com/office/powerpoint/2010/main" val="899401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kst x2 #4">
    <p:spTree>
      <p:nvGrpSpPr>
        <p:cNvPr id="1" name=""/>
        <p:cNvGrpSpPr/>
        <p:nvPr/>
      </p:nvGrpSpPr>
      <p:grpSpPr>
        <a:xfrm>
          <a:off x="0" y="0"/>
          <a:ext cx="0" cy="0"/>
          <a:chOff x="0" y="0"/>
          <a:chExt cx="0" cy="0"/>
        </a:xfrm>
      </p:grpSpPr>
      <p:sp>
        <p:nvSpPr>
          <p:cNvPr id="74" name="Vrije vorm: vorm 73">
            <a:extLst>
              <a:ext uri="{FF2B5EF4-FFF2-40B4-BE49-F238E27FC236}">
                <a16:creationId xmlns:a16="http://schemas.microsoft.com/office/drawing/2014/main" id="{9DFC5023-CF5F-484D-BB03-840CDB763317}"/>
              </a:ext>
            </a:extLst>
          </p:cNvPr>
          <p:cNvSpPr/>
          <p:nvPr userDrawn="1"/>
        </p:nvSpPr>
        <p:spPr>
          <a:xfrm flipH="1">
            <a:off x="5010846" y="0"/>
            <a:ext cx="6215569" cy="6858000"/>
          </a:xfrm>
          <a:custGeom>
            <a:avLst/>
            <a:gdLst>
              <a:gd name="connsiteX0" fmla="*/ 6215569 w 6215569"/>
              <a:gd name="connsiteY0" fmla="*/ 0 h 6858000"/>
              <a:gd name="connsiteX1" fmla="*/ 4104 w 6215569"/>
              <a:gd name="connsiteY1" fmla="*/ 0 h 6858000"/>
              <a:gd name="connsiteX2" fmla="*/ 459255 w 6215569"/>
              <a:gd name="connsiteY2" fmla="*/ 5411548 h 6858000"/>
              <a:gd name="connsiteX3" fmla="*/ 333573 w 6215569"/>
              <a:gd name="connsiteY3" fmla="*/ 6621529 h 6858000"/>
              <a:gd name="connsiteX4" fmla="*/ 286691 w 6215569"/>
              <a:gd name="connsiteY4" fmla="*/ 6858000 h 6858000"/>
              <a:gd name="connsiteX5" fmla="*/ 6215569 w 6215569"/>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15569" h="6858000">
                <a:moveTo>
                  <a:pt x="6215569" y="0"/>
                </a:moveTo>
                <a:lnTo>
                  <a:pt x="4104" y="0"/>
                </a:lnTo>
                <a:cubicBezTo>
                  <a:pt x="-53373" y="1915655"/>
                  <a:pt x="512848" y="3407719"/>
                  <a:pt x="459255" y="5411548"/>
                </a:cubicBezTo>
                <a:cubicBezTo>
                  <a:pt x="446439" y="5889597"/>
                  <a:pt x="397555" y="6273960"/>
                  <a:pt x="333573" y="6621529"/>
                </a:cubicBezTo>
                <a:lnTo>
                  <a:pt x="286691" y="6858000"/>
                </a:lnTo>
                <a:lnTo>
                  <a:pt x="6215569" y="6858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nl-NL" sz="1633"/>
          </a:p>
        </p:txBody>
      </p:sp>
      <p:sp>
        <p:nvSpPr>
          <p:cNvPr id="77" name="Vrije vorm: vorm 76">
            <a:extLst>
              <a:ext uri="{FF2B5EF4-FFF2-40B4-BE49-F238E27FC236}">
                <a16:creationId xmlns:a16="http://schemas.microsoft.com/office/drawing/2014/main" id="{C1BE7241-3BFA-4EEA-B75C-91FA8DD57664}"/>
              </a:ext>
            </a:extLst>
          </p:cNvPr>
          <p:cNvSpPr/>
          <p:nvPr userDrawn="1"/>
        </p:nvSpPr>
        <p:spPr>
          <a:xfrm flipH="1">
            <a:off x="-12080" y="0"/>
            <a:ext cx="5542977" cy="6858000"/>
          </a:xfrm>
          <a:custGeom>
            <a:avLst/>
            <a:gdLst>
              <a:gd name="connsiteX0" fmla="*/ 5542977 w 5542977"/>
              <a:gd name="connsiteY0" fmla="*/ 0 h 6858000"/>
              <a:gd name="connsiteX1" fmla="*/ 4104 w 5542977"/>
              <a:gd name="connsiteY1" fmla="*/ 0 h 6858000"/>
              <a:gd name="connsiteX2" fmla="*/ 459255 w 5542977"/>
              <a:gd name="connsiteY2" fmla="*/ 5411548 h 6858000"/>
              <a:gd name="connsiteX3" fmla="*/ 333573 w 5542977"/>
              <a:gd name="connsiteY3" fmla="*/ 6621529 h 6858000"/>
              <a:gd name="connsiteX4" fmla="*/ 286691 w 5542977"/>
              <a:gd name="connsiteY4" fmla="*/ 6858000 h 6858000"/>
              <a:gd name="connsiteX5" fmla="*/ 5542977 w 5542977"/>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42977" h="6858000">
                <a:moveTo>
                  <a:pt x="5542977" y="0"/>
                </a:moveTo>
                <a:lnTo>
                  <a:pt x="4104" y="0"/>
                </a:lnTo>
                <a:cubicBezTo>
                  <a:pt x="-53373" y="1915655"/>
                  <a:pt x="512848" y="3407719"/>
                  <a:pt x="459255" y="5411548"/>
                </a:cubicBezTo>
                <a:cubicBezTo>
                  <a:pt x="446439" y="5889597"/>
                  <a:pt x="397555" y="6273960"/>
                  <a:pt x="333573" y="6621529"/>
                </a:cubicBezTo>
                <a:lnTo>
                  <a:pt x="286691" y="6858000"/>
                </a:lnTo>
                <a:lnTo>
                  <a:pt x="5542977" y="685800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nl-NL" sz="1633"/>
          </a:p>
        </p:txBody>
      </p:sp>
      <p:sp>
        <p:nvSpPr>
          <p:cNvPr id="7" name="Tekstvak 6"/>
          <p:cNvSpPr txBox="1"/>
          <p:nvPr userDrawn="1"/>
        </p:nvSpPr>
        <p:spPr>
          <a:xfrm>
            <a:off x="-10750" y="-662296"/>
            <a:ext cx="12192000" cy="461665"/>
          </a:xfrm>
          <a:prstGeom prst="rect">
            <a:avLst/>
          </a:prstGeom>
          <a:noFill/>
        </p:spPr>
        <p:txBody>
          <a:bodyPr wrap="square" rtlCol="0">
            <a:spAutoFit/>
          </a:bodyPr>
          <a:lstStyle/>
          <a:p>
            <a:pPr marL="0" algn="ctr" defTabSz="914400" rtl="0" eaLnBrk="1" latinLnBrk="0" hangingPunct="1"/>
            <a:r>
              <a:rPr lang="nl-NL" sz="2400" b="0" kern="1200" spc="50" baseline="0">
                <a:solidFill>
                  <a:schemeClr val="accent2"/>
                </a:solidFill>
                <a:latin typeface="+mj-lt"/>
                <a:ea typeface="+mn-ea"/>
                <a:cs typeface="Calibri" panose="020F0502020204030204" pitchFamily="34" charset="0"/>
              </a:rPr>
              <a:t>Tekst x2</a:t>
            </a:r>
          </a:p>
        </p:txBody>
      </p:sp>
      <p:grpSp>
        <p:nvGrpSpPr>
          <p:cNvPr id="209" name="INSTRUCTIE">
            <a:extLst>
              <a:ext uri="{FF2B5EF4-FFF2-40B4-BE49-F238E27FC236}">
                <a16:creationId xmlns:a16="http://schemas.microsoft.com/office/drawing/2014/main" id="{2F3ED8A6-3A18-4513-ABB4-5AE20CAC9942}"/>
              </a:ext>
            </a:extLst>
          </p:cNvPr>
          <p:cNvGrpSpPr/>
          <p:nvPr userDrawn="1"/>
        </p:nvGrpSpPr>
        <p:grpSpPr>
          <a:xfrm>
            <a:off x="-3786437" y="0"/>
            <a:ext cx="3693386" cy="5359349"/>
            <a:chOff x="-3786437" y="0"/>
            <a:chExt cx="3693386" cy="5359349"/>
          </a:xfrm>
        </p:grpSpPr>
        <p:sp>
          <p:nvSpPr>
            <p:cNvPr id="210" name="Rechthoek 209">
              <a:extLst>
                <a:ext uri="{FF2B5EF4-FFF2-40B4-BE49-F238E27FC236}">
                  <a16:creationId xmlns:a16="http://schemas.microsoft.com/office/drawing/2014/main" id="{AECE6F23-520C-4BBF-AB8E-971665257582}"/>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211" name="Ovaal 210">
              <a:extLst>
                <a:ext uri="{FF2B5EF4-FFF2-40B4-BE49-F238E27FC236}">
                  <a16:creationId xmlns:a16="http://schemas.microsoft.com/office/drawing/2014/main" id="{414CE17E-D8E7-4132-B7B2-71954C7318A4}"/>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12" name="Rechthoek 211">
              <a:extLst>
                <a:ext uri="{FF2B5EF4-FFF2-40B4-BE49-F238E27FC236}">
                  <a16:creationId xmlns:a16="http://schemas.microsoft.com/office/drawing/2014/main" id="{1879E6CE-57AE-4A93-97F9-92952F95D860}"/>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Bullet</a:t>
              </a:r>
            </a:p>
          </p:txBody>
        </p:sp>
        <p:sp>
          <p:nvSpPr>
            <p:cNvPr id="213" name="Ovaal 212">
              <a:extLst>
                <a:ext uri="{FF2B5EF4-FFF2-40B4-BE49-F238E27FC236}">
                  <a16:creationId xmlns:a16="http://schemas.microsoft.com/office/drawing/2014/main" id="{A4456E32-0FCB-4B07-A200-DBBE00FB4BB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4" name="Rechthoek 213">
              <a:extLst>
                <a:ext uri="{FF2B5EF4-FFF2-40B4-BE49-F238E27FC236}">
                  <a16:creationId xmlns:a16="http://schemas.microsoft.com/office/drawing/2014/main" id="{53DD32DA-EAA8-4941-A403-756D32CC3D56}"/>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215" name="Rechthoek 214">
              <a:extLst>
                <a:ext uri="{FF2B5EF4-FFF2-40B4-BE49-F238E27FC236}">
                  <a16:creationId xmlns:a16="http://schemas.microsoft.com/office/drawing/2014/main" id="{66008737-3FC2-41FD-893E-1DDA02FD27AF}"/>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Sub-bullet #1</a:t>
              </a:r>
            </a:p>
          </p:txBody>
        </p:sp>
        <p:sp>
          <p:nvSpPr>
            <p:cNvPr id="216" name="Ovaal 215">
              <a:extLst>
                <a:ext uri="{FF2B5EF4-FFF2-40B4-BE49-F238E27FC236}">
                  <a16:creationId xmlns:a16="http://schemas.microsoft.com/office/drawing/2014/main" id="{43AC7EA2-1C42-4035-8B3A-397C2CAF4166}"/>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17" name="Ovaal 216">
              <a:extLst>
                <a:ext uri="{FF2B5EF4-FFF2-40B4-BE49-F238E27FC236}">
                  <a16:creationId xmlns:a16="http://schemas.microsoft.com/office/drawing/2014/main" id="{E303FED1-92C9-4B5E-819F-DCC3BA8E7FAC}"/>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18" name="Rechthoek 217">
              <a:extLst>
                <a:ext uri="{FF2B5EF4-FFF2-40B4-BE49-F238E27FC236}">
                  <a16:creationId xmlns:a16="http://schemas.microsoft.com/office/drawing/2014/main" id="{8235A1FC-DCD2-4518-A524-FD6FAB5F2DB8}"/>
                </a:ext>
              </a:extLst>
            </p:cNvPr>
            <p:cNvSpPr/>
            <p:nvPr userDrawn="1"/>
          </p:nvSpPr>
          <p:spPr>
            <a:xfrm>
              <a:off x="-3319415" y="24311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Leestekst</a:t>
              </a:r>
            </a:p>
          </p:txBody>
        </p:sp>
        <p:sp>
          <p:nvSpPr>
            <p:cNvPr id="219" name="Ovaal 218">
              <a:extLst>
                <a:ext uri="{FF2B5EF4-FFF2-40B4-BE49-F238E27FC236}">
                  <a16:creationId xmlns:a16="http://schemas.microsoft.com/office/drawing/2014/main" id="{F4163FBD-B83D-43A0-ADF1-55596EADF855}"/>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20" name="Rechthoek 219">
              <a:extLst>
                <a:ext uri="{FF2B5EF4-FFF2-40B4-BE49-F238E27FC236}">
                  <a16:creationId xmlns:a16="http://schemas.microsoft.com/office/drawing/2014/main" id="{73CCCD18-C744-40EC-A0A0-815B83389496}"/>
                </a:ext>
              </a:extLst>
            </p:cNvPr>
            <p:cNvSpPr/>
            <p:nvPr userDrawn="1"/>
          </p:nvSpPr>
          <p:spPr>
            <a:xfrm>
              <a:off x="-3319415" y="2722518"/>
              <a:ext cx="2949220" cy="180000"/>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accent2"/>
                  </a:solidFill>
                  <a:effectLst/>
                  <a:uLnTx/>
                  <a:uFillTx/>
                  <a:latin typeface="+mj-lt"/>
                  <a:ea typeface="+mn-ea"/>
                  <a:cs typeface="Calibri" panose="020F0502020204030204" pitchFamily="34" charset="0"/>
                </a:rPr>
                <a:t>Subtitel</a:t>
              </a:r>
            </a:p>
          </p:txBody>
        </p:sp>
        <p:sp>
          <p:nvSpPr>
            <p:cNvPr id="221" name="Ovaal 220">
              <a:extLst>
                <a:ext uri="{FF2B5EF4-FFF2-40B4-BE49-F238E27FC236}">
                  <a16:creationId xmlns:a16="http://schemas.microsoft.com/office/drawing/2014/main" id="{FF50CD52-9C7E-4CBB-96E7-9BB55BFB55D4}"/>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22" name="Rechthoek 221">
              <a:extLst>
                <a:ext uri="{FF2B5EF4-FFF2-40B4-BE49-F238E27FC236}">
                  <a16:creationId xmlns:a16="http://schemas.microsoft.com/office/drawing/2014/main" id="{E6D0A783-E46E-4D91-A6A5-FEF71D25D564}"/>
                </a:ext>
              </a:extLst>
            </p:cNvPr>
            <p:cNvSpPr/>
            <p:nvPr userDrawn="1"/>
          </p:nvSpPr>
          <p:spPr>
            <a:xfrm>
              <a:off x="-3319415" y="299712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Numerieke bullet</a:t>
              </a:r>
            </a:p>
          </p:txBody>
        </p:sp>
        <p:sp>
          <p:nvSpPr>
            <p:cNvPr id="223" name="Ovaal 222">
              <a:extLst>
                <a:ext uri="{FF2B5EF4-FFF2-40B4-BE49-F238E27FC236}">
                  <a16:creationId xmlns:a16="http://schemas.microsoft.com/office/drawing/2014/main" id="{DC944B03-1A0C-4D42-8726-83C51979A008}"/>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24" name="Rechthoek 223">
              <a:extLst>
                <a:ext uri="{FF2B5EF4-FFF2-40B4-BE49-F238E27FC236}">
                  <a16:creationId xmlns:a16="http://schemas.microsoft.com/office/drawing/2014/main" id="{F163E4C9-7EEB-497F-9B23-E38BDFEDF9D8}"/>
                </a:ext>
              </a:extLst>
            </p:cNvPr>
            <p:cNvSpPr/>
            <p:nvPr userDrawn="1"/>
          </p:nvSpPr>
          <p:spPr>
            <a:xfrm>
              <a:off x="-3325830" y="3288516"/>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5"/>
                </a:buClr>
                <a:buSzTx/>
                <a:buFont typeface="+mj-lt"/>
                <a:buAutoNum type="alphaLcPeriod"/>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Alfabetische bullet</a:t>
              </a:r>
            </a:p>
          </p:txBody>
        </p:sp>
        <p:sp>
          <p:nvSpPr>
            <p:cNvPr id="225" name="Ovaal 224">
              <a:extLst>
                <a:ext uri="{FF2B5EF4-FFF2-40B4-BE49-F238E27FC236}">
                  <a16:creationId xmlns:a16="http://schemas.microsoft.com/office/drawing/2014/main" id="{6AF22D02-8747-40ED-9451-1EABBCCFAE64}"/>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226" name="Rechthoek 225">
              <a:extLst>
                <a:ext uri="{FF2B5EF4-FFF2-40B4-BE49-F238E27FC236}">
                  <a16:creationId xmlns:a16="http://schemas.microsoft.com/office/drawing/2014/main" id="{289A3061-2F19-448F-AAC7-3CF3CC7B3A44}"/>
                </a:ext>
              </a:extLst>
            </p:cNvPr>
            <p:cNvSpPr/>
            <p:nvPr userDrawn="1"/>
          </p:nvSpPr>
          <p:spPr>
            <a:xfrm>
              <a:off x="-3319415" y="3579903"/>
              <a:ext cx="2949220" cy="180000"/>
            </a:xfrm>
            <a:prstGeom prst="rect">
              <a:avLst/>
            </a:prstGeom>
            <a:noFill/>
            <a:ln w="25400" cap="flat" cmpd="sng" algn="ctr">
              <a:noFill/>
              <a:prstDash val="solid"/>
            </a:ln>
            <a:effectLst/>
          </p:spPr>
          <p:txBody>
            <a:bodyPr lIns="0" tIns="0" rIns="0" bIns="0" rtlCol="0" anchor="ctr"/>
            <a:lstStyle/>
            <a:p>
              <a:pPr marL="450850" marR="0" lvl="0" indent="-18415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Bullet</a:t>
              </a:r>
            </a:p>
          </p:txBody>
        </p:sp>
        <p:sp>
          <p:nvSpPr>
            <p:cNvPr id="227" name="Ovaal 226">
              <a:extLst>
                <a:ext uri="{FF2B5EF4-FFF2-40B4-BE49-F238E27FC236}">
                  <a16:creationId xmlns:a16="http://schemas.microsoft.com/office/drawing/2014/main" id="{7294A8D1-C4C4-43F0-88B0-61F7AE7B1E73}"/>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228" name="Rechthoek 227">
              <a:extLst>
                <a:ext uri="{FF2B5EF4-FFF2-40B4-BE49-F238E27FC236}">
                  <a16:creationId xmlns:a16="http://schemas.microsoft.com/office/drawing/2014/main" id="{05CFE585-B031-4715-B2AB-6D46626685FA}"/>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229" name="ICOON_info">
              <a:extLst>
                <a:ext uri="{FF2B5EF4-FFF2-40B4-BE49-F238E27FC236}">
                  <a16:creationId xmlns:a16="http://schemas.microsoft.com/office/drawing/2014/main" id="{B843C514-B7B7-40EF-9922-E3D91C501646}"/>
                </a:ext>
              </a:extLst>
            </p:cNvPr>
            <p:cNvGrpSpPr/>
            <p:nvPr userDrawn="1"/>
          </p:nvGrpSpPr>
          <p:grpSpPr>
            <a:xfrm>
              <a:off x="-376736" y="4400186"/>
              <a:ext cx="283685" cy="283685"/>
              <a:chOff x="-510741" y="5913713"/>
              <a:chExt cx="267555" cy="267555"/>
            </a:xfrm>
          </p:grpSpPr>
          <p:sp>
            <p:nvSpPr>
              <p:cNvPr id="273" name="Ovaal 272">
                <a:extLst>
                  <a:ext uri="{FF2B5EF4-FFF2-40B4-BE49-F238E27FC236}">
                    <a16:creationId xmlns:a16="http://schemas.microsoft.com/office/drawing/2014/main" id="{7C4E2263-1C87-438A-AD52-5BDD80AAF8CB}"/>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274" name="Graphic 163" descr="Informatie">
                <a:extLst>
                  <a:ext uri="{FF2B5EF4-FFF2-40B4-BE49-F238E27FC236}">
                    <a16:creationId xmlns:a16="http://schemas.microsoft.com/office/drawing/2014/main" id="{A6643074-1A78-468E-8896-9829C7DAC9F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230" name="VOORBEELD">
              <a:extLst>
                <a:ext uri="{FF2B5EF4-FFF2-40B4-BE49-F238E27FC236}">
                  <a16:creationId xmlns:a16="http://schemas.microsoft.com/office/drawing/2014/main" id="{657BCBE5-4AD2-412D-B9CA-665F33586DFE}"/>
                </a:ext>
              </a:extLst>
            </p:cNvPr>
            <p:cNvGrpSpPr/>
            <p:nvPr userDrawn="1"/>
          </p:nvGrpSpPr>
          <p:grpSpPr>
            <a:xfrm>
              <a:off x="-3605171" y="458674"/>
              <a:ext cx="3234311" cy="558875"/>
              <a:chOff x="-3605171" y="458674"/>
              <a:chExt cx="3234311" cy="558875"/>
            </a:xfrm>
          </p:grpSpPr>
          <p:sp>
            <p:nvSpPr>
              <p:cNvPr id="233" name="Rechthoek 232">
                <a:extLst>
                  <a:ext uri="{FF2B5EF4-FFF2-40B4-BE49-F238E27FC236}">
                    <a16:creationId xmlns:a16="http://schemas.microsoft.com/office/drawing/2014/main" id="{2A53F938-D352-4C5A-A201-B4616E8E8622}"/>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234" name="Rechthoek 233">
                <a:extLst>
                  <a:ext uri="{FF2B5EF4-FFF2-40B4-BE49-F238E27FC236}">
                    <a16:creationId xmlns:a16="http://schemas.microsoft.com/office/drawing/2014/main" id="{4E4AB290-152B-4A40-BDE1-5359CB61E84A}"/>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235" name="Groep 234">
                <a:extLst>
                  <a:ext uri="{FF2B5EF4-FFF2-40B4-BE49-F238E27FC236}">
                    <a16:creationId xmlns:a16="http://schemas.microsoft.com/office/drawing/2014/main" id="{1ABC61A3-7614-4FBD-A2AC-D2C7E8A5DE55}"/>
                  </a:ext>
                </a:extLst>
              </p:cNvPr>
              <p:cNvGrpSpPr/>
              <p:nvPr userDrawn="1"/>
            </p:nvGrpSpPr>
            <p:grpSpPr>
              <a:xfrm>
                <a:off x="-3386247" y="830871"/>
                <a:ext cx="139423" cy="109566"/>
                <a:chOff x="-2866744" y="827071"/>
                <a:chExt cx="168701" cy="132575"/>
              </a:xfrm>
            </p:grpSpPr>
            <p:grpSp>
              <p:nvGrpSpPr>
                <p:cNvPr id="266" name="Groep 265">
                  <a:extLst>
                    <a:ext uri="{FF2B5EF4-FFF2-40B4-BE49-F238E27FC236}">
                      <a16:creationId xmlns:a16="http://schemas.microsoft.com/office/drawing/2014/main" id="{219E4D77-4A4A-4D55-967E-DE63E2E90A04}"/>
                    </a:ext>
                  </a:extLst>
                </p:cNvPr>
                <p:cNvGrpSpPr/>
                <p:nvPr userDrawn="1"/>
              </p:nvGrpSpPr>
              <p:grpSpPr>
                <a:xfrm>
                  <a:off x="-2866744" y="827071"/>
                  <a:ext cx="168701" cy="132575"/>
                  <a:chOff x="-2866744" y="827071"/>
                  <a:chExt cx="168701" cy="132575"/>
                </a:xfrm>
              </p:grpSpPr>
              <p:cxnSp>
                <p:nvCxnSpPr>
                  <p:cNvPr id="268" name="Rechte verbindingslijn 267">
                    <a:extLst>
                      <a:ext uri="{FF2B5EF4-FFF2-40B4-BE49-F238E27FC236}">
                        <a16:creationId xmlns:a16="http://schemas.microsoft.com/office/drawing/2014/main" id="{69C3C859-2901-4C6D-84D5-6569BB0EABD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69" name="Rechte verbindingslijn 268">
                    <a:extLst>
                      <a:ext uri="{FF2B5EF4-FFF2-40B4-BE49-F238E27FC236}">
                        <a16:creationId xmlns:a16="http://schemas.microsoft.com/office/drawing/2014/main" id="{D2EFB8F3-90FD-4CA5-95B2-C81FD857D3DE}"/>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70" name="Rechte verbindingslijn 269">
                    <a:extLst>
                      <a:ext uri="{FF2B5EF4-FFF2-40B4-BE49-F238E27FC236}">
                        <a16:creationId xmlns:a16="http://schemas.microsoft.com/office/drawing/2014/main" id="{EADACC1F-1C65-4586-BBE8-484794D667EB}"/>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71" name="Rechte verbindingslijn 270">
                    <a:extLst>
                      <a:ext uri="{FF2B5EF4-FFF2-40B4-BE49-F238E27FC236}">
                        <a16:creationId xmlns:a16="http://schemas.microsoft.com/office/drawing/2014/main" id="{1B91CA7E-5F7B-4840-B44E-2F2A807A2E3B}"/>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72" name="Rechte verbindingslijn 271">
                    <a:extLst>
                      <a:ext uri="{FF2B5EF4-FFF2-40B4-BE49-F238E27FC236}">
                        <a16:creationId xmlns:a16="http://schemas.microsoft.com/office/drawing/2014/main" id="{B2F3A879-20B7-4390-814E-0D5984E3B299}"/>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67" name="Pijl: rechts 266">
                  <a:extLst>
                    <a:ext uri="{FF2B5EF4-FFF2-40B4-BE49-F238E27FC236}">
                      <a16:creationId xmlns:a16="http://schemas.microsoft.com/office/drawing/2014/main" id="{2A41CF99-3136-4928-8780-5E848A94A71C}"/>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236" name="Groep 235">
                <a:extLst>
                  <a:ext uri="{FF2B5EF4-FFF2-40B4-BE49-F238E27FC236}">
                    <a16:creationId xmlns:a16="http://schemas.microsoft.com/office/drawing/2014/main" id="{C7BB1199-2B69-4DEE-B1B4-991664B34F7E}"/>
                  </a:ext>
                </a:extLst>
              </p:cNvPr>
              <p:cNvGrpSpPr/>
              <p:nvPr userDrawn="1"/>
            </p:nvGrpSpPr>
            <p:grpSpPr>
              <a:xfrm>
                <a:off x="-3605171" y="830871"/>
                <a:ext cx="139423" cy="109566"/>
                <a:chOff x="-2866744" y="518074"/>
                <a:chExt cx="168701" cy="132575"/>
              </a:xfrm>
            </p:grpSpPr>
            <p:grpSp>
              <p:nvGrpSpPr>
                <p:cNvPr id="259" name="Groep 258">
                  <a:extLst>
                    <a:ext uri="{FF2B5EF4-FFF2-40B4-BE49-F238E27FC236}">
                      <a16:creationId xmlns:a16="http://schemas.microsoft.com/office/drawing/2014/main" id="{908DA4C1-0710-45CC-B272-BB8459F947F4}"/>
                    </a:ext>
                  </a:extLst>
                </p:cNvPr>
                <p:cNvGrpSpPr/>
                <p:nvPr userDrawn="1"/>
              </p:nvGrpSpPr>
              <p:grpSpPr>
                <a:xfrm>
                  <a:off x="-2866744" y="518074"/>
                  <a:ext cx="168701" cy="132575"/>
                  <a:chOff x="-2866744" y="518074"/>
                  <a:chExt cx="168701" cy="132575"/>
                </a:xfrm>
              </p:grpSpPr>
              <p:cxnSp>
                <p:nvCxnSpPr>
                  <p:cNvPr id="261" name="Rechte verbindingslijn 260">
                    <a:extLst>
                      <a:ext uri="{FF2B5EF4-FFF2-40B4-BE49-F238E27FC236}">
                        <a16:creationId xmlns:a16="http://schemas.microsoft.com/office/drawing/2014/main" id="{E607C68A-CC38-43E2-9E78-5FAA6B768F9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62" name="Rechte verbindingslijn 261">
                    <a:extLst>
                      <a:ext uri="{FF2B5EF4-FFF2-40B4-BE49-F238E27FC236}">
                        <a16:creationId xmlns:a16="http://schemas.microsoft.com/office/drawing/2014/main" id="{01425AE5-DA60-4CFC-A679-927CD15BE232}"/>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63" name="Rechte verbindingslijn 262">
                    <a:extLst>
                      <a:ext uri="{FF2B5EF4-FFF2-40B4-BE49-F238E27FC236}">
                        <a16:creationId xmlns:a16="http://schemas.microsoft.com/office/drawing/2014/main" id="{07302817-01E4-4D3D-9AC2-986C063BFE44}"/>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64" name="Rechte verbindingslijn 263">
                    <a:extLst>
                      <a:ext uri="{FF2B5EF4-FFF2-40B4-BE49-F238E27FC236}">
                        <a16:creationId xmlns:a16="http://schemas.microsoft.com/office/drawing/2014/main" id="{8CDDD2BA-4903-4084-B418-6246EE7EA76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65" name="Rechte verbindingslijn 264">
                    <a:extLst>
                      <a:ext uri="{FF2B5EF4-FFF2-40B4-BE49-F238E27FC236}">
                        <a16:creationId xmlns:a16="http://schemas.microsoft.com/office/drawing/2014/main" id="{BF3A1B26-6A8F-422A-940A-FAFBF36D551D}"/>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60" name="Pijl: rechts 259">
                  <a:extLst>
                    <a:ext uri="{FF2B5EF4-FFF2-40B4-BE49-F238E27FC236}">
                      <a16:creationId xmlns:a16="http://schemas.microsoft.com/office/drawing/2014/main" id="{16CA337F-FF2B-4347-AFC6-EFAD102E462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237" name="Rechte verbindingslijn 236">
                <a:extLst>
                  <a:ext uri="{FF2B5EF4-FFF2-40B4-BE49-F238E27FC236}">
                    <a16:creationId xmlns:a16="http://schemas.microsoft.com/office/drawing/2014/main" id="{877B74F8-1B71-40C0-80C1-454B5C7652D8}"/>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238" name="Rechte verbindingslijn 237">
                <a:extLst>
                  <a:ext uri="{FF2B5EF4-FFF2-40B4-BE49-F238E27FC236}">
                    <a16:creationId xmlns:a16="http://schemas.microsoft.com/office/drawing/2014/main" id="{E8638977-D220-433A-B943-1A3BE11CB82A}"/>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239" name="Rechthoek 238">
                <a:extLst>
                  <a:ext uri="{FF2B5EF4-FFF2-40B4-BE49-F238E27FC236}">
                    <a16:creationId xmlns:a16="http://schemas.microsoft.com/office/drawing/2014/main" id="{0B811A0B-61DD-4D81-B3AF-84B553F1D087}"/>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240" name="Rechthoek 239">
                <a:extLst>
                  <a:ext uri="{FF2B5EF4-FFF2-40B4-BE49-F238E27FC236}">
                    <a16:creationId xmlns:a16="http://schemas.microsoft.com/office/drawing/2014/main" id="{A735CE1C-0722-467A-984B-F41E68316A2A}"/>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241" name="Groep 240">
                <a:extLst>
                  <a:ext uri="{FF2B5EF4-FFF2-40B4-BE49-F238E27FC236}">
                    <a16:creationId xmlns:a16="http://schemas.microsoft.com/office/drawing/2014/main" id="{C506BFD0-FC53-45F8-85C2-C36EBE7C4BBB}"/>
                  </a:ext>
                </a:extLst>
              </p:cNvPr>
              <p:cNvGrpSpPr/>
              <p:nvPr userDrawn="1"/>
            </p:nvGrpSpPr>
            <p:grpSpPr>
              <a:xfrm>
                <a:off x="-2916763" y="769168"/>
                <a:ext cx="268738" cy="248381"/>
                <a:chOff x="-2916763" y="769168"/>
                <a:chExt cx="268738" cy="248381"/>
              </a:xfrm>
            </p:grpSpPr>
            <p:sp>
              <p:nvSpPr>
                <p:cNvPr id="251" name="Rechthoek 250">
                  <a:extLst>
                    <a:ext uri="{FF2B5EF4-FFF2-40B4-BE49-F238E27FC236}">
                      <a16:creationId xmlns:a16="http://schemas.microsoft.com/office/drawing/2014/main" id="{A11F5DFF-9A8C-49A9-96B0-CBB1A0F8FCE9}"/>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252" name="Groep 251">
                  <a:extLst>
                    <a:ext uri="{FF2B5EF4-FFF2-40B4-BE49-F238E27FC236}">
                      <a16:creationId xmlns:a16="http://schemas.microsoft.com/office/drawing/2014/main" id="{039AB343-3C9A-477F-98B1-6A531E285A07}"/>
                    </a:ext>
                  </a:extLst>
                </p:cNvPr>
                <p:cNvGrpSpPr/>
                <p:nvPr userDrawn="1"/>
              </p:nvGrpSpPr>
              <p:grpSpPr>
                <a:xfrm>
                  <a:off x="-2866744" y="827071"/>
                  <a:ext cx="168701" cy="132575"/>
                  <a:chOff x="-2866744" y="827071"/>
                  <a:chExt cx="168701" cy="132575"/>
                </a:xfrm>
              </p:grpSpPr>
              <p:cxnSp>
                <p:nvCxnSpPr>
                  <p:cNvPr id="254" name="Rechte verbindingslijn 253">
                    <a:extLst>
                      <a:ext uri="{FF2B5EF4-FFF2-40B4-BE49-F238E27FC236}">
                        <a16:creationId xmlns:a16="http://schemas.microsoft.com/office/drawing/2014/main" id="{7A81E215-00F5-40A5-898C-C8848245157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55" name="Rechte verbindingslijn 254">
                    <a:extLst>
                      <a:ext uri="{FF2B5EF4-FFF2-40B4-BE49-F238E27FC236}">
                        <a16:creationId xmlns:a16="http://schemas.microsoft.com/office/drawing/2014/main" id="{EA62381F-A515-42EE-9C8F-8D2A483D651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56" name="Rechte verbindingslijn 255">
                    <a:extLst>
                      <a:ext uri="{FF2B5EF4-FFF2-40B4-BE49-F238E27FC236}">
                        <a16:creationId xmlns:a16="http://schemas.microsoft.com/office/drawing/2014/main" id="{2F2A3CA0-D3A0-467D-A662-DE33F0398229}"/>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57" name="Rechte verbindingslijn 256">
                    <a:extLst>
                      <a:ext uri="{FF2B5EF4-FFF2-40B4-BE49-F238E27FC236}">
                        <a16:creationId xmlns:a16="http://schemas.microsoft.com/office/drawing/2014/main" id="{FABAA0A2-EC34-45AF-9B07-B0FFAE4DA84B}"/>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58" name="Rechte verbindingslijn 257">
                    <a:extLst>
                      <a:ext uri="{FF2B5EF4-FFF2-40B4-BE49-F238E27FC236}">
                        <a16:creationId xmlns:a16="http://schemas.microsoft.com/office/drawing/2014/main" id="{20E83D3A-7596-42FE-85E6-4740021715C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53" name="Pijl: rechts 252">
                  <a:extLst>
                    <a:ext uri="{FF2B5EF4-FFF2-40B4-BE49-F238E27FC236}">
                      <a16:creationId xmlns:a16="http://schemas.microsoft.com/office/drawing/2014/main" id="{A8B03054-8BB8-4A4E-B5DD-796423F1EA64}"/>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242" name="Groep 241">
                <a:extLst>
                  <a:ext uri="{FF2B5EF4-FFF2-40B4-BE49-F238E27FC236}">
                    <a16:creationId xmlns:a16="http://schemas.microsoft.com/office/drawing/2014/main" id="{95B9B56F-FBA3-4DF6-9F8B-C164F98FCFE2}"/>
                  </a:ext>
                </a:extLst>
              </p:cNvPr>
              <p:cNvGrpSpPr/>
              <p:nvPr userDrawn="1"/>
            </p:nvGrpSpPr>
            <p:grpSpPr>
              <a:xfrm>
                <a:off x="-2916763" y="460171"/>
                <a:ext cx="268738" cy="248381"/>
                <a:chOff x="-2916763" y="460171"/>
                <a:chExt cx="268738" cy="248381"/>
              </a:xfrm>
            </p:grpSpPr>
            <p:sp>
              <p:nvSpPr>
                <p:cNvPr id="243" name="Rechthoek 242">
                  <a:extLst>
                    <a:ext uri="{FF2B5EF4-FFF2-40B4-BE49-F238E27FC236}">
                      <a16:creationId xmlns:a16="http://schemas.microsoft.com/office/drawing/2014/main" id="{F21959F8-89C8-4723-9FE7-32A45B5228B2}"/>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244" name="Groep 243">
                  <a:extLst>
                    <a:ext uri="{FF2B5EF4-FFF2-40B4-BE49-F238E27FC236}">
                      <a16:creationId xmlns:a16="http://schemas.microsoft.com/office/drawing/2014/main" id="{E7A880A3-E02A-4BCD-9F7B-EF95996C1B05}"/>
                    </a:ext>
                  </a:extLst>
                </p:cNvPr>
                <p:cNvGrpSpPr/>
                <p:nvPr userDrawn="1"/>
              </p:nvGrpSpPr>
              <p:grpSpPr>
                <a:xfrm>
                  <a:off x="-2866744" y="518074"/>
                  <a:ext cx="168701" cy="132575"/>
                  <a:chOff x="-2866744" y="518074"/>
                  <a:chExt cx="168701" cy="132575"/>
                </a:xfrm>
              </p:grpSpPr>
              <p:cxnSp>
                <p:nvCxnSpPr>
                  <p:cNvPr id="246" name="Rechte verbindingslijn 245">
                    <a:extLst>
                      <a:ext uri="{FF2B5EF4-FFF2-40B4-BE49-F238E27FC236}">
                        <a16:creationId xmlns:a16="http://schemas.microsoft.com/office/drawing/2014/main" id="{2DD79288-81A2-4666-8BC2-98175CCA534D}"/>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47" name="Rechte verbindingslijn 246">
                    <a:extLst>
                      <a:ext uri="{FF2B5EF4-FFF2-40B4-BE49-F238E27FC236}">
                        <a16:creationId xmlns:a16="http://schemas.microsoft.com/office/drawing/2014/main" id="{DADE14B7-D565-4609-934E-D9D8C3A2186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48" name="Rechte verbindingslijn 247">
                    <a:extLst>
                      <a:ext uri="{FF2B5EF4-FFF2-40B4-BE49-F238E27FC236}">
                        <a16:creationId xmlns:a16="http://schemas.microsoft.com/office/drawing/2014/main" id="{375940C9-7866-4E9A-8D30-8A5098094466}"/>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49" name="Rechte verbindingslijn 248">
                    <a:extLst>
                      <a:ext uri="{FF2B5EF4-FFF2-40B4-BE49-F238E27FC236}">
                        <a16:creationId xmlns:a16="http://schemas.microsoft.com/office/drawing/2014/main" id="{FEEE6414-F38A-4D39-BF6F-926D5A4F332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50" name="Rechte verbindingslijn 249">
                    <a:extLst>
                      <a:ext uri="{FF2B5EF4-FFF2-40B4-BE49-F238E27FC236}">
                        <a16:creationId xmlns:a16="http://schemas.microsoft.com/office/drawing/2014/main" id="{A35F3490-D1E0-4B6C-B09E-DC93F4C9264F}"/>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45" name="Pijl: rechts 244">
                  <a:extLst>
                    <a:ext uri="{FF2B5EF4-FFF2-40B4-BE49-F238E27FC236}">
                      <a16:creationId xmlns:a16="http://schemas.microsoft.com/office/drawing/2014/main" id="{BCEA4495-2156-4614-A136-639A0A8449A0}"/>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231" name="Rechthoek 230">
              <a:extLst>
                <a:ext uri="{FF2B5EF4-FFF2-40B4-BE49-F238E27FC236}">
                  <a16:creationId xmlns:a16="http://schemas.microsoft.com/office/drawing/2014/main" id="{866B69B7-AE77-4F9A-9A7F-107CCF87CFE3}"/>
                </a:ext>
              </a:extLst>
            </p:cNvPr>
            <p:cNvSpPr/>
            <p:nvPr userDrawn="1"/>
          </p:nvSpPr>
          <p:spPr>
            <a:xfrm>
              <a:off x="-3319415" y="387792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1" u="none" strike="noStrike" kern="0" cap="none" spc="0" normalizeH="0" baseline="0" noProof="0">
                  <a:ln>
                    <a:noFill/>
                  </a:ln>
                  <a:solidFill>
                    <a:schemeClr val="tx1"/>
                  </a:solidFill>
                  <a:effectLst/>
                  <a:uLnTx/>
                  <a:uFillTx/>
                  <a:latin typeface="Source Sans Pro ExtraLight" panose="020B0303030403020204" pitchFamily="34" charset="0"/>
                  <a:ea typeface="Source Sans Pro ExtraLight" panose="020B0303030403020204" pitchFamily="34" charset="0"/>
                  <a:cs typeface="Calibri" panose="020F0502020204030204" pitchFamily="34" charset="0"/>
                </a:rPr>
                <a:t>Cursief</a:t>
              </a:r>
            </a:p>
          </p:txBody>
        </p:sp>
        <p:sp>
          <p:nvSpPr>
            <p:cNvPr id="232" name="Rechthoek 231">
              <a:extLst>
                <a:ext uri="{FF2B5EF4-FFF2-40B4-BE49-F238E27FC236}">
                  <a16:creationId xmlns:a16="http://schemas.microsoft.com/office/drawing/2014/main" id="{C32AF3B8-4E06-4BB2-A1B5-176BD49843F6}"/>
                </a:ext>
              </a:extLst>
            </p:cNvPr>
            <p:cNvSpPr/>
            <p:nvPr userDrawn="1"/>
          </p:nvSpPr>
          <p:spPr>
            <a:xfrm>
              <a:off x="-3319415" y="416114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accent1"/>
                  </a:solidFill>
                  <a:effectLst/>
                  <a:uLnTx/>
                  <a:uFillTx/>
                  <a:latin typeface="+mj-lt"/>
                  <a:cs typeface="Calibri" panose="020F0502020204030204" pitchFamily="34" charset="0"/>
                </a:rPr>
                <a:t>Alt. Subtitel</a:t>
              </a:r>
            </a:p>
          </p:txBody>
        </p:sp>
      </p:grpSp>
      <p:sp>
        <p:nvSpPr>
          <p:cNvPr id="178" name="Titel 2">
            <a:extLst>
              <a:ext uri="{FF2B5EF4-FFF2-40B4-BE49-F238E27FC236}">
                <a16:creationId xmlns:a16="http://schemas.microsoft.com/office/drawing/2014/main" id="{7274E53B-4D3A-4DF4-866C-782458741DF8}"/>
              </a:ext>
            </a:extLst>
          </p:cNvPr>
          <p:cNvSpPr>
            <a:spLocks noGrp="1"/>
          </p:cNvSpPr>
          <p:nvPr>
            <p:ph type="title" hasCustomPrompt="1"/>
          </p:nvPr>
        </p:nvSpPr>
        <p:spPr>
          <a:xfrm>
            <a:off x="782814" y="852112"/>
            <a:ext cx="4072716" cy="499257"/>
          </a:xfrm>
        </p:spPr>
        <p:txBody>
          <a:bodyPr/>
          <a:lstStyle>
            <a:lvl1pPr>
              <a:defRPr>
                <a:solidFill>
                  <a:schemeClr val="bg1"/>
                </a:solidFill>
              </a:defRPr>
            </a:lvl1pPr>
          </a:lstStyle>
          <a:p>
            <a:r>
              <a:rPr lang="nl-NL"/>
              <a:t>Plaats hier een titel</a:t>
            </a:r>
          </a:p>
        </p:txBody>
      </p:sp>
      <p:sp>
        <p:nvSpPr>
          <p:cNvPr id="179" name="Tijdelijke aanduiding voor verticale tekst 2">
            <a:extLst>
              <a:ext uri="{FF2B5EF4-FFF2-40B4-BE49-F238E27FC236}">
                <a16:creationId xmlns:a16="http://schemas.microsoft.com/office/drawing/2014/main" id="{79DE9FE5-EAAA-4AB7-B342-3624901F9704}"/>
              </a:ext>
            </a:extLst>
          </p:cNvPr>
          <p:cNvSpPr>
            <a:spLocks noGrp="1"/>
          </p:cNvSpPr>
          <p:nvPr>
            <p:ph type="body" orient="vert" idx="1" hasCustomPrompt="1"/>
          </p:nvPr>
        </p:nvSpPr>
        <p:spPr>
          <a:xfrm>
            <a:off x="807910" y="1578028"/>
            <a:ext cx="4072716" cy="4580235"/>
          </a:xfrm>
        </p:spPr>
        <p:txBody>
          <a:bodyPr vert="horz" lIns="0" tIns="0" rIns="0" bIns="0"/>
          <a:lstStyle>
            <a:lvl1pPr>
              <a:buClr>
                <a:schemeClr val="bg1"/>
              </a:buClr>
              <a:defRPr>
                <a:solidFill>
                  <a:schemeClr val="bg1"/>
                </a:solidFill>
              </a:defRPr>
            </a:lvl1pPr>
            <a:lvl2pPr>
              <a:buClr>
                <a:schemeClr val="accent5"/>
              </a:buClr>
              <a:defRPr>
                <a:solidFill>
                  <a:schemeClr val="bg1"/>
                </a:solidFill>
              </a:defRPr>
            </a:lvl2pPr>
            <a:lvl3pPr>
              <a:defRPr>
                <a:solidFill>
                  <a:schemeClr val="bg1"/>
                </a:solidFill>
              </a:defRPr>
            </a:lvl3pPr>
            <a:lvl4pPr>
              <a:spcBef>
                <a:spcPts val="600"/>
              </a:spcBef>
              <a:spcAft>
                <a:spcPts val="300"/>
              </a:spcAft>
              <a:defRPr>
                <a:solidFill>
                  <a:schemeClr val="bg1"/>
                </a:solidFill>
              </a:defRPr>
            </a:lvl4pPr>
            <a:lvl5pPr>
              <a:buClr>
                <a:schemeClr val="bg1"/>
              </a:buCl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nl-NL"/>
              <a:t>Klik hier om een bullet te plaatsen.</a:t>
            </a:r>
          </a:p>
          <a:p>
            <a:pPr lvl="1"/>
            <a:r>
              <a:rPr lang="nl-NL"/>
              <a:t>Sub-bullets</a:t>
            </a:r>
          </a:p>
          <a:p>
            <a:pPr lvl="2"/>
            <a:r>
              <a:rPr lang="nl-NL"/>
              <a:t>Leestekst</a:t>
            </a:r>
          </a:p>
          <a:p>
            <a:pPr lvl="3"/>
            <a:r>
              <a:rPr lang="nl-NL"/>
              <a:t>Subtitel</a:t>
            </a:r>
          </a:p>
          <a:p>
            <a:pPr lvl="4"/>
            <a:r>
              <a:rPr lang="nl-NL"/>
              <a:t>Numerieke bullets</a:t>
            </a:r>
          </a:p>
          <a:p>
            <a:pPr lvl="5"/>
            <a:r>
              <a:rPr lang="nl-NL"/>
              <a:t># Abc</a:t>
            </a:r>
          </a:p>
          <a:p>
            <a:pPr lvl="6"/>
            <a:r>
              <a:rPr lang="nl-NL"/>
              <a:t># Bullets</a:t>
            </a:r>
          </a:p>
          <a:p>
            <a:pPr lvl="7"/>
            <a:r>
              <a:rPr lang="nl-NL"/>
              <a:t>Cursief</a:t>
            </a:r>
          </a:p>
          <a:p>
            <a:pPr lvl="8"/>
            <a:r>
              <a:rPr lang="nl-NL"/>
              <a:t>Alt. Subtitel</a:t>
            </a:r>
          </a:p>
        </p:txBody>
      </p:sp>
      <p:sp>
        <p:nvSpPr>
          <p:cNvPr id="180" name="Tijdelijke aanduiding voor verticale tekst 2">
            <a:extLst>
              <a:ext uri="{FF2B5EF4-FFF2-40B4-BE49-F238E27FC236}">
                <a16:creationId xmlns:a16="http://schemas.microsoft.com/office/drawing/2014/main" id="{A71EA3B1-553E-45BA-847B-90C429EBAA9A}"/>
              </a:ext>
            </a:extLst>
          </p:cNvPr>
          <p:cNvSpPr>
            <a:spLocks noGrp="1"/>
          </p:cNvSpPr>
          <p:nvPr>
            <p:ph type="body" orient="vert" idx="15" hasCustomPrompt="1"/>
          </p:nvPr>
        </p:nvSpPr>
        <p:spPr>
          <a:xfrm>
            <a:off x="807910" y="662415"/>
            <a:ext cx="4047619" cy="194626"/>
          </a:xfrm>
        </p:spPr>
        <p:txBody>
          <a:bodyPr vert="horz" lIns="0" tIns="0" rIns="0" bIns="0" anchor="b"/>
          <a:lstStyle>
            <a:lvl1pPr marL="0" indent="0">
              <a:buNone/>
              <a:defRPr>
                <a:solidFill>
                  <a:schemeClr val="bg1"/>
                </a:solidFill>
              </a:defRPr>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Hoofdstuktitel</a:t>
            </a:r>
          </a:p>
        </p:txBody>
      </p:sp>
      <p:sp>
        <p:nvSpPr>
          <p:cNvPr id="78" name="Tijdelijke aanduiding voor verticale tekst 2">
            <a:extLst>
              <a:ext uri="{FF2B5EF4-FFF2-40B4-BE49-F238E27FC236}">
                <a16:creationId xmlns:a16="http://schemas.microsoft.com/office/drawing/2014/main" id="{E721AEBE-DB02-4E13-8589-C3EF7B62E056}"/>
              </a:ext>
            </a:extLst>
          </p:cNvPr>
          <p:cNvSpPr>
            <a:spLocks noGrp="1"/>
          </p:cNvSpPr>
          <p:nvPr>
            <p:ph type="body" orient="vert" idx="16" hasCustomPrompt="1"/>
          </p:nvPr>
        </p:nvSpPr>
        <p:spPr>
          <a:xfrm>
            <a:off x="5984602" y="1578028"/>
            <a:ext cx="4268055" cy="4580235"/>
          </a:xfrm>
        </p:spPr>
        <p:txBody>
          <a:bodyPr vert="horz" lIns="0" tIns="0" rIns="0" bIns="0"/>
          <a:lstStyle>
            <a:lvl1pPr>
              <a:defRPr/>
            </a:lvl1pPr>
            <a:lvl2pPr>
              <a:defRPr/>
            </a:lvl2pPr>
            <a:lvl3pPr>
              <a:defRPr/>
            </a:lvl3pPr>
            <a:lvl4pPr>
              <a:spcBef>
                <a:spcPts val="600"/>
              </a:spcBef>
              <a:spcAft>
                <a:spcPts val="300"/>
              </a:spcAft>
              <a:defRPr/>
            </a:lvl4pPr>
            <a:lvl5pPr>
              <a:defRPr/>
            </a:lvl5pPr>
            <a:lvl6pPr>
              <a:defRPr/>
            </a:lvl6pPr>
            <a:lvl7pPr>
              <a:defRPr/>
            </a:lvl7pPr>
            <a:lvl8pPr>
              <a:defRPr/>
            </a:lvl8pPr>
            <a:lvl9pPr>
              <a:defRPr/>
            </a:lvl9pPr>
          </a:lstStyle>
          <a:p>
            <a:pPr lvl="0"/>
            <a:r>
              <a:rPr lang="nl-NL"/>
              <a:t>Klik hier om een bullet te plaatsen.</a:t>
            </a:r>
          </a:p>
          <a:p>
            <a:pPr lvl="1"/>
            <a:r>
              <a:rPr lang="nl-NL"/>
              <a:t>Sub-bullets</a:t>
            </a:r>
          </a:p>
          <a:p>
            <a:pPr lvl="2"/>
            <a:r>
              <a:rPr lang="nl-NL"/>
              <a:t>Leestekst</a:t>
            </a:r>
          </a:p>
          <a:p>
            <a:pPr lvl="3"/>
            <a:r>
              <a:rPr lang="nl-NL"/>
              <a:t>Subtitel</a:t>
            </a:r>
          </a:p>
          <a:p>
            <a:pPr lvl="4"/>
            <a:r>
              <a:rPr lang="nl-NL"/>
              <a:t>Numerieke bullets</a:t>
            </a:r>
          </a:p>
          <a:p>
            <a:pPr lvl="5"/>
            <a:r>
              <a:rPr lang="nl-NL"/>
              <a:t># Abc</a:t>
            </a:r>
          </a:p>
          <a:p>
            <a:pPr lvl="6"/>
            <a:r>
              <a:rPr lang="nl-NL"/>
              <a:t># Bullets</a:t>
            </a:r>
          </a:p>
          <a:p>
            <a:pPr lvl="7"/>
            <a:r>
              <a:rPr lang="nl-NL"/>
              <a:t>Cursief</a:t>
            </a:r>
          </a:p>
          <a:p>
            <a:pPr lvl="8"/>
            <a:r>
              <a:rPr lang="nl-NL"/>
              <a:t>Alt. Subtitel</a:t>
            </a:r>
          </a:p>
        </p:txBody>
      </p:sp>
    </p:spTree>
    <p:extLst>
      <p:ext uri="{BB962C8B-B14F-4D97-AF65-F5344CB8AC3E}">
        <p14:creationId xmlns:p14="http://schemas.microsoft.com/office/powerpoint/2010/main" val="2936193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ogo en Tekst">
    <p:spTree>
      <p:nvGrpSpPr>
        <p:cNvPr id="1" name=""/>
        <p:cNvGrpSpPr/>
        <p:nvPr/>
      </p:nvGrpSpPr>
      <p:grpSpPr>
        <a:xfrm>
          <a:off x="0" y="0"/>
          <a:ext cx="0" cy="0"/>
          <a:chOff x="0" y="0"/>
          <a:chExt cx="0" cy="0"/>
        </a:xfrm>
      </p:grpSpPr>
      <p:sp>
        <p:nvSpPr>
          <p:cNvPr id="6" name="Graphic 31">
            <a:extLst>
              <a:ext uri="{FF2B5EF4-FFF2-40B4-BE49-F238E27FC236}">
                <a16:creationId xmlns:a16="http://schemas.microsoft.com/office/drawing/2014/main" id="{B0DAEC88-62C8-43D5-A5F2-46C0AD7D5671}"/>
              </a:ext>
            </a:extLst>
          </p:cNvPr>
          <p:cNvSpPr>
            <a:spLocks noChangeAspect="1"/>
          </p:cNvSpPr>
          <p:nvPr userDrawn="1"/>
        </p:nvSpPr>
        <p:spPr>
          <a:xfrm rot="5400000" flipH="1">
            <a:off x="2656213" y="-2656226"/>
            <a:ext cx="6900415" cy="12212857"/>
          </a:xfrm>
          <a:custGeom>
            <a:avLst/>
            <a:gdLst>
              <a:gd name="connsiteX0" fmla="*/ 892481 w 5315644"/>
              <a:gd name="connsiteY0" fmla="*/ 0 h 7563811"/>
              <a:gd name="connsiteX1" fmla="*/ 5816 w 5315644"/>
              <a:gd name="connsiteY1" fmla="*/ 3571624 h 7563811"/>
              <a:gd name="connsiteX2" fmla="*/ 747667 w 5315644"/>
              <a:gd name="connsiteY2" fmla="*/ 7563812 h 7563811"/>
              <a:gd name="connsiteX3" fmla="*/ 5315644 w 5315644"/>
              <a:gd name="connsiteY3" fmla="*/ 7563812 h 7563811"/>
              <a:gd name="connsiteX4" fmla="*/ 5315644 w 5315644"/>
              <a:gd name="connsiteY4" fmla="*/ 0 h 7563811"/>
              <a:gd name="connsiteX5" fmla="*/ 892481 w 5315644"/>
              <a:gd name="connsiteY5" fmla="*/ 0 h 7563811"/>
              <a:gd name="connsiteX0" fmla="*/ 892481 w 5315644"/>
              <a:gd name="connsiteY0" fmla="*/ 0 h 7563813"/>
              <a:gd name="connsiteX1" fmla="*/ 5816 w 5315644"/>
              <a:gd name="connsiteY1" fmla="*/ 3571624 h 7563813"/>
              <a:gd name="connsiteX2" fmla="*/ 747667 w 5315644"/>
              <a:gd name="connsiteY2" fmla="*/ 7563812 h 7563813"/>
              <a:gd name="connsiteX3" fmla="*/ 4552322 w 5315644"/>
              <a:gd name="connsiteY3" fmla="*/ 7563813 h 7563813"/>
              <a:gd name="connsiteX4" fmla="*/ 5315644 w 5315644"/>
              <a:gd name="connsiteY4" fmla="*/ 0 h 7563813"/>
              <a:gd name="connsiteX5" fmla="*/ 892481 w 5315644"/>
              <a:gd name="connsiteY5" fmla="*/ 0 h 7563813"/>
              <a:gd name="connsiteX0" fmla="*/ 892481 w 5315644"/>
              <a:gd name="connsiteY0" fmla="*/ 0 h 7563813"/>
              <a:gd name="connsiteX1" fmla="*/ 5816 w 5315644"/>
              <a:gd name="connsiteY1" fmla="*/ 3571624 h 7563813"/>
              <a:gd name="connsiteX2" fmla="*/ 747667 w 5315644"/>
              <a:gd name="connsiteY2" fmla="*/ 7563812 h 7563813"/>
              <a:gd name="connsiteX3" fmla="*/ 4901639 w 5315644"/>
              <a:gd name="connsiteY3" fmla="*/ 7563813 h 7563813"/>
              <a:gd name="connsiteX4" fmla="*/ 5315644 w 5315644"/>
              <a:gd name="connsiteY4" fmla="*/ 0 h 7563813"/>
              <a:gd name="connsiteX5" fmla="*/ 892481 w 5315644"/>
              <a:gd name="connsiteY5" fmla="*/ 0 h 7563813"/>
              <a:gd name="connsiteX0" fmla="*/ 892481 w 4901639"/>
              <a:gd name="connsiteY0" fmla="*/ 0 h 7563813"/>
              <a:gd name="connsiteX1" fmla="*/ 5816 w 4901639"/>
              <a:gd name="connsiteY1" fmla="*/ 3571624 h 7563813"/>
              <a:gd name="connsiteX2" fmla="*/ 747667 w 4901639"/>
              <a:gd name="connsiteY2" fmla="*/ 7563812 h 7563813"/>
              <a:gd name="connsiteX3" fmla="*/ 4901639 w 4901639"/>
              <a:gd name="connsiteY3" fmla="*/ 7563813 h 7563813"/>
              <a:gd name="connsiteX4" fmla="*/ 4565260 w 4901639"/>
              <a:gd name="connsiteY4" fmla="*/ 0 h 7563813"/>
              <a:gd name="connsiteX5" fmla="*/ 892481 w 4901639"/>
              <a:gd name="connsiteY5" fmla="*/ 0 h 7563813"/>
              <a:gd name="connsiteX0" fmla="*/ 892481 w 4901639"/>
              <a:gd name="connsiteY0" fmla="*/ 12938 h 7576751"/>
              <a:gd name="connsiteX1" fmla="*/ 5816 w 4901639"/>
              <a:gd name="connsiteY1" fmla="*/ 3584562 h 7576751"/>
              <a:gd name="connsiteX2" fmla="*/ 747667 w 4901639"/>
              <a:gd name="connsiteY2" fmla="*/ 7576750 h 7576751"/>
              <a:gd name="connsiteX3" fmla="*/ 4901639 w 4901639"/>
              <a:gd name="connsiteY3" fmla="*/ 7576751 h 7576751"/>
              <a:gd name="connsiteX4" fmla="*/ 4901639 w 4901639"/>
              <a:gd name="connsiteY4" fmla="*/ 0 h 7576751"/>
              <a:gd name="connsiteX5" fmla="*/ 892481 w 4901639"/>
              <a:gd name="connsiteY5" fmla="*/ 12938 h 7576751"/>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0 w 4906702"/>
              <a:gd name="connsiteY0" fmla="*/ 823283 h 8379532"/>
              <a:gd name="connsiteX1" fmla="*/ 10879 w 4906702"/>
              <a:gd name="connsiteY1" fmla="*/ 4387343 h 8379532"/>
              <a:gd name="connsiteX2" fmla="*/ 752730 w 4906702"/>
              <a:gd name="connsiteY2" fmla="*/ 8379531 h 8379532"/>
              <a:gd name="connsiteX3" fmla="*/ 4906702 w 4906702"/>
              <a:gd name="connsiteY3" fmla="*/ 8379532 h 8379532"/>
              <a:gd name="connsiteX4" fmla="*/ 4906702 w 4906702"/>
              <a:gd name="connsiteY4" fmla="*/ 802781 h 8379532"/>
              <a:gd name="connsiteX5" fmla="*/ 0 w 4906702"/>
              <a:gd name="connsiteY5" fmla="*/ 823283 h 8379532"/>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147214 w 4923206"/>
              <a:gd name="connsiteY0" fmla="*/ 179342 h 7576751"/>
              <a:gd name="connsiteX1" fmla="*/ 27383 w 4923206"/>
              <a:gd name="connsiteY1" fmla="*/ 3584562 h 7576751"/>
              <a:gd name="connsiteX2" fmla="*/ 769234 w 4923206"/>
              <a:gd name="connsiteY2" fmla="*/ 7576750 h 7576751"/>
              <a:gd name="connsiteX3" fmla="*/ 4923206 w 4923206"/>
              <a:gd name="connsiteY3" fmla="*/ 7576751 h 7576751"/>
              <a:gd name="connsiteX4" fmla="*/ 4923206 w 4923206"/>
              <a:gd name="connsiteY4" fmla="*/ 0 h 7576751"/>
              <a:gd name="connsiteX5" fmla="*/ 147214 w 4923206"/>
              <a:gd name="connsiteY5" fmla="*/ 179342 h 7576751"/>
              <a:gd name="connsiteX0" fmla="*/ 42213 w 4957629"/>
              <a:gd name="connsiteY0" fmla="*/ 5373 h 7576751"/>
              <a:gd name="connsiteX1" fmla="*/ 61806 w 4957629"/>
              <a:gd name="connsiteY1" fmla="*/ 3584562 h 7576751"/>
              <a:gd name="connsiteX2" fmla="*/ 803657 w 4957629"/>
              <a:gd name="connsiteY2" fmla="*/ 7576750 h 7576751"/>
              <a:gd name="connsiteX3" fmla="*/ 4957629 w 4957629"/>
              <a:gd name="connsiteY3" fmla="*/ 7576751 h 7576751"/>
              <a:gd name="connsiteX4" fmla="*/ 4957629 w 4957629"/>
              <a:gd name="connsiteY4" fmla="*/ 0 h 7576751"/>
              <a:gd name="connsiteX5" fmla="*/ 42213 w 4957629"/>
              <a:gd name="connsiteY5" fmla="*/ 5373 h 7576751"/>
              <a:gd name="connsiteX0" fmla="*/ 19358 w 4934774"/>
              <a:gd name="connsiteY0" fmla="*/ 5373 h 7576751"/>
              <a:gd name="connsiteX1" fmla="*/ 38951 w 4934774"/>
              <a:gd name="connsiteY1" fmla="*/ 3584562 h 7576751"/>
              <a:gd name="connsiteX2" fmla="*/ 780802 w 4934774"/>
              <a:gd name="connsiteY2" fmla="*/ 7576750 h 7576751"/>
              <a:gd name="connsiteX3" fmla="*/ 4934774 w 4934774"/>
              <a:gd name="connsiteY3" fmla="*/ 7576751 h 7576751"/>
              <a:gd name="connsiteX4" fmla="*/ 4934774 w 4934774"/>
              <a:gd name="connsiteY4" fmla="*/ 0 h 7576751"/>
              <a:gd name="connsiteX5" fmla="*/ 19358 w 4934774"/>
              <a:gd name="connsiteY5" fmla="*/ 5373 h 7576751"/>
              <a:gd name="connsiteX0" fmla="*/ 0 w 4915416"/>
              <a:gd name="connsiteY0" fmla="*/ 5373 h 7576751"/>
              <a:gd name="connsiteX1" fmla="*/ 19593 w 4915416"/>
              <a:gd name="connsiteY1" fmla="*/ 3584562 h 7576751"/>
              <a:gd name="connsiteX2" fmla="*/ 761444 w 4915416"/>
              <a:gd name="connsiteY2" fmla="*/ 7576750 h 7576751"/>
              <a:gd name="connsiteX3" fmla="*/ 4915416 w 4915416"/>
              <a:gd name="connsiteY3" fmla="*/ 7576751 h 7576751"/>
              <a:gd name="connsiteX4" fmla="*/ 4915416 w 4915416"/>
              <a:gd name="connsiteY4" fmla="*/ 0 h 7576751"/>
              <a:gd name="connsiteX5" fmla="*/ 0 w 4915416"/>
              <a:gd name="connsiteY5" fmla="*/ 5373 h 7576751"/>
              <a:gd name="connsiteX0" fmla="*/ 0 w 4915416"/>
              <a:gd name="connsiteY0" fmla="*/ 5373 h 7576751"/>
              <a:gd name="connsiteX1" fmla="*/ 19593 w 4915416"/>
              <a:gd name="connsiteY1" fmla="*/ 3584562 h 7576751"/>
              <a:gd name="connsiteX2" fmla="*/ 761444 w 4915416"/>
              <a:gd name="connsiteY2" fmla="*/ 7576750 h 7576751"/>
              <a:gd name="connsiteX3" fmla="*/ 4915416 w 4915416"/>
              <a:gd name="connsiteY3" fmla="*/ 7576751 h 7576751"/>
              <a:gd name="connsiteX4" fmla="*/ 4915416 w 4915416"/>
              <a:gd name="connsiteY4" fmla="*/ 0 h 7576751"/>
              <a:gd name="connsiteX5" fmla="*/ 0 w 4915416"/>
              <a:gd name="connsiteY5" fmla="*/ 5373 h 7576751"/>
              <a:gd name="connsiteX0" fmla="*/ 369366 w 5284782"/>
              <a:gd name="connsiteY0" fmla="*/ 266522 h 7837900"/>
              <a:gd name="connsiteX1" fmla="*/ 362817 w 5284782"/>
              <a:gd name="connsiteY1" fmla="*/ 3845711 h 7837900"/>
              <a:gd name="connsiteX2" fmla="*/ 1130810 w 5284782"/>
              <a:gd name="connsiteY2" fmla="*/ 7837899 h 7837900"/>
              <a:gd name="connsiteX3" fmla="*/ 5284782 w 5284782"/>
              <a:gd name="connsiteY3" fmla="*/ 7837900 h 7837900"/>
              <a:gd name="connsiteX4" fmla="*/ 5284782 w 5284782"/>
              <a:gd name="connsiteY4" fmla="*/ 261149 h 7837900"/>
              <a:gd name="connsiteX5" fmla="*/ 369366 w 5284782"/>
              <a:gd name="connsiteY5" fmla="*/ 266522 h 7837900"/>
              <a:gd name="connsiteX0" fmla="*/ 16535 w 4931951"/>
              <a:gd name="connsiteY0" fmla="*/ 5373 h 7576751"/>
              <a:gd name="connsiteX1" fmla="*/ 9986 w 4931951"/>
              <a:gd name="connsiteY1" fmla="*/ 3584562 h 7576751"/>
              <a:gd name="connsiteX2" fmla="*/ 777979 w 4931951"/>
              <a:gd name="connsiteY2" fmla="*/ 7576750 h 7576751"/>
              <a:gd name="connsiteX3" fmla="*/ 4931951 w 4931951"/>
              <a:gd name="connsiteY3" fmla="*/ 7576751 h 7576751"/>
              <a:gd name="connsiteX4" fmla="*/ 4931951 w 4931951"/>
              <a:gd name="connsiteY4" fmla="*/ 0 h 7576751"/>
              <a:gd name="connsiteX5" fmla="*/ 16535 w 4931951"/>
              <a:gd name="connsiteY5" fmla="*/ 5373 h 757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1951" h="7576751">
                <a:moveTo>
                  <a:pt x="16535" y="5373"/>
                </a:moveTo>
                <a:cubicBezTo>
                  <a:pt x="-5007" y="4000"/>
                  <a:pt x="-3639" y="2292410"/>
                  <a:pt x="9986" y="3584562"/>
                </a:cubicBezTo>
                <a:cubicBezTo>
                  <a:pt x="23611" y="4876714"/>
                  <a:pt x="882144" y="6160044"/>
                  <a:pt x="777979" y="7576750"/>
                </a:cubicBezTo>
                <a:lnTo>
                  <a:pt x="4931951" y="7576751"/>
                </a:lnTo>
                <a:lnTo>
                  <a:pt x="4931951" y="0"/>
                </a:lnTo>
                <a:lnTo>
                  <a:pt x="16535" y="5373"/>
                </a:lnTo>
                <a:close/>
              </a:path>
            </a:pathLst>
          </a:custGeom>
          <a:solidFill>
            <a:schemeClr val="bg1">
              <a:lumMod val="95000"/>
            </a:schemeClr>
          </a:solidFill>
          <a:ln w="12692" cap="flat">
            <a:noFill/>
            <a:prstDash val="solid"/>
            <a:miter/>
          </a:ln>
        </p:spPr>
        <p:txBody>
          <a:bodyPr rtlCol="0" anchor="ctr"/>
          <a:lstStyle/>
          <a:p>
            <a:endParaRPr lang="nl-NL" sz="1633"/>
          </a:p>
        </p:txBody>
      </p:sp>
      <p:pic>
        <p:nvPicPr>
          <p:cNvPr id="2" name="Picture 1" descr="A close up of a sign&#10;&#10;Description automatically generated">
            <a:extLst>
              <a:ext uri="{FF2B5EF4-FFF2-40B4-BE49-F238E27FC236}">
                <a16:creationId xmlns:a16="http://schemas.microsoft.com/office/drawing/2014/main" id="{AECC132E-60E1-9F88-9060-D7C676408E2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990971" y="423337"/>
            <a:ext cx="833165" cy="275137"/>
          </a:xfrm>
          <a:prstGeom prst="rect">
            <a:avLst/>
          </a:prstGeom>
        </p:spPr>
      </p:pic>
    </p:spTree>
    <p:extLst>
      <p:ext uri="{BB962C8B-B14F-4D97-AF65-F5344CB8AC3E}">
        <p14:creationId xmlns:p14="http://schemas.microsoft.com/office/powerpoint/2010/main" val="3026808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ogo en Tekst #2">
    <p:spTree>
      <p:nvGrpSpPr>
        <p:cNvPr id="1" name=""/>
        <p:cNvGrpSpPr/>
        <p:nvPr/>
      </p:nvGrpSpPr>
      <p:grpSpPr>
        <a:xfrm>
          <a:off x="0" y="0"/>
          <a:ext cx="0" cy="0"/>
          <a:chOff x="0" y="0"/>
          <a:chExt cx="0" cy="0"/>
        </a:xfrm>
      </p:grpSpPr>
      <p:sp>
        <p:nvSpPr>
          <p:cNvPr id="6" name="Graphic 31">
            <a:extLst>
              <a:ext uri="{FF2B5EF4-FFF2-40B4-BE49-F238E27FC236}">
                <a16:creationId xmlns:a16="http://schemas.microsoft.com/office/drawing/2014/main" id="{B0DAEC88-62C8-43D5-A5F2-46C0AD7D5671}"/>
              </a:ext>
            </a:extLst>
          </p:cNvPr>
          <p:cNvSpPr>
            <a:spLocks noChangeAspect="1"/>
          </p:cNvSpPr>
          <p:nvPr userDrawn="1"/>
        </p:nvSpPr>
        <p:spPr>
          <a:xfrm rot="5400000" flipH="1">
            <a:off x="2656213" y="-2656226"/>
            <a:ext cx="6900415" cy="12212857"/>
          </a:xfrm>
          <a:custGeom>
            <a:avLst/>
            <a:gdLst>
              <a:gd name="connsiteX0" fmla="*/ 892481 w 5315644"/>
              <a:gd name="connsiteY0" fmla="*/ 0 h 7563811"/>
              <a:gd name="connsiteX1" fmla="*/ 5816 w 5315644"/>
              <a:gd name="connsiteY1" fmla="*/ 3571624 h 7563811"/>
              <a:gd name="connsiteX2" fmla="*/ 747667 w 5315644"/>
              <a:gd name="connsiteY2" fmla="*/ 7563812 h 7563811"/>
              <a:gd name="connsiteX3" fmla="*/ 5315644 w 5315644"/>
              <a:gd name="connsiteY3" fmla="*/ 7563812 h 7563811"/>
              <a:gd name="connsiteX4" fmla="*/ 5315644 w 5315644"/>
              <a:gd name="connsiteY4" fmla="*/ 0 h 7563811"/>
              <a:gd name="connsiteX5" fmla="*/ 892481 w 5315644"/>
              <a:gd name="connsiteY5" fmla="*/ 0 h 7563811"/>
              <a:gd name="connsiteX0" fmla="*/ 892481 w 5315644"/>
              <a:gd name="connsiteY0" fmla="*/ 0 h 7563813"/>
              <a:gd name="connsiteX1" fmla="*/ 5816 w 5315644"/>
              <a:gd name="connsiteY1" fmla="*/ 3571624 h 7563813"/>
              <a:gd name="connsiteX2" fmla="*/ 747667 w 5315644"/>
              <a:gd name="connsiteY2" fmla="*/ 7563812 h 7563813"/>
              <a:gd name="connsiteX3" fmla="*/ 4552322 w 5315644"/>
              <a:gd name="connsiteY3" fmla="*/ 7563813 h 7563813"/>
              <a:gd name="connsiteX4" fmla="*/ 5315644 w 5315644"/>
              <a:gd name="connsiteY4" fmla="*/ 0 h 7563813"/>
              <a:gd name="connsiteX5" fmla="*/ 892481 w 5315644"/>
              <a:gd name="connsiteY5" fmla="*/ 0 h 7563813"/>
              <a:gd name="connsiteX0" fmla="*/ 892481 w 5315644"/>
              <a:gd name="connsiteY0" fmla="*/ 0 h 7563813"/>
              <a:gd name="connsiteX1" fmla="*/ 5816 w 5315644"/>
              <a:gd name="connsiteY1" fmla="*/ 3571624 h 7563813"/>
              <a:gd name="connsiteX2" fmla="*/ 747667 w 5315644"/>
              <a:gd name="connsiteY2" fmla="*/ 7563812 h 7563813"/>
              <a:gd name="connsiteX3" fmla="*/ 4901639 w 5315644"/>
              <a:gd name="connsiteY3" fmla="*/ 7563813 h 7563813"/>
              <a:gd name="connsiteX4" fmla="*/ 5315644 w 5315644"/>
              <a:gd name="connsiteY4" fmla="*/ 0 h 7563813"/>
              <a:gd name="connsiteX5" fmla="*/ 892481 w 5315644"/>
              <a:gd name="connsiteY5" fmla="*/ 0 h 7563813"/>
              <a:gd name="connsiteX0" fmla="*/ 892481 w 4901639"/>
              <a:gd name="connsiteY0" fmla="*/ 0 h 7563813"/>
              <a:gd name="connsiteX1" fmla="*/ 5816 w 4901639"/>
              <a:gd name="connsiteY1" fmla="*/ 3571624 h 7563813"/>
              <a:gd name="connsiteX2" fmla="*/ 747667 w 4901639"/>
              <a:gd name="connsiteY2" fmla="*/ 7563812 h 7563813"/>
              <a:gd name="connsiteX3" fmla="*/ 4901639 w 4901639"/>
              <a:gd name="connsiteY3" fmla="*/ 7563813 h 7563813"/>
              <a:gd name="connsiteX4" fmla="*/ 4565260 w 4901639"/>
              <a:gd name="connsiteY4" fmla="*/ 0 h 7563813"/>
              <a:gd name="connsiteX5" fmla="*/ 892481 w 4901639"/>
              <a:gd name="connsiteY5" fmla="*/ 0 h 7563813"/>
              <a:gd name="connsiteX0" fmla="*/ 892481 w 4901639"/>
              <a:gd name="connsiteY0" fmla="*/ 12938 h 7576751"/>
              <a:gd name="connsiteX1" fmla="*/ 5816 w 4901639"/>
              <a:gd name="connsiteY1" fmla="*/ 3584562 h 7576751"/>
              <a:gd name="connsiteX2" fmla="*/ 747667 w 4901639"/>
              <a:gd name="connsiteY2" fmla="*/ 7576750 h 7576751"/>
              <a:gd name="connsiteX3" fmla="*/ 4901639 w 4901639"/>
              <a:gd name="connsiteY3" fmla="*/ 7576751 h 7576751"/>
              <a:gd name="connsiteX4" fmla="*/ 4901639 w 4901639"/>
              <a:gd name="connsiteY4" fmla="*/ 0 h 7576751"/>
              <a:gd name="connsiteX5" fmla="*/ 892481 w 4901639"/>
              <a:gd name="connsiteY5" fmla="*/ 12938 h 7576751"/>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0 w 4906702"/>
              <a:gd name="connsiteY0" fmla="*/ 823283 h 8379532"/>
              <a:gd name="connsiteX1" fmla="*/ 10879 w 4906702"/>
              <a:gd name="connsiteY1" fmla="*/ 4387343 h 8379532"/>
              <a:gd name="connsiteX2" fmla="*/ 752730 w 4906702"/>
              <a:gd name="connsiteY2" fmla="*/ 8379531 h 8379532"/>
              <a:gd name="connsiteX3" fmla="*/ 4906702 w 4906702"/>
              <a:gd name="connsiteY3" fmla="*/ 8379532 h 8379532"/>
              <a:gd name="connsiteX4" fmla="*/ 4906702 w 4906702"/>
              <a:gd name="connsiteY4" fmla="*/ 802781 h 8379532"/>
              <a:gd name="connsiteX5" fmla="*/ 0 w 4906702"/>
              <a:gd name="connsiteY5" fmla="*/ 823283 h 8379532"/>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147214 w 4923206"/>
              <a:gd name="connsiteY0" fmla="*/ 179342 h 7576751"/>
              <a:gd name="connsiteX1" fmla="*/ 27383 w 4923206"/>
              <a:gd name="connsiteY1" fmla="*/ 3584562 h 7576751"/>
              <a:gd name="connsiteX2" fmla="*/ 769234 w 4923206"/>
              <a:gd name="connsiteY2" fmla="*/ 7576750 h 7576751"/>
              <a:gd name="connsiteX3" fmla="*/ 4923206 w 4923206"/>
              <a:gd name="connsiteY3" fmla="*/ 7576751 h 7576751"/>
              <a:gd name="connsiteX4" fmla="*/ 4923206 w 4923206"/>
              <a:gd name="connsiteY4" fmla="*/ 0 h 7576751"/>
              <a:gd name="connsiteX5" fmla="*/ 147214 w 4923206"/>
              <a:gd name="connsiteY5" fmla="*/ 179342 h 7576751"/>
              <a:gd name="connsiteX0" fmla="*/ 42213 w 4957629"/>
              <a:gd name="connsiteY0" fmla="*/ 5373 h 7576751"/>
              <a:gd name="connsiteX1" fmla="*/ 61806 w 4957629"/>
              <a:gd name="connsiteY1" fmla="*/ 3584562 h 7576751"/>
              <a:gd name="connsiteX2" fmla="*/ 803657 w 4957629"/>
              <a:gd name="connsiteY2" fmla="*/ 7576750 h 7576751"/>
              <a:gd name="connsiteX3" fmla="*/ 4957629 w 4957629"/>
              <a:gd name="connsiteY3" fmla="*/ 7576751 h 7576751"/>
              <a:gd name="connsiteX4" fmla="*/ 4957629 w 4957629"/>
              <a:gd name="connsiteY4" fmla="*/ 0 h 7576751"/>
              <a:gd name="connsiteX5" fmla="*/ 42213 w 4957629"/>
              <a:gd name="connsiteY5" fmla="*/ 5373 h 7576751"/>
              <a:gd name="connsiteX0" fmla="*/ 19358 w 4934774"/>
              <a:gd name="connsiteY0" fmla="*/ 5373 h 7576751"/>
              <a:gd name="connsiteX1" fmla="*/ 38951 w 4934774"/>
              <a:gd name="connsiteY1" fmla="*/ 3584562 h 7576751"/>
              <a:gd name="connsiteX2" fmla="*/ 780802 w 4934774"/>
              <a:gd name="connsiteY2" fmla="*/ 7576750 h 7576751"/>
              <a:gd name="connsiteX3" fmla="*/ 4934774 w 4934774"/>
              <a:gd name="connsiteY3" fmla="*/ 7576751 h 7576751"/>
              <a:gd name="connsiteX4" fmla="*/ 4934774 w 4934774"/>
              <a:gd name="connsiteY4" fmla="*/ 0 h 7576751"/>
              <a:gd name="connsiteX5" fmla="*/ 19358 w 4934774"/>
              <a:gd name="connsiteY5" fmla="*/ 5373 h 7576751"/>
              <a:gd name="connsiteX0" fmla="*/ 0 w 4915416"/>
              <a:gd name="connsiteY0" fmla="*/ 5373 h 7576751"/>
              <a:gd name="connsiteX1" fmla="*/ 19593 w 4915416"/>
              <a:gd name="connsiteY1" fmla="*/ 3584562 h 7576751"/>
              <a:gd name="connsiteX2" fmla="*/ 761444 w 4915416"/>
              <a:gd name="connsiteY2" fmla="*/ 7576750 h 7576751"/>
              <a:gd name="connsiteX3" fmla="*/ 4915416 w 4915416"/>
              <a:gd name="connsiteY3" fmla="*/ 7576751 h 7576751"/>
              <a:gd name="connsiteX4" fmla="*/ 4915416 w 4915416"/>
              <a:gd name="connsiteY4" fmla="*/ 0 h 7576751"/>
              <a:gd name="connsiteX5" fmla="*/ 0 w 4915416"/>
              <a:gd name="connsiteY5" fmla="*/ 5373 h 7576751"/>
              <a:gd name="connsiteX0" fmla="*/ 0 w 4915416"/>
              <a:gd name="connsiteY0" fmla="*/ 5373 h 7576751"/>
              <a:gd name="connsiteX1" fmla="*/ 19593 w 4915416"/>
              <a:gd name="connsiteY1" fmla="*/ 3584562 h 7576751"/>
              <a:gd name="connsiteX2" fmla="*/ 761444 w 4915416"/>
              <a:gd name="connsiteY2" fmla="*/ 7576750 h 7576751"/>
              <a:gd name="connsiteX3" fmla="*/ 4915416 w 4915416"/>
              <a:gd name="connsiteY3" fmla="*/ 7576751 h 7576751"/>
              <a:gd name="connsiteX4" fmla="*/ 4915416 w 4915416"/>
              <a:gd name="connsiteY4" fmla="*/ 0 h 7576751"/>
              <a:gd name="connsiteX5" fmla="*/ 0 w 4915416"/>
              <a:gd name="connsiteY5" fmla="*/ 5373 h 7576751"/>
              <a:gd name="connsiteX0" fmla="*/ 369366 w 5284782"/>
              <a:gd name="connsiteY0" fmla="*/ 266522 h 7837900"/>
              <a:gd name="connsiteX1" fmla="*/ 362817 w 5284782"/>
              <a:gd name="connsiteY1" fmla="*/ 3845711 h 7837900"/>
              <a:gd name="connsiteX2" fmla="*/ 1130810 w 5284782"/>
              <a:gd name="connsiteY2" fmla="*/ 7837899 h 7837900"/>
              <a:gd name="connsiteX3" fmla="*/ 5284782 w 5284782"/>
              <a:gd name="connsiteY3" fmla="*/ 7837900 h 7837900"/>
              <a:gd name="connsiteX4" fmla="*/ 5284782 w 5284782"/>
              <a:gd name="connsiteY4" fmla="*/ 261149 h 7837900"/>
              <a:gd name="connsiteX5" fmla="*/ 369366 w 5284782"/>
              <a:gd name="connsiteY5" fmla="*/ 266522 h 7837900"/>
              <a:gd name="connsiteX0" fmla="*/ 16535 w 4931951"/>
              <a:gd name="connsiteY0" fmla="*/ 5373 h 7576751"/>
              <a:gd name="connsiteX1" fmla="*/ 9986 w 4931951"/>
              <a:gd name="connsiteY1" fmla="*/ 3584562 h 7576751"/>
              <a:gd name="connsiteX2" fmla="*/ 777979 w 4931951"/>
              <a:gd name="connsiteY2" fmla="*/ 7576750 h 7576751"/>
              <a:gd name="connsiteX3" fmla="*/ 4931951 w 4931951"/>
              <a:gd name="connsiteY3" fmla="*/ 7576751 h 7576751"/>
              <a:gd name="connsiteX4" fmla="*/ 4931951 w 4931951"/>
              <a:gd name="connsiteY4" fmla="*/ 0 h 7576751"/>
              <a:gd name="connsiteX5" fmla="*/ 16535 w 4931951"/>
              <a:gd name="connsiteY5" fmla="*/ 5373 h 757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1951" h="7576751">
                <a:moveTo>
                  <a:pt x="16535" y="5373"/>
                </a:moveTo>
                <a:cubicBezTo>
                  <a:pt x="-5007" y="4000"/>
                  <a:pt x="-3639" y="2292410"/>
                  <a:pt x="9986" y="3584562"/>
                </a:cubicBezTo>
                <a:cubicBezTo>
                  <a:pt x="23611" y="4876714"/>
                  <a:pt x="882144" y="6160044"/>
                  <a:pt x="777979" y="7576750"/>
                </a:cubicBezTo>
                <a:lnTo>
                  <a:pt x="4931951" y="7576751"/>
                </a:lnTo>
                <a:lnTo>
                  <a:pt x="4931951" y="0"/>
                </a:lnTo>
                <a:lnTo>
                  <a:pt x="16535" y="5373"/>
                </a:lnTo>
                <a:close/>
              </a:path>
            </a:pathLst>
          </a:custGeom>
          <a:solidFill>
            <a:schemeClr val="accent1"/>
          </a:solidFill>
          <a:ln w="12692" cap="flat">
            <a:noFill/>
            <a:prstDash val="solid"/>
            <a:miter/>
          </a:ln>
        </p:spPr>
        <p:txBody>
          <a:bodyPr rtlCol="0" anchor="ctr"/>
          <a:lstStyle/>
          <a:p>
            <a:endParaRPr lang="nl-NL" sz="1633"/>
          </a:p>
        </p:txBody>
      </p:sp>
      <p:sp>
        <p:nvSpPr>
          <p:cNvPr id="5" name="Tekstvak 4"/>
          <p:cNvSpPr txBox="1"/>
          <p:nvPr userDrawn="1"/>
        </p:nvSpPr>
        <p:spPr>
          <a:xfrm>
            <a:off x="-10750" y="-662296"/>
            <a:ext cx="12192000" cy="461665"/>
          </a:xfrm>
          <a:prstGeom prst="rect">
            <a:avLst/>
          </a:prstGeom>
          <a:noFill/>
        </p:spPr>
        <p:txBody>
          <a:bodyPr wrap="square" rtlCol="0">
            <a:spAutoFit/>
          </a:bodyPr>
          <a:lstStyle/>
          <a:p>
            <a:pPr algn="ctr"/>
            <a:r>
              <a:rPr lang="nl-NL" sz="2400" b="0" spc="50" baseline="0">
                <a:solidFill>
                  <a:schemeClr val="accent2"/>
                </a:solidFill>
                <a:latin typeface="+mj-lt"/>
                <a:cs typeface="Calibri" panose="020F0502020204030204" pitchFamily="34" charset="0"/>
              </a:rPr>
              <a:t>Logo en Tekst</a:t>
            </a:r>
          </a:p>
        </p:txBody>
      </p:sp>
      <p:sp>
        <p:nvSpPr>
          <p:cNvPr id="3" name="Titel 2">
            <a:extLst>
              <a:ext uri="{FF2B5EF4-FFF2-40B4-BE49-F238E27FC236}">
                <a16:creationId xmlns:a16="http://schemas.microsoft.com/office/drawing/2014/main" id="{9C75EC70-7F42-4BDA-A7A4-1B42B53FCE8E}"/>
              </a:ext>
            </a:extLst>
          </p:cNvPr>
          <p:cNvSpPr>
            <a:spLocks noGrp="1"/>
          </p:cNvSpPr>
          <p:nvPr>
            <p:ph type="title" hasCustomPrompt="1"/>
          </p:nvPr>
        </p:nvSpPr>
        <p:spPr>
          <a:xfrm>
            <a:off x="5852213" y="1142171"/>
            <a:ext cx="5768088" cy="895483"/>
          </a:xfrm>
        </p:spPr>
        <p:txBody>
          <a:bodyPr/>
          <a:lstStyle>
            <a:lvl1pPr>
              <a:defRPr>
                <a:solidFill>
                  <a:schemeClr val="bg1"/>
                </a:solidFill>
              </a:defRPr>
            </a:lvl1pPr>
          </a:lstStyle>
          <a:p>
            <a:r>
              <a:rPr lang="nl-NL"/>
              <a:t>Plaats hier een titel</a:t>
            </a:r>
            <a:br>
              <a:rPr lang="nl-NL"/>
            </a:br>
            <a:r>
              <a:rPr lang="nl-NL"/>
              <a:t>max. 2 regels</a:t>
            </a:r>
          </a:p>
        </p:txBody>
      </p:sp>
      <p:pic>
        <p:nvPicPr>
          <p:cNvPr id="7" name="Afbeelding" descr="Afbeelding">
            <a:extLst>
              <a:ext uri="{FF2B5EF4-FFF2-40B4-BE49-F238E27FC236}">
                <a16:creationId xmlns:a16="http://schemas.microsoft.com/office/drawing/2014/main" id="{2C572579-0014-4DC0-85C5-4C6B44A7A0AD}"/>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69000" contrast="100000"/>
                    </a14:imgEffect>
                  </a14:imgLayer>
                </a14:imgProps>
              </a:ext>
              <a:ext uri="{28A0092B-C50C-407E-A947-70E740481C1C}">
                <a14:useLocalDpi xmlns:a14="http://schemas.microsoft.com/office/drawing/2010/main"/>
              </a:ext>
            </a:extLst>
          </a:blip>
          <a:stretch>
            <a:fillRect/>
          </a:stretch>
        </p:blipFill>
        <p:spPr>
          <a:xfrm>
            <a:off x="1202223" y="2156764"/>
            <a:ext cx="2489244" cy="822025"/>
          </a:xfrm>
          <a:prstGeom prst="rect">
            <a:avLst/>
          </a:prstGeom>
          <a:ln w="12700">
            <a:miter lim="400000"/>
          </a:ln>
        </p:spPr>
      </p:pic>
      <p:cxnSp>
        <p:nvCxnSpPr>
          <p:cNvPr id="12" name="Rechte verbindingslijn 11">
            <a:extLst>
              <a:ext uri="{FF2B5EF4-FFF2-40B4-BE49-F238E27FC236}">
                <a16:creationId xmlns:a16="http://schemas.microsoft.com/office/drawing/2014/main" id="{DDA9C18D-CAC3-4D76-8FF2-1BD4A1A1E1D7}"/>
              </a:ext>
            </a:extLst>
          </p:cNvPr>
          <p:cNvCxnSpPr>
            <a:cxnSpLocks/>
          </p:cNvCxnSpPr>
          <p:nvPr userDrawn="1"/>
        </p:nvCxnSpPr>
        <p:spPr>
          <a:xfrm>
            <a:off x="5143779" y="897467"/>
            <a:ext cx="0" cy="506306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Tijdelijke aanduiding voor verticale tekst 2">
            <a:extLst>
              <a:ext uri="{FF2B5EF4-FFF2-40B4-BE49-F238E27FC236}">
                <a16:creationId xmlns:a16="http://schemas.microsoft.com/office/drawing/2014/main" id="{BE1F228E-83A2-4CA0-95D9-7EC742C14C6D}"/>
              </a:ext>
            </a:extLst>
          </p:cNvPr>
          <p:cNvSpPr>
            <a:spLocks noGrp="1"/>
          </p:cNvSpPr>
          <p:nvPr>
            <p:ph type="body" orient="vert" idx="1" hasCustomPrompt="1"/>
          </p:nvPr>
        </p:nvSpPr>
        <p:spPr>
          <a:xfrm>
            <a:off x="5852213" y="2186692"/>
            <a:ext cx="5768080" cy="3773841"/>
          </a:xfrm>
        </p:spPr>
        <p:txBody>
          <a:bodyPr vert="horz" lIns="0" tIns="0" rIns="0" bIns="0"/>
          <a:lstStyle>
            <a:lvl1pPr>
              <a:buClr>
                <a:schemeClr val="accent3"/>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buClr>
                <a:schemeClr val="bg1"/>
              </a:buCl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defRPr>
                <a:solidFill>
                  <a:schemeClr val="bg1"/>
                </a:solidFill>
              </a:defRPr>
            </a:lvl8pPr>
            <a:lvl9pPr>
              <a:defRPr>
                <a:solidFill>
                  <a:schemeClr val="bg1"/>
                </a:solidFill>
              </a:defRPr>
            </a:lvl9pPr>
          </a:lstStyle>
          <a:p>
            <a:pPr lvl="0"/>
            <a:r>
              <a:rPr lang="nl-NL"/>
              <a:t>Klik hier om een bullet te plaatsen.</a:t>
            </a:r>
          </a:p>
          <a:p>
            <a:pPr lvl="1"/>
            <a:r>
              <a:rPr lang="nl-NL"/>
              <a:t>Sub-bullets</a:t>
            </a:r>
          </a:p>
          <a:p>
            <a:pPr lvl="2"/>
            <a:r>
              <a:rPr lang="nl-NL"/>
              <a:t>Leestekst</a:t>
            </a:r>
          </a:p>
          <a:p>
            <a:pPr lvl="3"/>
            <a:r>
              <a:rPr lang="nl-NL"/>
              <a:t>Subtitel</a:t>
            </a:r>
          </a:p>
          <a:p>
            <a:pPr lvl="4"/>
            <a:r>
              <a:rPr lang="nl-NL"/>
              <a:t>Numerieke bullets</a:t>
            </a:r>
          </a:p>
          <a:p>
            <a:pPr lvl="5"/>
            <a:r>
              <a:rPr lang="nl-NL"/>
              <a:t># Abc</a:t>
            </a:r>
          </a:p>
          <a:p>
            <a:pPr lvl="6"/>
            <a:r>
              <a:rPr lang="nl-NL"/>
              <a:t># Bullets</a:t>
            </a:r>
          </a:p>
          <a:p>
            <a:pPr lvl="7"/>
            <a:r>
              <a:rPr lang="nl-NL"/>
              <a:t>Cursief</a:t>
            </a:r>
          </a:p>
          <a:p>
            <a:pPr lvl="8"/>
            <a:r>
              <a:rPr lang="nl-NL"/>
              <a:t>Alt. Subtitel</a:t>
            </a:r>
          </a:p>
        </p:txBody>
      </p:sp>
      <p:sp>
        <p:nvSpPr>
          <p:cNvPr id="14" name="Tijdelijke aanduiding voor verticale tekst 2">
            <a:extLst>
              <a:ext uri="{FF2B5EF4-FFF2-40B4-BE49-F238E27FC236}">
                <a16:creationId xmlns:a16="http://schemas.microsoft.com/office/drawing/2014/main" id="{51815690-6EF4-408A-9E19-D59003942DD3}"/>
              </a:ext>
            </a:extLst>
          </p:cNvPr>
          <p:cNvSpPr>
            <a:spLocks noGrp="1"/>
          </p:cNvSpPr>
          <p:nvPr>
            <p:ph type="body" orient="vert" idx="10" hasCustomPrompt="1"/>
          </p:nvPr>
        </p:nvSpPr>
        <p:spPr>
          <a:xfrm>
            <a:off x="1280142" y="3293606"/>
            <a:ext cx="3271079" cy="2666928"/>
          </a:xfrm>
        </p:spPr>
        <p:txBody>
          <a:bodyPr vert="horz" lIns="0" tIns="0" rIns="0" bIns="0"/>
          <a:lstStyle>
            <a:lvl1pPr marL="0" indent="0">
              <a:buNone/>
              <a:defRPr>
                <a:solidFill>
                  <a:schemeClr val="bg1"/>
                </a:solidFill>
              </a:defRPr>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Klik hier om een tekst te plaatsen.</a:t>
            </a:r>
          </a:p>
        </p:txBody>
      </p:sp>
      <p:grpSp>
        <p:nvGrpSpPr>
          <p:cNvPr id="15" name="INSTRUCTIE">
            <a:extLst>
              <a:ext uri="{FF2B5EF4-FFF2-40B4-BE49-F238E27FC236}">
                <a16:creationId xmlns:a16="http://schemas.microsoft.com/office/drawing/2014/main" id="{E64BDB54-DAEE-4ED6-9C40-15DFB2A597E0}"/>
              </a:ext>
            </a:extLst>
          </p:cNvPr>
          <p:cNvGrpSpPr/>
          <p:nvPr userDrawn="1"/>
        </p:nvGrpSpPr>
        <p:grpSpPr>
          <a:xfrm>
            <a:off x="-3786437" y="0"/>
            <a:ext cx="3693386" cy="5359349"/>
            <a:chOff x="-3786437" y="0"/>
            <a:chExt cx="3693386" cy="5359349"/>
          </a:xfrm>
        </p:grpSpPr>
        <p:sp>
          <p:nvSpPr>
            <p:cNvPr id="16" name="Rechthoek 15">
              <a:extLst>
                <a:ext uri="{FF2B5EF4-FFF2-40B4-BE49-F238E27FC236}">
                  <a16:creationId xmlns:a16="http://schemas.microsoft.com/office/drawing/2014/main" id="{F6002F39-6A28-406E-A257-819388B1440B}"/>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17" name="Ovaal 16">
              <a:extLst>
                <a:ext uri="{FF2B5EF4-FFF2-40B4-BE49-F238E27FC236}">
                  <a16:creationId xmlns:a16="http://schemas.microsoft.com/office/drawing/2014/main" id="{DD9B7A3C-C40B-4F3F-97A6-2A2988EE5845}"/>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8" name="Rechthoek 17">
              <a:extLst>
                <a:ext uri="{FF2B5EF4-FFF2-40B4-BE49-F238E27FC236}">
                  <a16:creationId xmlns:a16="http://schemas.microsoft.com/office/drawing/2014/main" id="{12FF5B33-5740-4E3D-B78F-CF9342248702}"/>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Bullet</a:t>
              </a:r>
            </a:p>
          </p:txBody>
        </p:sp>
        <p:sp>
          <p:nvSpPr>
            <p:cNvPr id="19" name="Ovaal 18">
              <a:extLst>
                <a:ext uri="{FF2B5EF4-FFF2-40B4-BE49-F238E27FC236}">
                  <a16:creationId xmlns:a16="http://schemas.microsoft.com/office/drawing/2014/main" id="{B6AE0DA5-15B1-4F41-BC0C-A5AE2A5DBE5A}"/>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0" name="Rechthoek 19">
              <a:extLst>
                <a:ext uri="{FF2B5EF4-FFF2-40B4-BE49-F238E27FC236}">
                  <a16:creationId xmlns:a16="http://schemas.microsoft.com/office/drawing/2014/main" id="{FF0E4308-E710-4AFF-AE1F-D505E59B9ACA}"/>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21" name="Rechthoek 20">
              <a:extLst>
                <a:ext uri="{FF2B5EF4-FFF2-40B4-BE49-F238E27FC236}">
                  <a16:creationId xmlns:a16="http://schemas.microsoft.com/office/drawing/2014/main" id="{457E5B25-5171-4818-8C10-7C8D079DEA0B}"/>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Sub-bullet #1</a:t>
              </a:r>
            </a:p>
          </p:txBody>
        </p:sp>
        <p:sp>
          <p:nvSpPr>
            <p:cNvPr id="22" name="Ovaal 21">
              <a:extLst>
                <a:ext uri="{FF2B5EF4-FFF2-40B4-BE49-F238E27FC236}">
                  <a16:creationId xmlns:a16="http://schemas.microsoft.com/office/drawing/2014/main" id="{ACA6B237-A810-49F8-8745-481152D82606}"/>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3" name="Ovaal 22">
              <a:extLst>
                <a:ext uri="{FF2B5EF4-FFF2-40B4-BE49-F238E27FC236}">
                  <a16:creationId xmlns:a16="http://schemas.microsoft.com/office/drawing/2014/main" id="{F4A70B24-0179-4BCA-A3CB-6B47092A017E}"/>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4" name="Rechthoek 23">
              <a:extLst>
                <a:ext uri="{FF2B5EF4-FFF2-40B4-BE49-F238E27FC236}">
                  <a16:creationId xmlns:a16="http://schemas.microsoft.com/office/drawing/2014/main" id="{6E96C7DB-04BD-48A1-B6C8-DFF0D07A564A}"/>
                </a:ext>
              </a:extLst>
            </p:cNvPr>
            <p:cNvSpPr/>
            <p:nvPr userDrawn="1"/>
          </p:nvSpPr>
          <p:spPr>
            <a:xfrm>
              <a:off x="-3319415" y="24311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Leestekst</a:t>
              </a:r>
            </a:p>
          </p:txBody>
        </p:sp>
        <p:sp>
          <p:nvSpPr>
            <p:cNvPr id="25" name="Ovaal 24">
              <a:extLst>
                <a:ext uri="{FF2B5EF4-FFF2-40B4-BE49-F238E27FC236}">
                  <a16:creationId xmlns:a16="http://schemas.microsoft.com/office/drawing/2014/main" id="{7C2983D5-ECA3-4F60-B3D3-A8494F3232CC}"/>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6" name="Rechthoek 25">
              <a:extLst>
                <a:ext uri="{FF2B5EF4-FFF2-40B4-BE49-F238E27FC236}">
                  <a16:creationId xmlns:a16="http://schemas.microsoft.com/office/drawing/2014/main" id="{806D4DE3-86BA-48DB-A0D5-B10C3074EDFC}"/>
                </a:ext>
              </a:extLst>
            </p:cNvPr>
            <p:cNvSpPr/>
            <p:nvPr userDrawn="1"/>
          </p:nvSpPr>
          <p:spPr>
            <a:xfrm>
              <a:off x="-3319415" y="2722518"/>
              <a:ext cx="2949220" cy="180000"/>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accent2"/>
                  </a:solidFill>
                  <a:effectLst/>
                  <a:uLnTx/>
                  <a:uFillTx/>
                  <a:latin typeface="+mj-lt"/>
                  <a:ea typeface="+mn-ea"/>
                  <a:cs typeface="Calibri" panose="020F0502020204030204" pitchFamily="34" charset="0"/>
                </a:rPr>
                <a:t>Subtitel</a:t>
              </a:r>
            </a:p>
          </p:txBody>
        </p:sp>
        <p:sp>
          <p:nvSpPr>
            <p:cNvPr id="27" name="Ovaal 26">
              <a:extLst>
                <a:ext uri="{FF2B5EF4-FFF2-40B4-BE49-F238E27FC236}">
                  <a16:creationId xmlns:a16="http://schemas.microsoft.com/office/drawing/2014/main" id="{1C96B03D-0588-4491-A476-E825D7F6AA9D}"/>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8" name="Rechthoek 27">
              <a:extLst>
                <a:ext uri="{FF2B5EF4-FFF2-40B4-BE49-F238E27FC236}">
                  <a16:creationId xmlns:a16="http://schemas.microsoft.com/office/drawing/2014/main" id="{6480EA99-C670-4455-8239-A7AC97E19E69}"/>
                </a:ext>
              </a:extLst>
            </p:cNvPr>
            <p:cNvSpPr/>
            <p:nvPr userDrawn="1"/>
          </p:nvSpPr>
          <p:spPr>
            <a:xfrm>
              <a:off x="-3319415" y="299712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Numerieke bullet</a:t>
              </a:r>
            </a:p>
          </p:txBody>
        </p:sp>
        <p:sp>
          <p:nvSpPr>
            <p:cNvPr id="29" name="Ovaal 28">
              <a:extLst>
                <a:ext uri="{FF2B5EF4-FFF2-40B4-BE49-F238E27FC236}">
                  <a16:creationId xmlns:a16="http://schemas.microsoft.com/office/drawing/2014/main" id="{48BC7A22-7AFA-4415-BB7B-2E357BFFF363}"/>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0" name="Rechthoek 29">
              <a:extLst>
                <a:ext uri="{FF2B5EF4-FFF2-40B4-BE49-F238E27FC236}">
                  <a16:creationId xmlns:a16="http://schemas.microsoft.com/office/drawing/2014/main" id="{EADD0A23-F259-408C-A894-2032075BC8A1}"/>
                </a:ext>
              </a:extLst>
            </p:cNvPr>
            <p:cNvSpPr/>
            <p:nvPr userDrawn="1"/>
          </p:nvSpPr>
          <p:spPr>
            <a:xfrm>
              <a:off x="-3325830" y="3288516"/>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5"/>
                </a:buClr>
                <a:buSzTx/>
                <a:buFont typeface="+mj-lt"/>
                <a:buAutoNum type="alphaLcPeriod"/>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Alfabetische bullet</a:t>
              </a:r>
            </a:p>
          </p:txBody>
        </p:sp>
        <p:sp>
          <p:nvSpPr>
            <p:cNvPr id="31" name="Ovaal 30">
              <a:extLst>
                <a:ext uri="{FF2B5EF4-FFF2-40B4-BE49-F238E27FC236}">
                  <a16:creationId xmlns:a16="http://schemas.microsoft.com/office/drawing/2014/main" id="{34C665DB-235C-4DD5-B8A3-86A0CE556B75}"/>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2" name="Rechthoek 31">
              <a:extLst>
                <a:ext uri="{FF2B5EF4-FFF2-40B4-BE49-F238E27FC236}">
                  <a16:creationId xmlns:a16="http://schemas.microsoft.com/office/drawing/2014/main" id="{5D389A68-953B-4809-BF8D-C41EF6E7117C}"/>
                </a:ext>
              </a:extLst>
            </p:cNvPr>
            <p:cNvSpPr/>
            <p:nvPr userDrawn="1"/>
          </p:nvSpPr>
          <p:spPr>
            <a:xfrm>
              <a:off x="-3319415" y="3579903"/>
              <a:ext cx="2949220" cy="180000"/>
            </a:xfrm>
            <a:prstGeom prst="rect">
              <a:avLst/>
            </a:prstGeom>
            <a:noFill/>
            <a:ln w="25400" cap="flat" cmpd="sng" algn="ctr">
              <a:noFill/>
              <a:prstDash val="solid"/>
            </a:ln>
            <a:effectLst/>
          </p:spPr>
          <p:txBody>
            <a:bodyPr lIns="0" tIns="0" rIns="0" bIns="0" rtlCol="0" anchor="ctr"/>
            <a:lstStyle/>
            <a:p>
              <a:pPr marL="450850" marR="0" lvl="0" indent="-18415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Bullet</a:t>
              </a:r>
            </a:p>
          </p:txBody>
        </p:sp>
        <p:sp>
          <p:nvSpPr>
            <p:cNvPr id="33" name="Ovaal 32">
              <a:extLst>
                <a:ext uri="{FF2B5EF4-FFF2-40B4-BE49-F238E27FC236}">
                  <a16:creationId xmlns:a16="http://schemas.microsoft.com/office/drawing/2014/main" id="{416A9E7D-B4C3-47D9-9723-EDF0F67CD9F3}"/>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4" name="Rechthoek 33">
              <a:extLst>
                <a:ext uri="{FF2B5EF4-FFF2-40B4-BE49-F238E27FC236}">
                  <a16:creationId xmlns:a16="http://schemas.microsoft.com/office/drawing/2014/main" id="{4073910D-5FA1-4933-B8F5-DC6DECE91CFE}"/>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35" name="ICOON_info">
              <a:extLst>
                <a:ext uri="{FF2B5EF4-FFF2-40B4-BE49-F238E27FC236}">
                  <a16:creationId xmlns:a16="http://schemas.microsoft.com/office/drawing/2014/main" id="{B6F39809-EB13-4D6F-9A9F-60906D207167}"/>
                </a:ext>
              </a:extLst>
            </p:cNvPr>
            <p:cNvGrpSpPr/>
            <p:nvPr userDrawn="1"/>
          </p:nvGrpSpPr>
          <p:grpSpPr>
            <a:xfrm>
              <a:off x="-376736" y="4400186"/>
              <a:ext cx="283685" cy="283685"/>
              <a:chOff x="-510741" y="5913713"/>
              <a:chExt cx="267555" cy="267555"/>
            </a:xfrm>
          </p:grpSpPr>
          <p:sp>
            <p:nvSpPr>
              <p:cNvPr id="79" name="Ovaal 78">
                <a:extLst>
                  <a:ext uri="{FF2B5EF4-FFF2-40B4-BE49-F238E27FC236}">
                    <a16:creationId xmlns:a16="http://schemas.microsoft.com/office/drawing/2014/main" id="{D638AF48-ADBD-4E09-84B9-EFF6EFFC0B8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80" name="Graphic 163" descr="Informatie">
                <a:extLst>
                  <a:ext uri="{FF2B5EF4-FFF2-40B4-BE49-F238E27FC236}">
                    <a16:creationId xmlns:a16="http://schemas.microsoft.com/office/drawing/2014/main" id="{418ED48C-266D-4077-9650-9717A04A2EBC}"/>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36" name="VOORBEELD">
              <a:extLst>
                <a:ext uri="{FF2B5EF4-FFF2-40B4-BE49-F238E27FC236}">
                  <a16:creationId xmlns:a16="http://schemas.microsoft.com/office/drawing/2014/main" id="{A592B62A-FDEB-4A82-A7C4-4FE86F32FFEB}"/>
                </a:ext>
              </a:extLst>
            </p:cNvPr>
            <p:cNvGrpSpPr/>
            <p:nvPr userDrawn="1"/>
          </p:nvGrpSpPr>
          <p:grpSpPr>
            <a:xfrm>
              <a:off x="-3605171" y="458674"/>
              <a:ext cx="3234311" cy="558875"/>
              <a:chOff x="-3605171" y="458674"/>
              <a:chExt cx="3234311" cy="558875"/>
            </a:xfrm>
          </p:grpSpPr>
          <p:sp>
            <p:nvSpPr>
              <p:cNvPr id="39" name="Rechthoek 38">
                <a:extLst>
                  <a:ext uri="{FF2B5EF4-FFF2-40B4-BE49-F238E27FC236}">
                    <a16:creationId xmlns:a16="http://schemas.microsoft.com/office/drawing/2014/main" id="{A4191B52-3941-4739-AC40-6264F297C09C}"/>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40" name="Rechthoek 39">
                <a:extLst>
                  <a:ext uri="{FF2B5EF4-FFF2-40B4-BE49-F238E27FC236}">
                    <a16:creationId xmlns:a16="http://schemas.microsoft.com/office/drawing/2014/main" id="{75D5888D-F898-482B-8FB3-1C7CCB7C53D2}"/>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41" name="Groep 40">
                <a:extLst>
                  <a:ext uri="{FF2B5EF4-FFF2-40B4-BE49-F238E27FC236}">
                    <a16:creationId xmlns:a16="http://schemas.microsoft.com/office/drawing/2014/main" id="{DFB4B2D7-E7CF-496E-B258-74EDB6DCEF3D}"/>
                  </a:ext>
                </a:extLst>
              </p:cNvPr>
              <p:cNvGrpSpPr/>
              <p:nvPr userDrawn="1"/>
            </p:nvGrpSpPr>
            <p:grpSpPr>
              <a:xfrm>
                <a:off x="-3386247" y="830871"/>
                <a:ext cx="139423" cy="109566"/>
                <a:chOff x="-2866744" y="827071"/>
                <a:chExt cx="168701" cy="132575"/>
              </a:xfrm>
            </p:grpSpPr>
            <p:grpSp>
              <p:nvGrpSpPr>
                <p:cNvPr id="72" name="Groep 71">
                  <a:extLst>
                    <a:ext uri="{FF2B5EF4-FFF2-40B4-BE49-F238E27FC236}">
                      <a16:creationId xmlns:a16="http://schemas.microsoft.com/office/drawing/2014/main" id="{E22B1CF9-714A-42A8-AF57-B825003F7026}"/>
                    </a:ext>
                  </a:extLst>
                </p:cNvPr>
                <p:cNvGrpSpPr/>
                <p:nvPr userDrawn="1"/>
              </p:nvGrpSpPr>
              <p:grpSpPr>
                <a:xfrm>
                  <a:off x="-2866744" y="827071"/>
                  <a:ext cx="168701" cy="132575"/>
                  <a:chOff x="-2866744" y="827071"/>
                  <a:chExt cx="168701" cy="132575"/>
                </a:xfrm>
              </p:grpSpPr>
              <p:cxnSp>
                <p:nvCxnSpPr>
                  <p:cNvPr id="74" name="Rechte verbindingslijn 73">
                    <a:extLst>
                      <a:ext uri="{FF2B5EF4-FFF2-40B4-BE49-F238E27FC236}">
                        <a16:creationId xmlns:a16="http://schemas.microsoft.com/office/drawing/2014/main" id="{C749012A-4C26-4E08-8D3A-27FBA72AFE92}"/>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9094A5B9-7C02-4CFF-9D4E-0C0850C467E0}"/>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66BA468A-32D1-4C36-BA2A-B8BEBCF139F9}"/>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81DB09BD-8931-4AA5-8C76-2C3F0B1F8FA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661FB70C-95DF-415D-A501-DC0501B1F3EE}"/>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3" name="Pijl: rechts 72">
                  <a:extLst>
                    <a:ext uri="{FF2B5EF4-FFF2-40B4-BE49-F238E27FC236}">
                      <a16:creationId xmlns:a16="http://schemas.microsoft.com/office/drawing/2014/main" id="{45EFE6FE-193A-408E-9FAF-5F97BAC912BE}"/>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42" name="Groep 41">
                <a:extLst>
                  <a:ext uri="{FF2B5EF4-FFF2-40B4-BE49-F238E27FC236}">
                    <a16:creationId xmlns:a16="http://schemas.microsoft.com/office/drawing/2014/main" id="{ECC70C0A-3C23-4071-8786-7D759E4DCAC6}"/>
                  </a:ext>
                </a:extLst>
              </p:cNvPr>
              <p:cNvGrpSpPr/>
              <p:nvPr userDrawn="1"/>
            </p:nvGrpSpPr>
            <p:grpSpPr>
              <a:xfrm>
                <a:off x="-3605171" y="830871"/>
                <a:ext cx="139423" cy="109566"/>
                <a:chOff x="-2866744" y="518074"/>
                <a:chExt cx="168701" cy="132575"/>
              </a:xfrm>
            </p:grpSpPr>
            <p:grpSp>
              <p:nvGrpSpPr>
                <p:cNvPr id="65" name="Groep 64">
                  <a:extLst>
                    <a:ext uri="{FF2B5EF4-FFF2-40B4-BE49-F238E27FC236}">
                      <a16:creationId xmlns:a16="http://schemas.microsoft.com/office/drawing/2014/main" id="{724E3E19-C42C-418D-96AE-93C648909DA1}"/>
                    </a:ext>
                  </a:extLst>
                </p:cNvPr>
                <p:cNvGrpSpPr/>
                <p:nvPr userDrawn="1"/>
              </p:nvGrpSpPr>
              <p:grpSpPr>
                <a:xfrm>
                  <a:off x="-2866744" y="518074"/>
                  <a:ext cx="168701" cy="132575"/>
                  <a:chOff x="-2866744" y="518074"/>
                  <a:chExt cx="168701" cy="132575"/>
                </a:xfrm>
              </p:grpSpPr>
              <p:cxnSp>
                <p:nvCxnSpPr>
                  <p:cNvPr id="67" name="Rechte verbindingslijn 66">
                    <a:extLst>
                      <a:ext uri="{FF2B5EF4-FFF2-40B4-BE49-F238E27FC236}">
                        <a16:creationId xmlns:a16="http://schemas.microsoft.com/office/drawing/2014/main" id="{B12940F7-747E-473B-99C2-996CFB338B32}"/>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A76446B0-6205-42AD-A74F-7DEC0B751D61}"/>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C1829895-F592-4769-9054-7FF4F74F95AF}"/>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971D7BAC-5C4C-427E-81F1-66B873E66948}"/>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1" name="Rechte verbindingslijn 70">
                    <a:extLst>
                      <a:ext uri="{FF2B5EF4-FFF2-40B4-BE49-F238E27FC236}">
                        <a16:creationId xmlns:a16="http://schemas.microsoft.com/office/drawing/2014/main" id="{996B68FF-8F22-4E04-AB62-8C68421648E7}"/>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6" name="Pijl: rechts 65">
                  <a:extLst>
                    <a:ext uri="{FF2B5EF4-FFF2-40B4-BE49-F238E27FC236}">
                      <a16:creationId xmlns:a16="http://schemas.microsoft.com/office/drawing/2014/main" id="{BEDD3949-846F-4A0D-868D-A2A47286DAC9}"/>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43" name="Rechte verbindingslijn 42">
                <a:extLst>
                  <a:ext uri="{FF2B5EF4-FFF2-40B4-BE49-F238E27FC236}">
                    <a16:creationId xmlns:a16="http://schemas.microsoft.com/office/drawing/2014/main" id="{138314F5-BF48-45AF-9D2F-BC0EE5FC1F8C}"/>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4" name="Rechte verbindingslijn 43">
                <a:extLst>
                  <a:ext uri="{FF2B5EF4-FFF2-40B4-BE49-F238E27FC236}">
                    <a16:creationId xmlns:a16="http://schemas.microsoft.com/office/drawing/2014/main" id="{96B1B472-C2FB-452F-BC0E-3060032A3612}"/>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5" name="Rechthoek 44">
                <a:extLst>
                  <a:ext uri="{FF2B5EF4-FFF2-40B4-BE49-F238E27FC236}">
                    <a16:creationId xmlns:a16="http://schemas.microsoft.com/office/drawing/2014/main" id="{1E28E92C-7AD2-4D93-AFDA-96A432233D70}"/>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46" name="Rechthoek 45">
                <a:extLst>
                  <a:ext uri="{FF2B5EF4-FFF2-40B4-BE49-F238E27FC236}">
                    <a16:creationId xmlns:a16="http://schemas.microsoft.com/office/drawing/2014/main" id="{10FBCFF4-D38A-4EC5-9E20-8B400FFFC5C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47" name="Groep 46">
                <a:extLst>
                  <a:ext uri="{FF2B5EF4-FFF2-40B4-BE49-F238E27FC236}">
                    <a16:creationId xmlns:a16="http://schemas.microsoft.com/office/drawing/2014/main" id="{DC7EC0ED-F3E9-43E1-B575-5A01A5371379}"/>
                  </a:ext>
                </a:extLst>
              </p:cNvPr>
              <p:cNvGrpSpPr/>
              <p:nvPr userDrawn="1"/>
            </p:nvGrpSpPr>
            <p:grpSpPr>
              <a:xfrm>
                <a:off x="-2916763" y="769168"/>
                <a:ext cx="268738" cy="248381"/>
                <a:chOff x="-2916763" y="769168"/>
                <a:chExt cx="268738" cy="248381"/>
              </a:xfrm>
            </p:grpSpPr>
            <p:sp>
              <p:nvSpPr>
                <p:cNvPr id="57" name="Rechthoek 56">
                  <a:extLst>
                    <a:ext uri="{FF2B5EF4-FFF2-40B4-BE49-F238E27FC236}">
                      <a16:creationId xmlns:a16="http://schemas.microsoft.com/office/drawing/2014/main" id="{36A47BB4-5B07-4465-8E8D-364EE2BAE4C7}"/>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58" name="Groep 57">
                  <a:extLst>
                    <a:ext uri="{FF2B5EF4-FFF2-40B4-BE49-F238E27FC236}">
                      <a16:creationId xmlns:a16="http://schemas.microsoft.com/office/drawing/2014/main" id="{3C1B353C-2F4F-44E0-9014-AEB995BCDA5F}"/>
                    </a:ext>
                  </a:extLst>
                </p:cNvPr>
                <p:cNvGrpSpPr/>
                <p:nvPr userDrawn="1"/>
              </p:nvGrpSpPr>
              <p:grpSpPr>
                <a:xfrm>
                  <a:off x="-2866744" y="827071"/>
                  <a:ext cx="168701" cy="132575"/>
                  <a:chOff x="-2866744" y="827071"/>
                  <a:chExt cx="168701" cy="132575"/>
                </a:xfrm>
              </p:grpSpPr>
              <p:cxnSp>
                <p:nvCxnSpPr>
                  <p:cNvPr id="60" name="Rechte verbindingslijn 59">
                    <a:extLst>
                      <a:ext uri="{FF2B5EF4-FFF2-40B4-BE49-F238E27FC236}">
                        <a16:creationId xmlns:a16="http://schemas.microsoft.com/office/drawing/2014/main" id="{69B9FA3C-9B55-4148-8FEC-C242A23583ED}"/>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175D2319-5022-41DA-A37D-52D7ADAE7EB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52125C5A-2357-4C0F-9B8A-C4C2833E1EF2}"/>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33C0FB72-21FF-4296-BBB0-17365EF1BAD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AE9CDDFA-ADC3-4BEF-90CA-F8777DF32078}"/>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9" name="Pijl: rechts 58">
                  <a:extLst>
                    <a:ext uri="{FF2B5EF4-FFF2-40B4-BE49-F238E27FC236}">
                      <a16:creationId xmlns:a16="http://schemas.microsoft.com/office/drawing/2014/main" id="{A01CA761-6B66-43FC-B0CC-B9098815613C}"/>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48" name="Groep 47">
                <a:extLst>
                  <a:ext uri="{FF2B5EF4-FFF2-40B4-BE49-F238E27FC236}">
                    <a16:creationId xmlns:a16="http://schemas.microsoft.com/office/drawing/2014/main" id="{47299654-0568-4391-B106-4915CE750AF4}"/>
                  </a:ext>
                </a:extLst>
              </p:cNvPr>
              <p:cNvGrpSpPr/>
              <p:nvPr userDrawn="1"/>
            </p:nvGrpSpPr>
            <p:grpSpPr>
              <a:xfrm>
                <a:off x="-2916763" y="460171"/>
                <a:ext cx="268738" cy="248381"/>
                <a:chOff x="-2916763" y="460171"/>
                <a:chExt cx="268738" cy="248381"/>
              </a:xfrm>
            </p:grpSpPr>
            <p:sp>
              <p:nvSpPr>
                <p:cNvPr id="49" name="Rechthoek 48">
                  <a:extLst>
                    <a:ext uri="{FF2B5EF4-FFF2-40B4-BE49-F238E27FC236}">
                      <a16:creationId xmlns:a16="http://schemas.microsoft.com/office/drawing/2014/main" id="{BBC2BACE-8393-4CFC-9FC7-5CE1F1FBCCCF}"/>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50" name="Groep 49">
                  <a:extLst>
                    <a:ext uri="{FF2B5EF4-FFF2-40B4-BE49-F238E27FC236}">
                      <a16:creationId xmlns:a16="http://schemas.microsoft.com/office/drawing/2014/main" id="{F668F952-79E6-4A5B-B1C7-D3BED678383B}"/>
                    </a:ext>
                  </a:extLst>
                </p:cNvPr>
                <p:cNvGrpSpPr/>
                <p:nvPr userDrawn="1"/>
              </p:nvGrpSpPr>
              <p:grpSpPr>
                <a:xfrm>
                  <a:off x="-2866744" y="518074"/>
                  <a:ext cx="168701" cy="132575"/>
                  <a:chOff x="-2866744" y="518074"/>
                  <a:chExt cx="168701" cy="132575"/>
                </a:xfrm>
              </p:grpSpPr>
              <p:cxnSp>
                <p:nvCxnSpPr>
                  <p:cNvPr id="52" name="Rechte verbindingslijn 51">
                    <a:extLst>
                      <a:ext uri="{FF2B5EF4-FFF2-40B4-BE49-F238E27FC236}">
                        <a16:creationId xmlns:a16="http://schemas.microsoft.com/office/drawing/2014/main" id="{AB1348BF-0470-42AF-9D65-6AD6D3F8715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C929F0D0-B3C1-44F8-BC80-8FD31BFE360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C58D3201-9C09-4BC1-A563-CE91B8009988}"/>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F93C68F4-D0B2-45D0-8375-559D3B86E9D8}"/>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79155FFA-9AD3-4CB0-A9AA-BC0525A4E2FD}"/>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1" name="Pijl: rechts 50">
                  <a:extLst>
                    <a:ext uri="{FF2B5EF4-FFF2-40B4-BE49-F238E27FC236}">
                      <a16:creationId xmlns:a16="http://schemas.microsoft.com/office/drawing/2014/main" id="{958A4A1C-FDA4-49F2-A85F-D2C3190230D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37" name="Rechthoek 36">
              <a:extLst>
                <a:ext uri="{FF2B5EF4-FFF2-40B4-BE49-F238E27FC236}">
                  <a16:creationId xmlns:a16="http://schemas.microsoft.com/office/drawing/2014/main" id="{EF76A12E-AB63-494B-833D-2D782182381A}"/>
                </a:ext>
              </a:extLst>
            </p:cNvPr>
            <p:cNvSpPr/>
            <p:nvPr userDrawn="1"/>
          </p:nvSpPr>
          <p:spPr>
            <a:xfrm>
              <a:off x="-3319415" y="387792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1" u="none" strike="noStrike" kern="0" cap="none" spc="0" normalizeH="0" baseline="0" noProof="0">
                  <a:ln>
                    <a:noFill/>
                  </a:ln>
                  <a:solidFill>
                    <a:schemeClr val="tx1"/>
                  </a:solidFill>
                  <a:effectLst/>
                  <a:uLnTx/>
                  <a:uFillTx/>
                  <a:latin typeface="Source Sans Pro ExtraLight" panose="020B0303030403020204" pitchFamily="34" charset="0"/>
                  <a:ea typeface="Source Sans Pro ExtraLight" panose="020B0303030403020204" pitchFamily="34" charset="0"/>
                  <a:cs typeface="Calibri" panose="020F0502020204030204" pitchFamily="34" charset="0"/>
                </a:rPr>
                <a:t>Cursief</a:t>
              </a:r>
            </a:p>
          </p:txBody>
        </p:sp>
        <p:sp>
          <p:nvSpPr>
            <p:cNvPr id="38" name="Rechthoek 37">
              <a:extLst>
                <a:ext uri="{FF2B5EF4-FFF2-40B4-BE49-F238E27FC236}">
                  <a16:creationId xmlns:a16="http://schemas.microsoft.com/office/drawing/2014/main" id="{810AD9D7-EDBC-4929-933B-7E8356554D64}"/>
                </a:ext>
              </a:extLst>
            </p:cNvPr>
            <p:cNvSpPr/>
            <p:nvPr userDrawn="1"/>
          </p:nvSpPr>
          <p:spPr>
            <a:xfrm>
              <a:off x="-3319415" y="416114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accent1"/>
                  </a:solidFill>
                  <a:effectLst/>
                  <a:uLnTx/>
                  <a:uFillTx/>
                  <a:latin typeface="+mj-lt"/>
                  <a:cs typeface="Calibri" panose="020F0502020204030204" pitchFamily="34" charset="0"/>
                </a:rPr>
                <a:t>Alt. Subtitel</a:t>
              </a:r>
            </a:p>
          </p:txBody>
        </p:sp>
      </p:grpSp>
    </p:spTree>
    <p:extLst>
      <p:ext uri="{BB962C8B-B14F-4D97-AF65-F5344CB8AC3E}">
        <p14:creationId xmlns:p14="http://schemas.microsoft.com/office/powerpoint/2010/main" val="3066109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ogo en Tekst #3">
    <p:spTree>
      <p:nvGrpSpPr>
        <p:cNvPr id="1" name=""/>
        <p:cNvGrpSpPr/>
        <p:nvPr/>
      </p:nvGrpSpPr>
      <p:grpSpPr>
        <a:xfrm>
          <a:off x="0" y="0"/>
          <a:ext cx="0" cy="0"/>
          <a:chOff x="0" y="0"/>
          <a:chExt cx="0" cy="0"/>
        </a:xfrm>
      </p:grpSpPr>
      <p:sp>
        <p:nvSpPr>
          <p:cNvPr id="6" name="Graphic 31">
            <a:extLst>
              <a:ext uri="{FF2B5EF4-FFF2-40B4-BE49-F238E27FC236}">
                <a16:creationId xmlns:a16="http://schemas.microsoft.com/office/drawing/2014/main" id="{B0DAEC88-62C8-43D5-A5F2-46C0AD7D5671}"/>
              </a:ext>
            </a:extLst>
          </p:cNvPr>
          <p:cNvSpPr>
            <a:spLocks noChangeAspect="1"/>
          </p:cNvSpPr>
          <p:nvPr userDrawn="1"/>
        </p:nvSpPr>
        <p:spPr>
          <a:xfrm rot="5400000" flipH="1">
            <a:off x="2656213" y="-2656226"/>
            <a:ext cx="6900415" cy="12212857"/>
          </a:xfrm>
          <a:custGeom>
            <a:avLst/>
            <a:gdLst>
              <a:gd name="connsiteX0" fmla="*/ 892481 w 5315644"/>
              <a:gd name="connsiteY0" fmla="*/ 0 h 7563811"/>
              <a:gd name="connsiteX1" fmla="*/ 5816 w 5315644"/>
              <a:gd name="connsiteY1" fmla="*/ 3571624 h 7563811"/>
              <a:gd name="connsiteX2" fmla="*/ 747667 w 5315644"/>
              <a:gd name="connsiteY2" fmla="*/ 7563812 h 7563811"/>
              <a:gd name="connsiteX3" fmla="*/ 5315644 w 5315644"/>
              <a:gd name="connsiteY3" fmla="*/ 7563812 h 7563811"/>
              <a:gd name="connsiteX4" fmla="*/ 5315644 w 5315644"/>
              <a:gd name="connsiteY4" fmla="*/ 0 h 7563811"/>
              <a:gd name="connsiteX5" fmla="*/ 892481 w 5315644"/>
              <a:gd name="connsiteY5" fmla="*/ 0 h 7563811"/>
              <a:gd name="connsiteX0" fmla="*/ 892481 w 5315644"/>
              <a:gd name="connsiteY0" fmla="*/ 0 h 7563813"/>
              <a:gd name="connsiteX1" fmla="*/ 5816 w 5315644"/>
              <a:gd name="connsiteY1" fmla="*/ 3571624 h 7563813"/>
              <a:gd name="connsiteX2" fmla="*/ 747667 w 5315644"/>
              <a:gd name="connsiteY2" fmla="*/ 7563812 h 7563813"/>
              <a:gd name="connsiteX3" fmla="*/ 4552322 w 5315644"/>
              <a:gd name="connsiteY3" fmla="*/ 7563813 h 7563813"/>
              <a:gd name="connsiteX4" fmla="*/ 5315644 w 5315644"/>
              <a:gd name="connsiteY4" fmla="*/ 0 h 7563813"/>
              <a:gd name="connsiteX5" fmla="*/ 892481 w 5315644"/>
              <a:gd name="connsiteY5" fmla="*/ 0 h 7563813"/>
              <a:gd name="connsiteX0" fmla="*/ 892481 w 5315644"/>
              <a:gd name="connsiteY0" fmla="*/ 0 h 7563813"/>
              <a:gd name="connsiteX1" fmla="*/ 5816 w 5315644"/>
              <a:gd name="connsiteY1" fmla="*/ 3571624 h 7563813"/>
              <a:gd name="connsiteX2" fmla="*/ 747667 w 5315644"/>
              <a:gd name="connsiteY2" fmla="*/ 7563812 h 7563813"/>
              <a:gd name="connsiteX3" fmla="*/ 4901639 w 5315644"/>
              <a:gd name="connsiteY3" fmla="*/ 7563813 h 7563813"/>
              <a:gd name="connsiteX4" fmla="*/ 5315644 w 5315644"/>
              <a:gd name="connsiteY4" fmla="*/ 0 h 7563813"/>
              <a:gd name="connsiteX5" fmla="*/ 892481 w 5315644"/>
              <a:gd name="connsiteY5" fmla="*/ 0 h 7563813"/>
              <a:gd name="connsiteX0" fmla="*/ 892481 w 4901639"/>
              <a:gd name="connsiteY0" fmla="*/ 0 h 7563813"/>
              <a:gd name="connsiteX1" fmla="*/ 5816 w 4901639"/>
              <a:gd name="connsiteY1" fmla="*/ 3571624 h 7563813"/>
              <a:gd name="connsiteX2" fmla="*/ 747667 w 4901639"/>
              <a:gd name="connsiteY2" fmla="*/ 7563812 h 7563813"/>
              <a:gd name="connsiteX3" fmla="*/ 4901639 w 4901639"/>
              <a:gd name="connsiteY3" fmla="*/ 7563813 h 7563813"/>
              <a:gd name="connsiteX4" fmla="*/ 4565260 w 4901639"/>
              <a:gd name="connsiteY4" fmla="*/ 0 h 7563813"/>
              <a:gd name="connsiteX5" fmla="*/ 892481 w 4901639"/>
              <a:gd name="connsiteY5" fmla="*/ 0 h 7563813"/>
              <a:gd name="connsiteX0" fmla="*/ 892481 w 4901639"/>
              <a:gd name="connsiteY0" fmla="*/ 12938 h 7576751"/>
              <a:gd name="connsiteX1" fmla="*/ 5816 w 4901639"/>
              <a:gd name="connsiteY1" fmla="*/ 3584562 h 7576751"/>
              <a:gd name="connsiteX2" fmla="*/ 747667 w 4901639"/>
              <a:gd name="connsiteY2" fmla="*/ 7576750 h 7576751"/>
              <a:gd name="connsiteX3" fmla="*/ 4901639 w 4901639"/>
              <a:gd name="connsiteY3" fmla="*/ 7576751 h 7576751"/>
              <a:gd name="connsiteX4" fmla="*/ 4901639 w 4901639"/>
              <a:gd name="connsiteY4" fmla="*/ 0 h 7576751"/>
              <a:gd name="connsiteX5" fmla="*/ 892481 w 4901639"/>
              <a:gd name="connsiteY5" fmla="*/ 12938 h 7576751"/>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0 w 4906702"/>
              <a:gd name="connsiteY0" fmla="*/ 823283 h 8379532"/>
              <a:gd name="connsiteX1" fmla="*/ 10879 w 4906702"/>
              <a:gd name="connsiteY1" fmla="*/ 4387343 h 8379532"/>
              <a:gd name="connsiteX2" fmla="*/ 752730 w 4906702"/>
              <a:gd name="connsiteY2" fmla="*/ 8379531 h 8379532"/>
              <a:gd name="connsiteX3" fmla="*/ 4906702 w 4906702"/>
              <a:gd name="connsiteY3" fmla="*/ 8379532 h 8379532"/>
              <a:gd name="connsiteX4" fmla="*/ 4906702 w 4906702"/>
              <a:gd name="connsiteY4" fmla="*/ 802781 h 8379532"/>
              <a:gd name="connsiteX5" fmla="*/ 0 w 4906702"/>
              <a:gd name="connsiteY5" fmla="*/ 823283 h 8379532"/>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147214 w 4923206"/>
              <a:gd name="connsiteY0" fmla="*/ 179342 h 7576751"/>
              <a:gd name="connsiteX1" fmla="*/ 27383 w 4923206"/>
              <a:gd name="connsiteY1" fmla="*/ 3584562 h 7576751"/>
              <a:gd name="connsiteX2" fmla="*/ 769234 w 4923206"/>
              <a:gd name="connsiteY2" fmla="*/ 7576750 h 7576751"/>
              <a:gd name="connsiteX3" fmla="*/ 4923206 w 4923206"/>
              <a:gd name="connsiteY3" fmla="*/ 7576751 h 7576751"/>
              <a:gd name="connsiteX4" fmla="*/ 4923206 w 4923206"/>
              <a:gd name="connsiteY4" fmla="*/ 0 h 7576751"/>
              <a:gd name="connsiteX5" fmla="*/ 147214 w 4923206"/>
              <a:gd name="connsiteY5" fmla="*/ 179342 h 7576751"/>
              <a:gd name="connsiteX0" fmla="*/ 42213 w 4957629"/>
              <a:gd name="connsiteY0" fmla="*/ 5373 h 7576751"/>
              <a:gd name="connsiteX1" fmla="*/ 61806 w 4957629"/>
              <a:gd name="connsiteY1" fmla="*/ 3584562 h 7576751"/>
              <a:gd name="connsiteX2" fmla="*/ 803657 w 4957629"/>
              <a:gd name="connsiteY2" fmla="*/ 7576750 h 7576751"/>
              <a:gd name="connsiteX3" fmla="*/ 4957629 w 4957629"/>
              <a:gd name="connsiteY3" fmla="*/ 7576751 h 7576751"/>
              <a:gd name="connsiteX4" fmla="*/ 4957629 w 4957629"/>
              <a:gd name="connsiteY4" fmla="*/ 0 h 7576751"/>
              <a:gd name="connsiteX5" fmla="*/ 42213 w 4957629"/>
              <a:gd name="connsiteY5" fmla="*/ 5373 h 7576751"/>
              <a:gd name="connsiteX0" fmla="*/ 19358 w 4934774"/>
              <a:gd name="connsiteY0" fmla="*/ 5373 h 7576751"/>
              <a:gd name="connsiteX1" fmla="*/ 38951 w 4934774"/>
              <a:gd name="connsiteY1" fmla="*/ 3584562 h 7576751"/>
              <a:gd name="connsiteX2" fmla="*/ 780802 w 4934774"/>
              <a:gd name="connsiteY2" fmla="*/ 7576750 h 7576751"/>
              <a:gd name="connsiteX3" fmla="*/ 4934774 w 4934774"/>
              <a:gd name="connsiteY3" fmla="*/ 7576751 h 7576751"/>
              <a:gd name="connsiteX4" fmla="*/ 4934774 w 4934774"/>
              <a:gd name="connsiteY4" fmla="*/ 0 h 7576751"/>
              <a:gd name="connsiteX5" fmla="*/ 19358 w 4934774"/>
              <a:gd name="connsiteY5" fmla="*/ 5373 h 7576751"/>
              <a:gd name="connsiteX0" fmla="*/ 0 w 4915416"/>
              <a:gd name="connsiteY0" fmla="*/ 5373 h 7576751"/>
              <a:gd name="connsiteX1" fmla="*/ 19593 w 4915416"/>
              <a:gd name="connsiteY1" fmla="*/ 3584562 h 7576751"/>
              <a:gd name="connsiteX2" fmla="*/ 761444 w 4915416"/>
              <a:gd name="connsiteY2" fmla="*/ 7576750 h 7576751"/>
              <a:gd name="connsiteX3" fmla="*/ 4915416 w 4915416"/>
              <a:gd name="connsiteY3" fmla="*/ 7576751 h 7576751"/>
              <a:gd name="connsiteX4" fmla="*/ 4915416 w 4915416"/>
              <a:gd name="connsiteY4" fmla="*/ 0 h 7576751"/>
              <a:gd name="connsiteX5" fmla="*/ 0 w 4915416"/>
              <a:gd name="connsiteY5" fmla="*/ 5373 h 7576751"/>
              <a:gd name="connsiteX0" fmla="*/ 0 w 4915416"/>
              <a:gd name="connsiteY0" fmla="*/ 5373 h 7576751"/>
              <a:gd name="connsiteX1" fmla="*/ 19593 w 4915416"/>
              <a:gd name="connsiteY1" fmla="*/ 3584562 h 7576751"/>
              <a:gd name="connsiteX2" fmla="*/ 761444 w 4915416"/>
              <a:gd name="connsiteY2" fmla="*/ 7576750 h 7576751"/>
              <a:gd name="connsiteX3" fmla="*/ 4915416 w 4915416"/>
              <a:gd name="connsiteY3" fmla="*/ 7576751 h 7576751"/>
              <a:gd name="connsiteX4" fmla="*/ 4915416 w 4915416"/>
              <a:gd name="connsiteY4" fmla="*/ 0 h 7576751"/>
              <a:gd name="connsiteX5" fmla="*/ 0 w 4915416"/>
              <a:gd name="connsiteY5" fmla="*/ 5373 h 7576751"/>
              <a:gd name="connsiteX0" fmla="*/ 369366 w 5284782"/>
              <a:gd name="connsiteY0" fmla="*/ 266522 h 7837900"/>
              <a:gd name="connsiteX1" fmla="*/ 362817 w 5284782"/>
              <a:gd name="connsiteY1" fmla="*/ 3845711 h 7837900"/>
              <a:gd name="connsiteX2" fmla="*/ 1130810 w 5284782"/>
              <a:gd name="connsiteY2" fmla="*/ 7837899 h 7837900"/>
              <a:gd name="connsiteX3" fmla="*/ 5284782 w 5284782"/>
              <a:gd name="connsiteY3" fmla="*/ 7837900 h 7837900"/>
              <a:gd name="connsiteX4" fmla="*/ 5284782 w 5284782"/>
              <a:gd name="connsiteY4" fmla="*/ 261149 h 7837900"/>
              <a:gd name="connsiteX5" fmla="*/ 369366 w 5284782"/>
              <a:gd name="connsiteY5" fmla="*/ 266522 h 7837900"/>
              <a:gd name="connsiteX0" fmla="*/ 16535 w 4931951"/>
              <a:gd name="connsiteY0" fmla="*/ 5373 h 7576751"/>
              <a:gd name="connsiteX1" fmla="*/ 9986 w 4931951"/>
              <a:gd name="connsiteY1" fmla="*/ 3584562 h 7576751"/>
              <a:gd name="connsiteX2" fmla="*/ 777979 w 4931951"/>
              <a:gd name="connsiteY2" fmla="*/ 7576750 h 7576751"/>
              <a:gd name="connsiteX3" fmla="*/ 4931951 w 4931951"/>
              <a:gd name="connsiteY3" fmla="*/ 7576751 h 7576751"/>
              <a:gd name="connsiteX4" fmla="*/ 4931951 w 4931951"/>
              <a:gd name="connsiteY4" fmla="*/ 0 h 7576751"/>
              <a:gd name="connsiteX5" fmla="*/ 16535 w 4931951"/>
              <a:gd name="connsiteY5" fmla="*/ 5373 h 757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1951" h="7576751">
                <a:moveTo>
                  <a:pt x="16535" y="5373"/>
                </a:moveTo>
                <a:cubicBezTo>
                  <a:pt x="-5007" y="4000"/>
                  <a:pt x="-3639" y="2292410"/>
                  <a:pt x="9986" y="3584562"/>
                </a:cubicBezTo>
                <a:cubicBezTo>
                  <a:pt x="23611" y="4876714"/>
                  <a:pt x="882144" y="6160044"/>
                  <a:pt x="777979" y="7576750"/>
                </a:cubicBezTo>
                <a:lnTo>
                  <a:pt x="4931951" y="7576751"/>
                </a:lnTo>
                <a:lnTo>
                  <a:pt x="4931951" y="0"/>
                </a:lnTo>
                <a:lnTo>
                  <a:pt x="16535" y="5373"/>
                </a:lnTo>
                <a:close/>
              </a:path>
            </a:pathLst>
          </a:custGeom>
          <a:solidFill>
            <a:schemeClr val="bg1">
              <a:lumMod val="95000"/>
            </a:schemeClr>
          </a:solidFill>
          <a:ln w="12692" cap="flat">
            <a:noFill/>
            <a:prstDash val="solid"/>
            <a:miter/>
          </a:ln>
        </p:spPr>
        <p:txBody>
          <a:bodyPr rtlCol="0" anchor="ctr"/>
          <a:lstStyle/>
          <a:p>
            <a:endParaRPr lang="nl-NL" sz="1633"/>
          </a:p>
        </p:txBody>
      </p:sp>
      <p:sp>
        <p:nvSpPr>
          <p:cNvPr id="5" name="Tekstvak 4"/>
          <p:cNvSpPr txBox="1"/>
          <p:nvPr userDrawn="1"/>
        </p:nvSpPr>
        <p:spPr>
          <a:xfrm>
            <a:off x="-10750" y="-662296"/>
            <a:ext cx="12192000" cy="461665"/>
          </a:xfrm>
          <a:prstGeom prst="rect">
            <a:avLst/>
          </a:prstGeom>
          <a:noFill/>
        </p:spPr>
        <p:txBody>
          <a:bodyPr wrap="square" rtlCol="0">
            <a:spAutoFit/>
          </a:bodyPr>
          <a:lstStyle/>
          <a:p>
            <a:pPr algn="ctr"/>
            <a:r>
              <a:rPr lang="nl-NL" sz="2400" b="0" spc="50" baseline="0">
                <a:solidFill>
                  <a:schemeClr val="accent2"/>
                </a:solidFill>
                <a:latin typeface="+mj-lt"/>
                <a:cs typeface="Calibri" panose="020F0502020204030204" pitchFamily="34" charset="0"/>
              </a:rPr>
              <a:t>Logo en Tekst</a:t>
            </a:r>
          </a:p>
        </p:txBody>
      </p:sp>
      <p:sp>
        <p:nvSpPr>
          <p:cNvPr id="3" name="Titel 2">
            <a:extLst>
              <a:ext uri="{FF2B5EF4-FFF2-40B4-BE49-F238E27FC236}">
                <a16:creationId xmlns:a16="http://schemas.microsoft.com/office/drawing/2014/main" id="{9C75EC70-7F42-4BDA-A7A4-1B42B53FCE8E}"/>
              </a:ext>
            </a:extLst>
          </p:cNvPr>
          <p:cNvSpPr>
            <a:spLocks noGrp="1"/>
          </p:cNvSpPr>
          <p:nvPr>
            <p:ph type="title" hasCustomPrompt="1"/>
          </p:nvPr>
        </p:nvSpPr>
        <p:spPr>
          <a:xfrm>
            <a:off x="810816" y="1142171"/>
            <a:ext cx="5768088" cy="895483"/>
          </a:xfrm>
        </p:spPr>
        <p:txBody>
          <a:bodyPr/>
          <a:lstStyle>
            <a:lvl1pPr>
              <a:defRPr/>
            </a:lvl1pPr>
          </a:lstStyle>
          <a:p>
            <a:r>
              <a:rPr lang="nl-NL"/>
              <a:t>Plaats hier een titel</a:t>
            </a:r>
            <a:br>
              <a:rPr lang="nl-NL"/>
            </a:br>
            <a:r>
              <a:rPr lang="nl-NL"/>
              <a:t>max. 2 regels</a:t>
            </a:r>
          </a:p>
        </p:txBody>
      </p:sp>
      <p:pic>
        <p:nvPicPr>
          <p:cNvPr id="7" name="Afbeelding" descr="Afbeelding">
            <a:extLst>
              <a:ext uri="{FF2B5EF4-FFF2-40B4-BE49-F238E27FC236}">
                <a16:creationId xmlns:a16="http://schemas.microsoft.com/office/drawing/2014/main" id="{2C572579-0014-4DC0-85C5-4C6B44A7A0A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920594" y="2156764"/>
            <a:ext cx="2489244" cy="822025"/>
          </a:xfrm>
          <a:prstGeom prst="rect">
            <a:avLst/>
          </a:prstGeom>
          <a:ln w="12700">
            <a:miter lim="400000"/>
          </a:ln>
        </p:spPr>
      </p:pic>
      <p:cxnSp>
        <p:nvCxnSpPr>
          <p:cNvPr id="12" name="Rechte verbindingslijn 11">
            <a:extLst>
              <a:ext uri="{FF2B5EF4-FFF2-40B4-BE49-F238E27FC236}">
                <a16:creationId xmlns:a16="http://schemas.microsoft.com/office/drawing/2014/main" id="{DDA9C18D-CAC3-4D76-8FF2-1BD4A1A1E1D7}"/>
              </a:ext>
            </a:extLst>
          </p:cNvPr>
          <p:cNvCxnSpPr>
            <a:cxnSpLocks/>
          </p:cNvCxnSpPr>
          <p:nvPr userDrawn="1"/>
        </p:nvCxnSpPr>
        <p:spPr>
          <a:xfrm>
            <a:off x="7290079" y="897467"/>
            <a:ext cx="0" cy="5063066"/>
          </a:xfrm>
          <a:prstGeom prst="line">
            <a:avLst/>
          </a:prstGeom>
          <a:ln>
            <a:solidFill>
              <a:srgbClr val="5A5A5A"/>
            </a:solidFill>
          </a:ln>
        </p:spPr>
        <p:style>
          <a:lnRef idx="1">
            <a:schemeClr val="accent1"/>
          </a:lnRef>
          <a:fillRef idx="0">
            <a:schemeClr val="accent1"/>
          </a:fillRef>
          <a:effectRef idx="0">
            <a:schemeClr val="accent1"/>
          </a:effectRef>
          <a:fontRef idx="minor">
            <a:schemeClr val="tx1"/>
          </a:fontRef>
        </p:style>
      </p:cxnSp>
      <p:sp>
        <p:nvSpPr>
          <p:cNvPr id="13" name="Tijdelijke aanduiding voor verticale tekst 2">
            <a:extLst>
              <a:ext uri="{FF2B5EF4-FFF2-40B4-BE49-F238E27FC236}">
                <a16:creationId xmlns:a16="http://schemas.microsoft.com/office/drawing/2014/main" id="{BE1F228E-83A2-4CA0-95D9-7EC742C14C6D}"/>
              </a:ext>
            </a:extLst>
          </p:cNvPr>
          <p:cNvSpPr>
            <a:spLocks noGrp="1"/>
          </p:cNvSpPr>
          <p:nvPr>
            <p:ph type="body" orient="vert" idx="1" hasCustomPrompt="1"/>
          </p:nvPr>
        </p:nvSpPr>
        <p:spPr>
          <a:xfrm>
            <a:off x="810816" y="2186692"/>
            <a:ext cx="5768080" cy="3773841"/>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a:t>Klik hier om een bullet te plaatsen.</a:t>
            </a:r>
          </a:p>
          <a:p>
            <a:pPr lvl="1"/>
            <a:r>
              <a:rPr lang="nl-NL"/>
              <a:t>Sub-bullets</a:t>
            </a:r>
          </a:p>
          <a:p>
            <a:pPr lvl="2"/>
            <a:r>
              <a:rPr lang="nl-NL"/>
              <a:t>Leestekst</a:t>
            </a:r>
          </a:p>
          <a:p>
            <a:pPr lvl="3"/>
            <a:r>
              <a:rPr lang="nl-NL"/>
              <a:t>Subtitel</a:t>
            </a:r>
          </a:p>
          <a:p>
            <a:pPr lvl="4"/>
            <a:r>
              <a:rPr lang="nl-NL"/>
              <a:t>Numerieke bullets</a:t>
            </a:r>
          </a:p>
          <a:p>
            <a:pPr lvl="5"/>
            <a:r>
              <a:rPr lang="nl-NL"/>
              <a:t># Abc</a:t>
            </a:r>
          </a:p>
          <a:p>
            <a:pPr lvl="6"/>
            <a:r>
              <a:rPr lang="nl-NL"/>
              <a:t># Bullets</a:t>
            </a:r>
          </a:p>
          <a:p>
            <a:pPr lvl="7"/>
            <a:r>
              <a:rPr lang="nl-NL"/>
              <a:t>Cursief</a:t>
            </a:r>
          </a:p>
          <a:p>
            <a:pPr lvl="8"/>
            <a:r>
              <a:rPr lang="nl-NL"/>
              <a:t>Alt. Subtitel</a:t>
            </a:r>
          </a:p>
        </p:txBody>
      </p:sp>
      <p:sp>
        <p:nvSpPr>
          <p:cNvPr id="14" name="Tijdelijke aanduiding voor verticale tekst 2">
            <a:extLst>
              <a:ext uri="{FF2B5EF4-FFF2-40B4-BE49-F238E27FC236}">
                <a16:creationId xmlns:a16="http://schemas.microsoft.com/office/drawing/2014/main" id="{51815690-6EF4-408A-9E19-D59003942DD3}"/>
              </a:ext>
            </a:extLst>
          </p:cNvPr>
          <p:cNvSpPr>
            <a:spLocks noGrp="1"/>
          </p:cNvSpPr>
          <p:nvPr>
            <p:ph type="body" orient="vert" idx="10" hasCustomPrompt="1"/>
          </p:nvPr>
        </p:nvSpPr>
        <p:spPr>
          <a:xfrm>
            <a:off x="7998513" y="3293606"/>
            <a:ext cx="3271079" cy="2666928"/>
          </a:xfrm>
        </p:spPr>
        <p:txBody>
          <a:bodyPr vert="horz" lIns="0" tIns="0" rIns="0" bIns="0"/>
          <a:lstStyle>
            <a:lvl1pPr marL="0" indent="0">
              <a:buNone/>
              <a:defRPr/>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Klik hier om een tekst te plaatsen.</a:t>
            </a:r>
          </a:p>
        </p:txBody>
      </p:sp>
      <p:grpSp>
        <p:nvGrpSpPr>
          <p:cNvPr id="15" name="INSTRUCTIE">
            <a:extLst>
              <a:ext uri="{FF2B5EF4-FFF2-40B4-BE49-F238E27FC236}">
                <a16:creationId xmlns:a16="http://schemas.microsoft.com/office/drawing/2014/main" id="{E64BDB54-DAEE-4ED6-9C40-15DFB2A597E0}"/>
              </a:ext>
            </a:extLst>
          </p:cNvPr>
          <p:cNvGrpSpPr/>
          <p:nvPr userDrawn="1"/>
        </p:nvGrpSpPr>
        <p:grpSpPr>
          <a:xfrm>
            <a:off x="-3786437" y="0"/>
            <a:ext cx="3693386" cy="5359349"/>
            <a:chOff x="-3786437" y="0"/>
            <a:chExt cx="3693386" cy="5359349"/>
          </a:xfrm>
        </p:grpSpPr>
        <p:sp>
          <p:nvSpPr>
            <p:cNvPr id="16" name="Rechthoek 15">
              <a:extLst>
                <a:ext uri="{FF2B5EF4-FFF2-40B4-BE49-F238E27FC236}">
                  <a16:creationId xmlns:a16="http://schemas.microsoft.com/office/drawing/2014/main" id="{F6002F39-6A28-406E-A257-819388B1440B}"/>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17" name="Ovaal 16">
              <a:extLst>
                <a:ext uri="{FF2B5EF4-FFF2-40B4-BE49-F238E27FC236}">
                  <a16:creationId xmlns:a16="http://schemas.microsoft.com/office/drawing/2014/main" id="{DD9B7A3C-C40B-4F3F-97A6-2A2988EE5845}"/>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8" name="Rechthoek 17">
              <a:extLst>
                <a:ext uri="{FF2B5EF4-FFF2-40B4-BE49-F238E27FC236}">
                  <a16:creationId xmlns:a16="http://schemas.microsoft.com/office/drawing/2014/main" id="{12FF5B33-5740-4E3D-B78F-CF9342248702}"/>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Bullet</a:t>
              </a:r>
            </a:p>
          </p:txBody>
        </p:sp>
        <p:sp>
          <p:nvSpPr>
            <p:cNvPr id="19" name="Ovaal 18">
              <a:extLst>
                <a:ext uri="{FF2B5EF4-FFF2-40B4-BE49-F238E27FC236}">
                  <a16:creationId xmlns:a16="http://schemas.microsoft.com/office/drawing/2014/main" id="{B6AE0DA5-15B1-4F41-BC0C-A5AE2A5DBE5A}"/>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0" name="Rechthoek 19">
              <a:extLst>
                <a:ext uri="{FF2B5EF4-FFF2-40B4-BE49-F238E27FC236}">
                  <a16:creationId xmlns:a16="http://schemas.microsoft.com/office/drawing/2014/main" id="{FF0E4308-E710-4AFF-AE1F-D505E59B9ACA}"/>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21" name="Rechthoek 20">
              <a:extLst>
                <a:ext uri="{FF2B5EF4-FFF2-40B4-BE49-F238E27FC236}">
                  <a16:creationId xmlns:a16="http://schemas.microsoft.com/office/drawing/2014/main" id="{457E5B25-5171-4818-8C10-7C8D079DEA0B}"/>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Sub-bullet #1</a:t>
              </a:r>
            </a:p>
          </p:txBody>
        </p:sp>
        <p:sp>
          <p:nvSpPr>
            <p:cNvPr id="22" name="Ovaal 21">
              <a:extLst>
                <a:ext uri="{FF2B5EF4-FFF2-40B4-BE49-F238E27FC236}">
                  <a16:creationId xmlns:a16="http://schemas.microsoft.com/office/drawing/2014/main" id="{ACA6B237-A810-49F8-8745-481152D82606}"/>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3" name="Ovaal 22">
              <a:extLst>
                <a:ext uri="{FF2B5EF4-FFF2-40B4-BE49-F238E27FC236}">
                  <a16:creationId xmlns:a16="http://schemas.microsoft.com/office/drawing/2014/main" id="{F4A70B24-0179-4BCA-A3CB-6B47092A017E}"/>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4" name="Rechthoek 23">
              <a:extLst>
                <a:ext uri="{FF2B5EF4-FFF2-40B4-BE49-F238E27FC236}">
                  <a16:creationId xmlns:a16="http://schemas.microsoft.com/office/drawing/2014/main" id="{6E96C7DB-04BD-48A1-B6C8-DFF0D07A564A}"/>
                </a:ext>
              </a:extLst>
            </p:cNvPr>
            <p:cNvSpPr/>
            <p:nvPr userDrawn="1"/>
          </p:nvSpPr>
          <p:spPr>
            <a:xfrm>
              <a:off x="-3319415" y="24311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Leestekst</a:t>
              </a:r>
            </a:p>
          </p:txBody>
        </p:sp>
        <p:sp>
          <p:nvSpPr>
            <p:cNvPr id="25" name="Ovaal 24">
              <a:extLst>
                <a:ext uri="{FF2B5EF4-FFF2-40B4-BE49-F238E27FC236}">
                  <a16:creationId xmlns:a16="http://schemas.microsoft.com/office/drawing/2014/main" id="{7C2983D5-ECA3-4F60-B3D3-A8494F3232CC}"/>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6" name="Rechthoek 25">
              <a:extLst>
                <a:ext uri="{FF2B5EF4-FFF2-40B4-BE49-F238E27FC236}">
                  <a16:creationId xmlns:a16="http://schemas.microsoft.com/office/drawing/2014/main" id="{806D4DE3-86BA-48DB-A0D5-B10C3074EDFC}"/>
                </a:ext>
              </a:extLst>
            </p:cNvPr>
            <p:cNvSpPr/>
            <p:nvPr userDrawn="1"/>
          </p:nvSpPr>
          <p:spPr>
            <a:xfrm>
              <a:off x="-3319415" y="2722518"/>
              <a:ext cx="2949220" cy="180000"/>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accent2"/>
                  </a:solidFill>
                  <a:effectLst/>
                  <a:uLnTx/>
                  <a:uFillTx/>
                  <a:latin typeface="+mj-lt"/>
                  <a:ea typeface="+mn-ea"/>
                  <a:cs typeface="Calibri" panose="020F0502020204030204" pitchFamily="34" charset="0"/>
                </a:rPr>
                <a:t>Subtitel</a:t>
              </a:r>
            </a:p>
          </p:txBody>
        </p:sp>
        <p:sp>
          <p:nvSpPr>
            <p:cNvPr id="27" name="Ovaal 26">
              <a:extLst>
                <a:ext uri="{FF2B5EF4-FFF2-40B4-BE49-F238E27FC236}">
                  <a16:creationId xmlns:a16="http://schemas.microsoft.com/office/drawing/2014/main" id="{1C96B03D-0588-4491-A476-E825D7F6AA9D}"/>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8" name="Rechthoek 27">
              <a:extLst>
                <a:ext uri="{FF2B5EF4-FFF2-40B4-BE49-F238E27FC236}">
                  <a16:creationId xmlns:a16="http://schemas.microsoft.com/office/drawing/2014/main" id="{6480EA99-C670-4455-8239-A7AC97E19E69}"/>
                </a:ext>
              </a:extLst>
            </p:cNvPr>
            <p:cNvSpPr/>
            <p:nvPr userDrawn="1"/>
          </p:nvSpPr>
          <p:spPr>
            <a:xfrm>
              <a:off x="-3319415" y="299712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Numerieke bullet</a:t>
              </a:r>
            </a:p>
          </p:txBody>
        </p:sp>
        <p:sp>
          <p:nvSpPr>
            <p:cNvPr id="29" name="Ovaal 28">
              <a:extLst>
                <a:ext uri="{FF2B5EF4-FFF2-40B4-BE49-F238E27FC236}">
                  <a16:creationId xmlns:a16="http://schemas.microsoft.com/office/drawing/2014/main" id="{48BC7A22-7AFA-4415-BB7B-2E357BFFF363}"/>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0" name="Rechthoek 29">
              <a:extLst>
                <a:ext uri="{FF2B5EF4-FFF2-40B4-BE49-F238E27FC236}">
                  <a16:creationId xmlns:a16="http://schemas.microsoft.com/office/drawing/2014/main" id="{EADD0A23-F259-408C-A894-2032075BC8A1}"/>
                </a:ext>
              </a:extLst>
            </p:cNvPr>
            <p:cNvSpPr/>
            <p:nvPr userDrawn="1"/>
          </p:nvSpPr>
          <p:spPr>
            <a:xfrm>
              <a:off x="-3325830" y="3288516"/>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5"/>
                </a:buClr>
                <a:buSzTx/>
                <a:buFont typeface="+mj-lt"/>
                <a:buAutoNum type="alphaLcPeriod"/>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Alfabetische bullet</a:t>
              </a:r>
            </a:p>
          </p:txBody>
        </p:sp>
        <p:sp>
          <p:nvSpPr>
            <p:cNvPr id="31" name="Ovaal 30">
              <a:extLst>
                <a:ext uri="{FF2B5EF4-FFF2-40B4-BE49-F238E27FC236}">
                  <a16:creationId xmlns:a16="http://schemas.microsoft.com/office/drawing/2014/main" id="{34C665DB-235C-4DD5-B8A3-86A0CE556B75}"/>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2" name="Rechthoek 31">
              <a:extLst>
                <a:ext uri="{FF2B5EF4-FFF2-40B4-BE49-F238E27FC236}">
                  <a16:creationId xmlns:a16="http://schemas.microsoft.com/office/drawing/2014/main" id="{5D389A68-953B-4809-BF8D-C41EF6E7117C}"/>
                </a:ext>
              </a:extLst>
            </p:cNvPr>
            <p:cNvSpPr/>
            <p:nvPr userDrawn="1"/>
          </p:nvSpPr>
          <p:spPr>
            <a:xfrm>
              <a:off x="-3319415" y="3579903"/>
              <a:ext cx="2949220" cy="180000"/>
            </a:xfrm>
            <a:prstGeom prst="rect">
              <a:avLst/>
            </a:prstGeom>
            <a:noFill/>
            <a:ln w="25400" cap="flat" cmpd="sng" algn="ctr">
              <a:noFill/>
              <a:prstDash val="solid"/>
            </a:ln>
            <a:effectLst/>
          </p:spPr>
          <p:txBody>
            <a:bodyPr lIns="0" tIns="0" rIns="0" bIns="0" rtlCol="0" anchor="ctr"/>
            <a:lstStyle/>
            <a:p>
              <a:pPr marL="450850" marR="0" lvl="0" indent="-18415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Bullet</a:t>
              </a:r>
            </a:p>
          </p:txBody>
        </p:sp>
        <p:sp>
          <p:nvSpPr>
            <p:cNvPr id="33" name="Ovaal 32">
              <a:extLst>
                <a:ext uri="{FF2B5EF4-FFF2-40B4-BE49-F238E27FC236}">
                  <a16:creationId xmlns:a16="http://schemas.microsoft.com/office/drawing/2014/main" id="{416A9E7D-B4C3-47D9-9723-EDF0F67CD9F3}"/>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4" name="Rechthoek 33">
              <a:extLst>
                <a:ext uri="{FF2B5EF4-FFF2-40B4-BE49-F238E27FC236}">
                  <a16:creationId xmlns:a16="http://schemas.microsoft.com/office/drawing/2014/main" id="{4073910D-5FA1-4933-B8F5-DC6DECE91CFE}"/>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35" name="ICOON_info">
              <a:extLst>
                <a:ext uri="{FF2B5EF4-FFF2-40B4-BE49-F238E27FC236}">
                  <a16:creationId xmlns:a16="http://schemas.microsoft.com/office/drawing/2014/main" id="{B6F39809-EB13-4D6F-9A9F-60906D207167}"/>
                </a:ext>
              </a:extLst>
            </p:cNvPr>
            <p:cNvGrpSpPr/>
            <p:nvPr userDrawn="1"/>
          </p:nvGrpSpPr>
          <p:grpSpPr>
            <a:xfrm>
              <a:off x="-376736" y="4400186"/>
              <a:ext cx="283685" cy="283685"/>
              <a:chOff x="-510741" y="5913713"/>
              <a:chExt cx="267555" cy="267555"/>
            </a:xfrm>
          </p:grpSpPr>
          <p:sp>
            <p:nvSpPr>
              <p:cNvPr id="79" name="Ovaal 78">
                <a:extLst>
                  <a:ext uri="{FF2B5EF4-FFF2-40B4-BE49-F238E27FC236}">
                    <a16:creationId xmlns:a16="http://schemas.microsoft.com/office/drawing/2014/main" id="{D638AF48-ADBD-4E09-84B9-EFF6EFFC0B86}"/>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80" name="Graphic 163" descr="Informatie">
                <a:extLst>
                  <a:ext uri="{FF2B5EF4-FFF2-40B4-BE49-F238E27FC236}">
                    <a16:creationId xmlns:a16="http://schemas.microsoft.com/office/drawing/2014/main" id="{418ED48C-266D-4077-9650-9717A04A2EBC}"/>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36" name="VOORBEELD">
              <a:extLst>
                <a:ext uri="{FF2B5EF4-FFF2-40B4-BE49-F238E27FC236}">
                  <a16:creationId xmlns:a16="http://schemas.microsoft.com/office/drawing/2014/main" id="{A592B62A-FDEB-4A82-A7C4-4FE86F32FFEB}"/>
                </a:ext>
              </a:extLst>
            </p:cNvPr>
            <p:cNvGrpSpPr/>
            <p:nvPr userDrawn="1"/>
          </p:nvGrpSpPr>
          <p:grpSpPr>
            <a:xfrm>
              <a:off x="-3605171" y="458674"/>
              <a:ext cx="3234311" cy="558875"/>
              <a:chOff x="-3605171" y="458674"/>
              <a:chExt cx="3234311" cy="558875"/>
            </a:xfrm>
          </p:grpSpPr>
          <p:sp>
            <p:nvSpPr>
              <p:cNvPr id="39" name="Rechthoek 38">
                <a:extLst>
                  <a:ext uri="{FF2B5EF4-FFF2-40B4-BE49-F238E27FC236}">
                    <a16:creationId xmlns:a16="http://schemas.microsoft.com/office/drawing/2014/main" id="{A4191B52-3941-4739-AC40-6264F297C09C}"/>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40" name="Rechthoek 39">
                <a:extLst>
                  <a:ext uri="{FF2B5EF4-FFF2-40B4-BE49-F238E27FC236}">
                    <a16:creationId xmlns:a16="http://schemas.microsoft.com/office/drawing/2014/main" id="{75D5888D-F898-482B-8FB3-1C7CCB7C53D2}"/>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41" name="Groep 40">
                <a:extLst>
                  <a:ext uri="{FF2B5EF4-FFF2-40B4-BE49-F238E27FC236}">
                    <a16:creationId xmlns:a16="http://schemas.microsoft.com/office/drawing/2014/main" id="{DFB4B2D7-E7CF-496E-B258-74EDB6DCEF3D}"/>
                  </a:ext>
                </a:extLst>
              </p:cNvPr>
              <p:cNvGrpSpPr/>
              <p:nvPr userDrawn="1"/>
            </p:nvGrpSpPr>
            <p:grpSpPr>
              <a:xfrm>
                <a:off x="-3386247" y="830871"/>
                <a:ext cx="139423" cy="109566"/>
                <a:chOff x="-2866744" y="827071"/>
                <a:chExt cx="168701" cy="132575"/>
              </a:xfrm>
            </p:grpSpPr>
            <p:grpSp>
              <p:nvGrpSpPr>
                <p:cNvPr id="72" name="Groep 71">
                  <a:extLst>
                    <a:ext uri="{FF2B5EF4-FFF2-40B4-BE49-F238E27FC236}">
                      <a16:creationId xmlns:a16="http://schemas.microsoft.com/office/drawing/2014/main" id="{E22B1CF9-714A-42A8-AF57-B825003F7026}"/>
                    </a:ext>
                  </a:extLst>
                </p:cNvPr>
                <p:cNvGrpSpPr/>
                <p:nvPr userDrawn="1"/>
              </p:nvGrpSpPr>
              <p:grpSpPr>
                <a:xfrm>
                  <a:off x="-2866744" y="827071"/>
                  <a:ext cx="168701" cy="132575"/>
                  <a:chOff x="-2866744" y="827071"/>
                  <a:chExt cx="168701" cy="132575"/>
                </a:xfrm>
              </p:grpSpPr>
              <p:cxnSp>
                <p:nvCxnSpPr>
                  <p:cNvPr id="74" name="Rechte verbindingslijn 73">
                    <a:extLst>
                      <a:ext uri="{FF2B5EF4-FFF2-40B4-BE49-F238E27FC236}">
                        <a16:creationId xmlns:a16="http://schemas.microsoft.com/office/drawing/2014/main" id="{C749012A-4C26-4E08-8D3A-27FBA72AFE92}"/>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9094A5B9-7C02-4CFF-9D4E-0C0850C467E0}"/>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66BA468A-32D1-4C36-BA2A-B8BEBCF139F9}"/>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81DB09BD-8931-4AA5-8C76-2C3F0B1F8FA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661FB70C-95DF-415D-A501-DC0501B1F3EE}"/>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3" name="Pijl: rechts 72">
                  <a:extLst>
                    <a:ext uri="{FF2B5EF4-FFF2-40B4-BE49-F238E27FC236}">
                      <a16:creationId xmlns:a16="http://schemas.microsoft.com/office/drawing/2014/main" id="{45EFE6FE-193A-408E-9FAF-5F97BAC912BE}"/>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42" name="Groep 41">
                <a:extLst>
                  <a:ext uri="{FF2B5EF4-FFF2-40B4-BE49-F238E27FC236}">
                    <a16:creationId xmlns:a16="http://schemas.microsoft.com/office/drawing/2014/main" id="{ECC70C0A-3C23-4071-8786-7D759E4DCAC6}"/>
                  </a:ext>
                </a:extLst>
              </p:cNvPr>
              <p:cNvGrpSpPr/>
              <p:nvPr userDrawn="1"/>
            </p:nvGrpSpPr>
            <p:grpSpPr>
              <a:xfrm>
                <a:off x="-3605171" y="830871"/>
                <a:ext cx="139423" cy="109566"/>
                <a:chOff x="-2866744" y="518074"/>
                <a:chExt cx="168701" cy="132575"/>
              </a:xfrm>
            </p:grpSpPr>
            <p:grpSp>
              <p:nvGrpSpPr>
                <p:cNvPr id="65" name="Groep 64">
                  <a:extLst>
                    <a:ext uri="{FF2B5EF4-FFF2-40B4-BE49-F238E27FC236}">
                      <a16:creationId xmlns:a16="http://schemas.microsoft.com/office/drawing/2014/main" id="{724E3E19-C42C-418D-96AE-93C648909DA1}"/>
                    </a:ext>
                  </a:extLst>
                </p:cNvPr>
                <p:cNvGrpSpPr/>
                <p:nvPr userDrawn="1"/>
              </p:nvGrpSpPr>
              <p:grpSpPr>
                <a:xfrm>
                  <a:off x="-2866744" y="518074"/>
                  <a:ext cx="168701" cy="132575"/>
                  <a:chOff x="-2866744" y="518074"/>
                  <a:chExt cx="168701" cy="132575"/>
                </a:xfrm>
              </p:grpSpPr>
              <p:cxnSp>
                <p:nvCxnSpPr>
                  <p:cNvPr id="67" name="Rechte verbindingslijn 66">
                    <a:extLst>
                      <a:ext uri="{FF2B5EF4-FFF2-40B4-BE49-F238E27FC236}">
                        <a16:creationId xmlns:a16="http://schemas.microsoft.com/office/drawing/2014/main" id="{B12940F7-747E-473B-99C2-996CFB338B32}"/>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A76446B0-6205-42AD-A74F-7DEC0B751D61}"/>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C1829895-F592-4769-9054-7FF4F74F95AF}"/>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971D7BAC-5C4C-427E-81F1-66B873E66948}"/>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1" name="Rechte verbindingslijn 70">
                    <a:extLst>
                      <a:ext uri="{FF2B5EF4-FFF2-40B4-BE49-F238E27FC236}">
                        <a16:creationId xmlns:a16="http://schemas.microsoft.com/office/drawing/2014/main" id="{996B68FF-8F22-4E04-AB62-8C68421648E7}"/>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6" name="Pijl: rechts 65">
                  <a:extLst>
                    <a:ext uri="{FF2B5EF4-FFF2-40B4-BE49-F238E27FC236}">
                      <a16:creationId xmlns:a16="http://schemas.microsoft.com/office/drawing/2014/main" id="{BEDD3949-846F-4A0D-868D-A2A47286DAC9}"/>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43" name="Rechte verbindingslijn 42">
                <a:extLst>
                  <a:ext uri="{FF2B5EF4-FFF2-40B4-BE49-F238E27FC236}">
                    <a16:creationId xmlns:a16="http://schemas.microsoft.com/office/drawing/2014/main" id="{138314F5-BF48-45AF-9D2F-BC0EE5FC1F8C}"/>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4" name="Rechte verbindingslijn 43">
                <a:extLst>
                  <a:ext uri="{FF2B5EF4-FFF2-40B4-BE49-F238E27FC236}">
                    <a16:creationId xmlns:a16="http://schemas.microsoft.com/office/drawing/2014/main" id="{96B1B472-C2FB-452F-BC0E-3060032A3612}"/>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5" name="Rechthoek 44">
                <a:extLst>
                  <a:ext uri="{FF2B5EF4-FFF2-40B4-BE49-F238E27FC236}">
                    <a16:creationId xmlns:a16="http://schemas.microsoft.com/office/drawing/2014/main" id="{1E28E92C-7AD2-4D93-AFDA-96A432233D70}"/>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46" name="Rechthoek 45">
                <a:extLst>
                  <a:ext uri="{FF2B5EF4-FFF2-40B4-BE49-F238E27FC236}">
                    <a16:creationId xmlns:a16="http://schemas.microsoft.com/office/drawing/2014/main" id="{10FBCFF4-D38A-4EC5-9E20-8B400FFFC5CB}"/>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47" name="Groep 46">
                <a:extLst>
                  <a:ext uri="{FF2B5EF4-FFF2-40B4-BE49-F238E27FC236}">
                    <a16:creationId xmlns:a16="http://schemas.microsoft.com/office/drawing/2014/main" id="{DC7EC0ED-F3E9-43E1-B575-5A01A5371379}"/>
                  </a:ext>
                </a:extLst>
              </p:cNvPr>
              <p:cNvGrpSpPr/>
              <p:nvPr userDrawn="1"/>
            </p:nvGrpSpPr>
            <p:grpSpPr>
              <a:xfrm>
                <a:off x="-2916763" y="769168"/>
                <a:ext cx="268738" cy="248381"/>
                <a:chOff x="-2916763" y="769168"/>
                <a:chExt cx="268738" cy="248381"/>
              </a:xfrm>
            </p:grpSpPr>
            <p:sp>
              <p:nvSpPr>
                <p:cNvPr id="57" name="Rechthoek 56">
                  <a:extLst>
                    <a:ext uri="{FF2B5EF4-FFF2-40B4-BE49-F238E27FC236}">
                      <a16:creationId xmlns:a16="http://schemas.microsoft.com/office/drawing/2014/main" id="{36A47BB4-5B07-4465-8E8D-364EE2BAE4C7}"/>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58" name="Groep 57">
                  <a:extLst>
                    <a:ext uri="{FF2B5EF4-FFF2-40B4-BE49-F238E27FC236}">
                      <a16:creationId xmlns:a16="http://schemas.microsoft.com/office/drawing/2014/main" id="{3C1B353C-2F4F-44E0-9014-AEB995BCDA5F}"/>
                    </a:ext>
                  </a:extLst>
                </p:cNvPr>
                <p:cNvGrpSpPr/>
                <p:nvPr userDrawn="1"/>
              </p:nvGrpSpPr>
              <p:grpSpPr>
                <a:xfrm>
                  <a:off x="-2866744" y="827071"/>
                  <a:ext cx="168701" cy="132575"/>
                  <a:chOff x="-2866744" y="827071"/>
                  <a:chExt cx="168701" cy="132575"/>
                </a:xfrm>
              </p:grpSpPr>
              <p:cxnSp>
                <p:nvCxnSpPr>
                  <p:cNvPr id="60" name="Rechte verbindingslijn 59">
                    <a:extLst>
                      <a:ext uri="{FF2B5EF4-FFF2-40B4-BE49-F238E27FC236}">
                        <a16:creationId xmlns:a16="http://schemas.microsoft.com/office/drawing/2014/main" id="{69B9FA3C-9B55-4148-8FEC-C242A23583ED}"/>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175D2319-5022-41DA-A37D-52D7ADAE7EB2}"/>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52125C5A-2357-4C0F-9B8A-C4C2833E1EF2}"/>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33C0FB72-21FF-4296-BBB0-17365EF1BAD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AE9CDDFA-ADC3-4BEF-90CA-F8777DF32078}"/>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9" name="Pijl: rechts 58">
                  <a:extLst>
                    <a:ext uri="{FF2B5EF4-FFF2-40B4-BE49-F238E27FC236}">
                      <a16:creationId xmlns:a16="http://schemas.microsoft.com/office/drawing/2014/main" id="{A01CA761-6B66-43FC-B0CC-B9098815613C}"/>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48" name="Groep 47">
                <a:extLst>
                  <a:ext uri="{FF2B5EF4-FFF2-40B4-BE49-F238E27FC236}">
                    <a16:creationId xmlns:a16="http://schemas.microsoft.com/office/drawing/2014/main" id="{47299654-0568-4391-B106-4915CE750AF4}"/>
                  </a:ext>
                </a:extLst>
              </p:cNvPr>
              <p:cNvGrpSpPr/>
              <p:nvPr userDrawn="1"/>
            </p:nvGrpSpPr>
            <p:grpSpPr>
              <a:xfrm>
                <a:off x="-2916763" y="460171"/>
                <a:ext cx="268738" cy="248381"/>
                <a:chOff x="-2916763" y="460171"/>
                <a:chExt cx="268738" cy="248381"/>
              </a:xfrm>
            </p:grpSpPr>
            <p:sp>
              <p:nvSpPr>
                <p:cNvPr id="49" name="Rechthoek 48">
                  <a:extLst>
                    <a:ext uri="{FF2B5EF4-FFF2-40B4-BE49-F238E27FC236}">
                      <a16:creationId xmlns:a16="http://schemas.microsoft.com/office/drawing/2014/main" id="{BBC2BACE-8393-4CFC-9FC7-5CE1F1FBCCCF}"/>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50" name="Groep 49">
                  <a:extLst>
                    <a:ext uri="{FF2B5EF4-FFF2-40B4-BE49-F238E27FC236}">
                      <a16:creationId xmlns:a16="http://schemas.microsoft.com/office/drawing/2014/main" id="{F668F952-79E6-4A5B-B1C7-D3BED678383B}"/>
                    </a:ext>
                  </a:extLst>
                </p:cNvPr>
                <p:cNvGrpSpPr/>
                <p:nvPr userDrawn="1"/>
              </p:nvGrpSpPr>
              <p:grpSpPr>
                <a:xfrm>
                  <a:off x="-2866744" y="518074"/>
                  <a:ext cx="168701" cy="132575"/>
                  <a:chOff x="-2866744" y="518074"/>
                  <a:chExt cx="168701" cy="132575"/>
                </a:xfrm>
              </p:grpSpPr>
              <p:cxnSp>
                <p:nvCxnSpPr>
                  <p:cNvPr id="52" name="Rechte verbindingslijn 51">
                    <a:extLst>
                      <a:ext uri="{FF2B5EF4-FFF2-40B4-BE49-F238E27FC236}">
                        <a16:creationId xmlns:a16="http://schemas.microsoft.com/office/drawing/2014/main" id="{AB1348BF-0470-42AF-9D65-6AD6D3F8715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C929F0D0-B3C1-44F8-BC80-8FD31BFE360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C58D3201-9C09-4BC1-A563-CE91B8009988}"/>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F93C68F4-D0B2-45D0-8375-559D3B86E9D8}"/>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79155FFA-9AD3-4CB0-A9AA-BC0525A4E2FD}"/>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1" name="Pijl: rechts 50">
                  <a:extLst>
                    <a:ext uri="{FF2B5EF4-FFF2-40B4-BE49-F238E27FC236}">
                      <a16:creationId xmlns:a16="http://schemas.microsoft.com/office/drawing/2014/main" id="{958A4A1C-FDA4-49F2-A85F-D2C3190230D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37" name="Rechthoek 36">
              <a:extLst>
                <a:ext uri="{FF2B5EF4-FFF2-40B4-BE49-F238E27FC236}">
                  <a16:creationId xmlns:a16="http://schemas.microsoft.com/office/drawing/2014/main" id="{EF76A12E-AB63-494B-833D-2D782182381A}"/>
                </a:ext>
              </a:extLst>
            </p:cNvPr>
            <p:cNvSpPr/>
            <p:nvPr userDrawn="1"/>
          </p:nvSpPr>
          <p:spPr>
            <a:xfrm>
              <a:off x="-3319415" y="387792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1" u="none" strike="noStrike" kern="0" cap="none" spc="0" normalizeH="0" baseline="0" noProof="0">
                  <a:ln>
                    <a:noFill/>
                  </a:ln>
                  <a:solidFill>
                    <a:schemeClr val="tx1"/>
                  </a:solidFill>
                  <a:effectLst/>
                  <a:uLnTx/>
                  <a:uFillTx/>
                  <a:latin typeface="Source Sans Pro ExtraLight" panose="020B0303030403020204" pitchFamily="34" charset="0"/>
                  <a:ea typeface="Source Sans Pro ExtraLight" panose="020B0303030403020204" pitchFamily="34" charset="0"/>
                  <a:cs typeface="Calibri" panose="020F0502020204030204" pitchFamily="34" charset="0"/>
                </a:rPr>
                <a:t>Cursief</a:t>
              </a:r>
            </a:p>
          </p:txBody>
        </p:sp>
        <p:sp>
          <p:nvSpPr>
            <p:cNvPr id="38" name="Rechthoek 37">
              <a:extLst>
                <a:ext uri="{FF2B5EF4-FFF2-40B4-BE49-F238E27FC236}">
                  <a16:creationId xmlns:a16="http://schemas.microsoft.com/office/drawing/2014/main" id="{810AD9D7-EDBC-4929-933B-7E8356554D64}"/>
                </a:ext>
              </a:extLst>
            </p:cNvPr>
            <p:cNvSpPr/>
            <p:nvPr userDrawn="1"/>
          </p:nvSpPr>
          <p:spPr>
            <a:xfrm>
              <a:off x="-3319415" y="416114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accent1"/>
                  </a:solidFill>
                  <a:effectLst/>
                  <a:uLnTx/>
                  <a:uFillTx/>
                  <a:latin typeface="+mj-lt"/>
                  <a:cs typeface="Calibri" panose="020F0502020204030204" pitchFamily="34" charset="0"/>
                </a:rPr>
                <a:t>Alt. Subtitel</a:t>
              </a:r>
            </a:p>
          </p:txBody>
        </p:sp>
      </p:grpSp>
    </p:spTree>
    <p:extLst>
      <p:ext uri="{BB962C8B-B14F-4D97-AF65-F5344CB8AC3E}">
        <p14:creationId xmlns:p14="http://schemas.microsoft.com/office/powerpoint/2010/main" val="128867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eeg en Tekst">
    <p:spTree>
      <p:nvGrpSpPr>
        <p:cNvPr id="1" name=""/>
        <p:cNvGrpSpPr/>
        <p:nvPr/>
      </p:nvGrpSpPr>
      <p:grpSpPr>
        <a:xfrm>
          <a:off x="0" y="0"/>
          <a:ext cx="0" cy="0"/>
          <a:chOff x="0" y="0"/>
          <a:chExt cx="0" cy="0"/>
        </a:xfrm>
      </p:grpSpPr>
      <p:sp>
        <p:nvSpPr>
          <p:cNvPr id="5" name="Tekstvak 4"/>
          <p:cNvSpPr txBox="1"/>
          <p:nvPr userDrawn="1"/>
        </p:nvSpPr>
        <p:spPr>
          <a:xfrm>
            <a:off x="-10750" y="-662296"/>
            <a:ext cx="12192000" cy="461665"/>
          </a:xfrm>
          <a:prstGeom prst="rect">
            <a:avLst/>
          </a:prstGeom>
          <a:noFill/>
        </p:spPr>
        <p:txBody>
          <a:bodyPr wrap="square" rtlCol="0">
            <a:spAutoFit/>
          </a:bodyPr>
          <a:lstStyle/>
          <a:p>
            <a:pPr algn="ctr"/>
            <a:r>
              <a:rPr lang="nl-NL" sz="2400" b="0" spc="50" baseline="0">
                <a:solidFill>
                  <a:schemeClr val="accent2"/>
                </a:solidFill>
                <a:latin typeface="+mj-lt"/>
                <a:cs typeface="Calibri" panose="020F0502020204030204" pitchFamily="34" charset="0"/>
              </a:rPr>
              <a:t>Leeg en Tekst</a:t>
            </a:r>
          </a:p>
        </p:txBody>
      </p:sp>
      <p:sp>
        <p:nvSpPr>
          <p:cNvPr id="3" name="Titel 2">
            <a:extLst>
              <a:ext uri="{FF2B5EF4-FFF2-40B4-BE49-F238E27FC236}">
                <a16:creationId xmlns:a16="http://schemas.microsoft.com/office/drawing/2014/main" id="{9C75EC70-7F42-4BDA-A7A4-1B42B53FCE8E}"/>
              </a:ext>
            </a:extLst>
          </p:cNvPr>
          <p:cNvSpPr>
            <a:spLocks noGrp="1"/>
          </p:cNvSpPr>
          <p:nvPr>
            <p:ph type="title" hasCustomPrompt="1"/>
          </p:nvPr>
        </p:nvSpPr>
        <p:spPr>
          <a:xfrm>
            <a:off x="7642523" y="2167854"/>
            <a:ext cx="3981201" cy="895483"/>
          </a:xfrm>
        </p:spPr>
        <p:txBody>
          <a:bodyPr/>
          <a:lstStyle>
            <a:lvl1pPr>
              <a:defRPr/>
            </a:lvl1pPr>
          </a:lstStyle>
          <a:p>
            <a:r>
              <a:rPr lang="nl-NL"/>
              <a:t>Plaats hier een titel</a:t>
            </a:r>
            <a:br>
              <a:rPr lang="nl-NL"/>
            </a:br>
            <a:r>
              <a:rPr lang="nl-NL"/>
              <a:t>max. 2 regels</a:t>
            </a:r>
          </a:p>
        </p:txBody>
      </p:sp>
      <p:cxnSp>
        <p:nvCxnSpPr>
          <p:cNvPr id="10" name="Rechte verbindingslijn 9">
            <a:extLst>
              <a:ext uri="{FF2B5EF4-FFF2-40B4-BE49-F238E27FC236}">
                <a16:creationId xmlns:a16="http://schemas.microsoft.com/office/drawing/2014/main" id="{E8854872-3CE7-41DB-B613-807CF26CA2E7}"/>
              </a:ext>
            </a:extLst>
          </p:cNvPr>
          <p:cNvCxnSpPr>
            <a:cxnSpLocks/>
          </p:cNvCxnSpPr>
          <p:nvPr userDrawn="1"/>
        </p:nvCxnSpPr>
        <p:spPr>
          <a:xfrm>
            <a:off x="7096403" y="897467"/>
            <a:ext cx="0" cy="5063066"/>
          </a:xfrm>
          <a:prstGeom prst="line">
            <a:avLst/>
          </a:prstGeom>
          <a:ln>
            <a:solidFill>
              <a:srgbClr val="5A5A5A"/>
            </a:solidFill>
          </a:ln>
        </p:spPr>
        <p:style>
          <a:lnRef idx="1">
            <a:schemeClr val="accent1"/>
          </a:lnRef>
          <a:fillRef idx="0">
            <a:schemeClr val="accent1"/>
          </a:fillRef>
          <a:effectRef idx="0">
            <a:schemeClr val="accent1"/>
          </a:effectRef>
          <a:fontRef idx="minor">
            <a:schemeClr val="tx1"/>
          </a:fontRef>
        </p:style>
      </p:cxnSp>
      <p:sp>
        <p:nvSpPr>
          <p:cNvPr id="11" name="Tijdelijke aanduiding voor verticale tekst 2">
            <a:extLst>
              <a:ext uri="{FF2B5EF4-FFF2-40B4-BE49-F238E27FC236}">
                <a16:creationId xmlns:a16="http://schemas.microsoft.com/office/drawing/2014/main" id="{CE8AE620-2669-4529-8FE0-78AF4273828C}"/>
              </a:ext>
            </a:extLst>
          </p:cNvPr>
          <p:cNvSpPr>
            <a:spLocks noGrp="1"/>
          </p:cNvSpPr>
          <p:nvPr>
            <p:ph type="body" orient="vert" idx="1" hasCustomPrompt="1"/>
          </p:nvPr>
        </p:nvSpPr>
        <p:spPr>
          <a:xfrm>
            <a:off x="7642523" y="3264526"/>
            <a:ext cx="3981195" cy="1097297"/>
          </a:xfrm>
        </p:spPr>
        <p:txBody>
          <a:bodyPr vert="horz" lIns="0" tIns="0" rIns="0" bIns="0"/>
          <a:lstStyle>
            <a:lvl1pPr marL="0" indent="0">
              <a:spcAft>
                <a:spcPts val="0"/>
              </a:spcAft>
              <a:buNone/>
              <a:defRPr sz="1400" b="0">
                <a:solidFill>
                  <a:schemeClr val="accent2"/>
                </a:solidFill>
                <a:latin typeface="+mn-lt"/>
              </a:defRPr>
            </a:lvl1pPr>
            <a:lvl2pPr>
              <a:defRPr/>
            </a:lvl2pPr>
            <a:lvl3pPr>
              <a:defRPr/>
            </a:lvl3pPr>
            <a:lvl4pPr>
              <a:defRPr/>
            </a:lvl4pPr>
            <a:lvl5pPr>
              <a:defRPr/>
            </a:lvl5pPr>
            <a:lvl6pPr>
              <a:defRPr/>
            </a:lvl6pPr>
            <a:lvl7pPr>
              <a:defRPr/>
            </a:lvl7pPr>
            <a:lvl8pPr>
              <a:defRPr/>
            </a:lvl8pPr>
            <a:lvl9pPr>
              <a:defRPr/>
            </a:lvl9pPr>
          </a:lstStyle>
          <a:p>
            <a:pPr lvl="0"/>
            <a:r>
              <a:rPr lang="nl-NL"/>
              <a:t>Subtitel</a:t>
            </a:r>
          </a:p>
        </p:txBody>
      </p:sp>
    </p:spTree>
    <p:extLst>
      <p:ext uri="{BB962C8B-B14F-4D97-AF65-F5344CB8AC3E}">
        <p14:creationId xmlns:p14="http://schemas.microsoft.com/office/powerpoint/2010/main" val="199817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Leeg en Tekst #4">
    <p:spTree>
      <p:nvGrpSpPr>
        <p:cNvPr id="1" name=""/>
        <p:cNvGrpSpPr/>
        <p:nvPr/>
      </p:nvGrpSpPr>
      <p:grpSpPr>
        <a:xfrm>
          <a:off x="0" y="0"/>
          <a:ext cx="0" cy="0"/>
          <a:chOff x="0" y="0"/>
          <a:chExt cx="0" cy="0"/>
        </a:xfrm>
      </p:grpSpPr>
      <p:sp>
        <p:nvSpPr>
          <p:cNvPr id="5" name="Tekstvak 4"/>
          <p:cNvSpPr txBox="1"/>
          <p:nvPr userDrawn="1"/>
        </p:nvSpPr>
        <p:spPr>
          <a:xfrm>
            <a:off x="-10750" y="-662296"/>
            <a:ext cx="12192000" cy="461665"/>
          </a:xfrm>
          <a:prstGeom prst="rect">
            <a:avLst/>
          </a:prstGeom>
          <a:noFill/>
        </p:spPr>
        <p:txBody>
          <a:bodyPr wrap="square" rtlCol="0">
            <a:spAutoFit/>
          </a:bodyPr>
          <a:lstStyle/>
          <a:p>
            <a:pPr algn="ctr"/>
            <a:r>
              <a:rPr lang="nl-NL" sz="2400" b="0" spc="50" baseline="0">
                <a:solidFill>
                  <a:schemeClr val="accent2"/>
                </a:solidFill>
                <a:latin typeface="+mj-lt"/>
                <a:cs typeface="Calibri" panose="020F0502020204030204" pitchFamily="34" charset="0"/>
              </a:rPr>
              <a:t>Leeg en Tekst</a:t>
            </a:r>
          </a:p>
        </p:txBody>
      </p:sp>
      <p:sp>
        <p:nvSpPr>
          <p:cNvPr id="3" name="Titel 2">
            <a:extLst>
              <a:ext uri="{FF2B5EF4-FFF2-40B4-BE49-F238E27FC236}">
                <a16:creationId xmlns:a16="http://schemas.microsoft.com/office/drawing/2014/main" id="{9C75EC70-7F42-4BDA-A7A4-1B42B53FCE8E}"/>
              </a:ext>
            </a:extLst>
          </p:cNvPr>
          <p:cNvSpPr>
            <a:spLocks noGrp="1"/>
          </p:cNvSpPr>
          <p:nvPr>
            <p:ph type="title" hasCustomPrompt="1"/>
          </p:nvPr>
        </p:nvSpPr>
        <p:spPr>
          <a:xfrm>
            <a:off x="7642523" y="2167854"/>
            <a:ext cx="3981201" cy="895483"/>
          </a:xfrm>
        </p:spPr>
        <p:txBody>
          <a:bodyPr/>
          <a:lstStyle>
            <a:lvl1pPr>
              <a:defRPr/>
            </a:lvl1pPr>
          </a:lstStyle>
          <a:p>
            <a:r>
              <a:rPr lang="nl-NL"/>
              <a:t>Plaats hier een titel</a:t>
            </a:r>
            <a:br>
              <a:rPr lang="nl-NL"/>
            </a:br>
            <a:r>
              <a:rPr lang="nl-NL"/>
              <a:t>max. 2 regels</a:t>
            </a:r>
          </a:p>
        </p:txBody>
      </p:sp>
      <p:sp>
        <p:nvSpPr>
          <p:cNvPr id="11" name="Tijdelijke aanduiding voor verticale tekst 2">
            <a:extLst>
              <a:ext uri="{FF2B5EF4-FFF2-40B4-BE49-F238E27FC236}">
                <a16:creationId xmlns:a16="http://schemas.microsoft.com/office/drawing/2014/main" id="{CE8AE620-2669-4529-8FE0-78AF4273828C}"/>
              </a:ext>
            </a:extLst>
          </p:cNvPr>
          <p:cNvSpPr>
            <a:spLocks noGrp="1"/>
          </p:cNvSpPr>
          <p:nvPr>
            <p:ph type="body" orient="vert" idx="1" hasCustomPrompt="1"/>
          </p:nvPr>
        </p:nvSpPr>
        <p:spPr>
          <a:xfrm>
            <a:off x="7642523" y="3264526"/>
            <a:ext cx="3981195" cy="1097297"/>
          </a:xfrm>
        </p:spPr>
        <p:txBody>
          <a:bodyPr vert="horz" lIns="0" tIns="0" rIns="0" bIns="0"/>
          <a:lstStyle>
            <a:lvl1pPr marL="0" indent="0">
              <a:spcAft>
                <a:spcPts val="0"/>
              </a:spcAft>
              <a:buNone/>
              <a:defRPr sz="1400" b="0">
                <a:solidFill>
                  <a:schemeClr val="accent2"/>
                </a:solidFill>
                <a:latin typeface="+mn-lt"/>
              </a:defRPr>
            </a:lvl1pPr>
            <a:lvl2pPr>
              <a:defRPr/>
            </a:lvl2pPr>
            <a:lvl3pPr>
              <a:defRPr/>
            </a:lvl3pPr>
            <a:lvl4pPr>
              <a:defRPr/>
            </a:lvl4pPr>
            <a:lvl5pPr>
              <a:defRPr/>
            </a:lvl5pPr>
            <a:lvl6pPr>
              <a:defRPr/>
            </a:lvl6pPr>
            <a:lvl7pPr>
              <a:defRPr/>
            </a:lvl7pPr>
            <a:lvl8pPr>
              <a:defRPr/>
            </a:lvl8pPr>
            <a:lvl9pPr>
              <a:defRPr/>
            </a:lvl9pPr>
          </a:lstStyle>
          <a:p>
            <a:pPr lvl="0"/>
            <a:r>
              <a:rPr lang="nl-NL"/>
              <a:t>Subtitel</a:t>
            </a:r>
          </a:p>
        </p:txBody>
      </p:sp>
      <p:sp>
        <p:nvSpPr>
          <p:cNvPr id="6" name="Graphic 31">
            <a:extLst>
              <a:ext uri="{FF2B5EF4-FFF2-40B4-BE49-F238E27FC236}">
                <a16:creationId xmlns:a16="http://schemas.microsoft.com/office/drawing/2014/main" id="{0FCFF012-86BF-453E-8E25-107BA431D653}"/>
              </a:ext>
            </a:extLst>
          </p:cNvPr>
          <p:cNvSpPr>
            <a:spLocks noChangeAspect="1"/>
          </p:cNvSpPr>
          <p:nvPr userDrawn="1"/>
        </p:nvSpPr>
        <p:spPr>
          <a:xfrm flipH="1" flipV="1">
            <a:off x="1527711" y="-1"/>
            <a:ext cx="5568692" cy="6858295"/>
          </a:xfrm>
          <a:custGeom>
            <a:avLst/>
            <a:gdLst>
              <a:gd name="connsiteX0" fmla="*/ 892481 w 5315644"/>
              <a:gd name="connsiteY0" fmla="*/ 0 h 7563811"/>
              <a:gd name="connsiteX1" fmla="*/ 5816 w 5315644"/>
              <a:gd name="connsiteY1" fmla="*/ 3571624 h 7563811"/>
              <a:gd name="connsiteX2" fmla="*/ 747667 w 5315644"/>
              <a:gd name="connsiteY2" fmla="*/ 7563812 h 7563811"/>
              <a:gd name="connsiteX3" fmla="*/ 5315644 w 5315644"/>
              <a:gd name="connsiteY3" fmla="*/ 7563812 h 7563811"/>
              <a:gd name="connsiteX4" fmla="*/ 5315644 w 5315644"/>
              <a:gd name="connsiteY4" fmla="*/ 0 h 7563811"/>
              <a:gd name="connsiteX5" fmla="*/ 892481 w 5315644"/>
              <a:gd name="connsiteY5" fmla="*/ 0 h 756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15644" h="7563811">
                <a:moveTo>
                  <a:pt x="892481" y="0"/>
                </a:moveTo>
                <a:cubicBezTo>
                  <a:pt x="1110972" y="1866494"/>
                  <a:pt x="88385" y="2171435"/>
                  <a:pt x="5816" y="3571624"/>
                </a:cubicBezTo>
                <a:cubicBezTo>
                  <a:pt x="-81834" y="5049318"/>
                  <a:pt x="851832" y="6147106"/>
                  <a:pt x="747667" y="7563812"/>
                </a:cubicBezTo>
                <a:lnTo>
                  <a:pt x="5315644" y="7563812"/>
                </a:lnTo>
                <a:lnTo>
                  <a:pt x="5315644" y="0"/>
                </a:lnTo>
                <a:lnTo>
                  <a:pt x="892481" y="0"/>
                </a:lnTo>
                <a:close/>
              </a:path>
            </a:pathLst>
          </a:custGeom>
          <a:solidFill>
            <a:srgbClr val="6C1D5F"/>
          </a:solidFill>
          <a:ln w="12692" cap="flat">
            <a:noFill/>
            <a:prstDash val="solid"/>
            <a:miter/>
          </a:ln>
        </p:spPr>
        <p:txBody>
          <a:bodyPr rtlCol="0" anchor="ctr"/>
          <a:lstStyle/>
          <a:p>
            <a:endParaRPr lang="nl-NL" sz="1633"/>
          </a:p>
        </p:txBody>
      </p:sp>
      <p:sp>
        <p:nvSpPr>
          <p:cNvPr id="7" name="Graphic 34">
            <a:extLst>
              <a:ext uri="{FF2B5EF4-FFF2-40B4-BE49-F238E27FC236}">
                <a16:creationId xmlns:a16="http://schemas.microsoft.com/office/drawing/2014/main" id="{1757A37A-C00F-4F99-9EED-5825EDFFCFFD}"/>
              </a:ext>
            </a:extLst>
          </p:cNvPr>
          <p:cNvSpPr>
            <a:spLocks noChangeAspect="1"/>
          </p:cNvSpPr>
          <p:nvPr userDrawn="1"/>
        </p:nvSpPr>
        <p:spPr>
          <a:xfrm flipH="1" flipV="1">
            <a:off x="4939233" y="1"/>
            <a:ext cx="2267100" cy="6858295"/>
          </a:xfrm>
          <a:custGeom>
            <a:avLst/>
            <a:gdLst>
              <a:gd name="connsiteX0" fmla="*/ 5860 w 2434661"/>
              <a:gd name="connsiteY0" fmla="*/ 3586871 h 7563811"/>
              <a:gd name="connsiteX1" fmla="*/ 750252 w 2434661"/>
              <a:gd name="connsiteY1" fmla="*/ 7563812 h 7563811"/>
              <a:gd name="connsiteX2" fmla="*/ 2434662 w 2434661"/>
              <a:gd name="connsiteY2" fmla="*/ 7563812 h 7563811"/>
              <a:gd name="connsiteX3" fmla="*/ 2378769 w 2434661"/>
              <a:gd name="connsiteY3" fmla="*/ 7098777 h 7563811"/>
              <a:gd name="connsiteX4" fmla="*/ 1137692 w 2434661"/>
              <a:gd name="connsiteY4" fmla="*/ 3609741 h 7563811"/>
              <a:gd name="connsiteX5" fmla="*/ 1163098 w 2434661"/>
              <a:gd name="connsiteY5" fmla="*/ 0 h 7563811"/>
              <a:gd name="connsiteX6" fmla="*/ 893795 w 2434661"/>
              <a:gd name="connsiteY6" fmla="*/ 0 h 7563811"/>
              <a:gd name="connsiteX7" fmla="*/ 5860 w 2434661"/>
              <a:gd name="connsiteY7" fmla="*/ 3586871 h 756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4661" h="7563811">
                <a:moveTo>
                  <a:pt x="5860" y="3586871"/>
                </a:moveTo>
                <a:cubicBezTo>
                  <a:pt x="-81790" y="5059483"/>
                  <a:pt x="844254" y="6156000"/>
                  <a:pt x="750252" y="7563812"/>
                </a:cubicBezTo>
                <a:lnTo>
                  <a:pt x="2434662" y="7563812"/>
                </a:lnTo>
                <a:cubicBezTo>
                  <a:pt x="2427040" y="7407530"/>
                  <a:pt x="2407986" y="7251247"/>
                  <a:pt x="2378769" y="7098777"/>
                </a:cubicBezTo>
                <a:cubicBezTo>
                  <a:pt x="2156468" y="5923483"/>
                  <a:pt x="1311722" y="4928612"/>
                  <a:pt x="1137692" y="3609741"/>
                </a:cubicBezTo>
                <a:cubicBezTo>
                  <a:pt x="990338" y="2477647"/>
                  <a:pt x="1333318" y="1102871"/>
                  <a:pt x="1163098" y="0"/>
                </a:cubicBezTo>
                <a:lnTo>
                  <a:pt x="893795" y="0"/>
                </a:lnTo>
                <a:cubicBezTo>
                  <a:pt x="1117367" y="1877930"/>
                  <a:pt x="89700" y="2181600"/>
                  <a:pt x="5860" y="3586871"/>
                </a:cubicBezTo>
                <a:close/>
              </a:path>
            </a:pathLst>
          </a:custGeom>
          <a:solidFill>
            <a:srgbClr val="4A1E47"/>
          </a:solidFill>
          <a:ln w="12692" cap="flat">
            <a:noFill/>
            <a:prstDash val="solid"/>
            <a:miter/>
          </a:ln>
        </p:spPr>
        <p:txBody>
          <a:bodyPr rtlCol="0" anchor="ctr"/>
          <a:lstStyle/>
          <a:p>
            <a:endParaRPr lang="nl-NL" sz="1633"/>
          </a:p>
        </p:txBody>
      </p:sp>
      <p:sp>
        <p:nvSpPr>
          <p:cNvPr id="8" name="Graphic 31">
            <a:extLst>
              <a:ext uri="{FF2B5EF4-FFF2-40B4-BE49-F238E27FC236}">
                <a16:creationId xmlns:a16="http://schemas.microsoft.com/office/drawing/2014/main" id="{A7606077-A3EF-4A86-8BC7-EB75B73C49E5}"/>
              </a:ext>
            </a:extLst>
          </p:cNvPr>
          <p:cNvSpPr>
            <a:spLocks noChangeAspect="1"/>
          </p:cNvSpPr>
          <p:nvPr userDrawn="1"/>
        </p:nvSpPr>
        <p:spPr>
          <a:xfrm flipH="1" flipV="1">
            <a:off x="0" y="-1"/>
            <a:ext cx="5568692" cy="6858295"/>
          </a:xfrm>
          <a:custGeom>
            <a:avLst/>
            <a:gdLst>
              <a:gd name="connsiteX0" fmla="*/ 892481 w 5315644"/>
              <a:gd name="connsiteY0" fmla="*/ 0 h 7563811"/>
              <a:gd name="connsiteX1" fmla="*/ 5816 w 5315644"/>
              <a:gd name="connsiteY1" fmla="*/ 3571624 h 7563811"/>
              <a:gd name="connsiteX2" fmla="*/ 747667 w 5315644"/>
              <a:gd name="connsiteY2" fmla="*/ 7563812 h 7563811"/>
              <a:gd name="connsiteX3" fmla="*/ 5315644 w 5315644"/>
              <a:gd name="connsiteY3" fmla="*/ 7563812 h 7563811"/>
              <a:gd name="connsiteX4" fmla="*/ 5315644 w 5315644"/>
              <a:gd name="connsiteY4" fmla="*/ 0 h 7563811"/>
              <a:gd name="connsiteX5" fmla="*/ 892481 w 5315644"/>
              <a:gd name="connsiteY5" fmla="*/ 0 h 756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15644" h="7563811">
                <a:moveTo>
                  <a:pt x="892481" y="0"/>
                </a:moveTo>
                <a:cubicBezTo>
                  <a:pt x="1110972" y="1866494"/>
                  <a:pt x="88385" y="2171435"/>
                  <a:pt x="5816" y="3571624"/>
                </a:cubicBezTo>
                <a:cubicBezTo>
                  <a:pt x="-81834" y="5049318"/>
                  <a:pt x="851832" y="6147106"/>
                  <a:pt x="747667" y="7563812"/>
                </a:cubicBezTo>
                <a:lnTo>
                  <a:pt x="5315644" y="7563812"/>
                </a:lnTo>
                <a:lnTo>
                  <a:pt x="5315644" y="0"/>
                </a:lnTo>
                <a:lnTo>
                  <a:pt x="892481" y="0"/>
                </a:lnTo>
                <a:close/>
              </a:path>
            </a:pathLst>
          </a:custGeom>
          <a:solidFill>
            <a:srgbClr val="6C1D5F"/>
          </a:solidFill>
          <a:ln w="12692" cap="flat">
            <a:noFill/>
            <a:prstDash val="solid"/>
            <a:miter/>
          </a:ln>
        </p:spPr>
        <p:txBody>
          <a:bodyPr rtlCol="0" anchor="ctr"/>
          <a:lstStyle/>
          <a:p>
            <a:endParaRPr lang="nl-NL" sz="1633"/>
          </a:p>
        </p:txBody>
      </p:sp>
    </p:spTree>
    <p:extLst>
      <p:ext uri="{BB962C8B-B14F-4D97-AF65-F5344CB8AC3E}">
        <p14:creationId xmlns:p14="http://schemas.microsoft.com/office/powerpoint/2010/main" val="1055095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eeg en Tekst #2">
    <p:spTree>
      <p:nvGrpSpPr>
        <p:cNvPr id="1" name=""/>
        <p:cNvGrpSpPr/>
        <p:nvPr/>
      </p:nvGrpSpPr>
      <p:grpSpPr>
        <a:xfrm>
          <a:off x="0" y="0"/>
          <a:ext cx="0" cy="0"/>
          <a:chOff x="0" y="0"/>
          <a:chExt cx="0" cy="0"/>
        </a:xfrm>
      </p:grpSpPr>
      <p:sp>
        <p:nvSpPr>
          <p:cNvPr id="5" name="Tekstvak 4"/>
          <p:cNvSpPr txBox="1"/>
          <p:nvPr userDrawn="1"/>
        </p:nvSpPr>
        <p:spPr>
          <a:xfrm>
            <a:off x="-10750" y="-662296"/>
            <a:ext cx="12192000" cy="461665"/>
          </a:xfrm>
          <a:prstGeom prst="rect">
            <a:avLst/>
          </a:prstGeom>
          <a:noFill/>
        </p:spPr>
        <p:txBody>
          <a:bodyPr wrap="square" rtlCol="0">
            <a:spAutoFit/>
          </a:bodyPr>
          <a:lstStyle/>
          <a:p>
            <a:pPr algn="ctr"/>
            <a:r>
              <a:rPr lang="nl-NL" sz="2400" b="0" spc="50" baseline="0">
                <a:solidFill>
                  <a:schemeClr val="accent2"/>
                </a:solidFill>
                <a:latin typeface="+mj-lt"/>
                <a:cs typeface="Calibri" panose="020F0502020204030204" pitchFamily="34" charset="0"/>
              </a:rPr>
              <a:t>Leeg en Tekst</a:t>
            </a:r>
          </a:p>
        </p:txBody>
      </p:sp>
      <p:sp>
        <p:nvSpPr>
          <p:cNvPr id="3" name="Titel 2">
            <a:extLst>
              <a:ext uri="{FF2B5EF4-FFF2-40B4-BE49-F238E27FC236}">
                <a16:creationId xmlns:a16="http://schemas.microsoft.com/office/drawing/2014/main" id="{9C75EC70-7F42-4BDA-A7A4-1B42B53FCE8E}"/>
              </a:ext>
            </a:extLst>
          </p:cNvPr>
          <p:cNvSpPr>
            <a:spLocks noGrp="1"/>
          </p:cNvSpPr>
          <p:nvPr>
            <p:ph type="title" hasCustomPrompt="1"/>
          </p:nvPr>
        </p:nvSpPr>
        <p:spPr>
          <a:xfrm>
            <a:off x="801286" y="2167854"/>
            <a:ext cx="3981201" cy="895483"/>
          </a:xfrm>
        </p:spPr>
        <p:txBody>
          <a:bodyPr/>
          <a:lstStyle>
            <a:lvl1pPr>
              <a:defRPr/>
            </a:lvl1pPr>
          </a:lstStyle>
          <a:p>
            <a:r>
              <a:rPr lang="nl-NL"/>
              <a:t>Plaats hier een titel</a:t>
            </a:r>
            <a:br>
              <a:rPr lang="nl-NL"/>
            </a:br>
            <a:r>
              <a:rPr lang="nl-NL"/>
              <a:t>max. 2 regels</a:t>
            </a:r>
          </a:p>
        </p:txBody>
      </p:sp>
      <p:cxnSp>
        <p:nvCxnSpPr>
          <p:cNvPr id="10" name="Rechte verbindingslijn 9">
            <a:extLst>
              <a:ext uri="{FF2B5EF4-FFF2-40B4-BE49-F238E27FC236}">
                <a16:creationId xmlns:a16="http://schemas.microsoft.com/office/drawing/2014/main" id="{E8854872-3CE7-41DB-B613-807CF26CA2E7}"/>
              </a:ext>
            </a:extLst>
          </p:cNvPr>
          <p:cNvCxnSpPr>
            <a:cxnSpLocks/>
          </p:cNvCxnSpPr>
          <p:nvPr userDrawn="1"/>
        </p:nvCxnSpPr>
        <p:spPr>
          <a:xfrm>
            <a:off x="5460108" y="897467"/>
            <a:ext cx="0" cy="5063066"/>
          </a:xfrm>
          <a:prstGeom prst="line">
            <a:avLst/>
          </a:prstGeom>
          <a:ln>
            <a:solidFill>
              <a:srgbClr val="5A5A5A"/>
            </a:solidFill>
          </a:ln>
        </p:spPr>
        <p:style>
          <a:lnRef idx="1">
            <a:schemeClr val="accent1"/>
          </a:lnRef>
          <a:fillRef idx="0">
            <a:schemeClr val="accent1"/>
          </a:fillRef>
          <a:effectRef idx="0">
            <a:schemeClr val="accent1"/>
          </a:effectRef>
          <a:fontRef idx="minor">
            <a:schemeClr val="tx1"/>
          </a:fontRef>
        </p:style>
      </p:cxnSp>
      <p:sp>
        <p:nvSpPr>
          <p:cNvPr id="11" name="Tijdelijke aanduiding voor verticale tekst 2">
            <a:extLst>
              <a:ext uri="{FF2B5EF4-FFF2-40B4-BE49-F238E27FC236}">
                <a16:creationId xmlns:a16="http://schemas.microsoft.com/office/drawing/2014/main" id="{CE8AE620-2669-4529-8FE0-78AF4273828C}"/>
              </a:ext>
            </a:extLst>
          </p:cNvPr>
          <p:cNvSpPr>
            <a:spLocks noGrp="1"/>
          </p:cNvSpPr>
          <p:nvPr>
            <p:ph type="body" orient="vert" idx="1" hasCustomPrompt="1"/>
          </p:nvPr>
        </p:nvSpPr>
        <p:spPr>
          <a:xfrm>
            <a:off x="801286" y="3264526"/>
            <a:ext cx="3981195" cy="1097297"/>
          </a:xfrm>
        </p:spPr>
        <p:txBody>
          <a:bodyPr vert="horz" lIns="0" tIns="0" rIns="0" bIns="0"/>
          <a:lstStyle>
            <a:lvl1pPr marL="0" indent="0">
              <a:spcAft>
                <a:spcPts val="0"/>
              </a:spcAft>
              <a:buNone/>
              <a:defRPr sz="1400" b="0">
                <a:solidFill>
                  <a:schemeClr val="accent2"/>
                </a:solidFill>
                <a:latin typeface="+mn-lt"/>
              </a:defRPr>
            </a:lvl1pPr>
            <a:lvl2pPr>
              <a:defRPr/>
            </a:lvl2pPr>
            <a:lvl3pPr>
              <a:defRPr/>
            </a:lvl3pPr>
            <a:lvl4pPr>
              <a:defRPr/>
            </a:lvl4pPr>
            <a:lvl5pPr>
              <a:defRPr/>
            </a:lvl5pPr>
            <a:lvl6pPr>
              <a:defRPr/>
            </a:lvl6pPr>
            <a:lvl7pPr>
              <a:defRPr/>
            </a:lvl7pPr>
            <a:lvl8pPr>
              <a:defRPr/>
            </a:lvl8pPr>
            <a:lvl9pPr>
              <a:defRPr/>
            </a:lvl9pPr>
          </a:lstStyle>
          <a:p>
            <a:pPr lvl="0"/>
            <a:r>
              <a:rPr lang="nl-NL"/>
              <a:t>Subtitel</a:t>
            </a:r>
          </a:p>
        </p:txBody>
      </p:sp>
    </p:spTree>
    <p:extLst>
      <p:ext uri="{BB962C8B-B14F-4D97-AF65-F5344CB8AC3E}">
        <p14:creationId xmlns:p14="http://schemas.microsoft.com/office/powerpoint/2010/main" val="2819317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eeg en Tekst #3">
    <p:spTree>
      <p:nvGrpSpPr>
        <p:cNvPr id="1" name=""/>
        <p:cNvGrpSpPr/>
        <p:nvPr/>
      </p:nvGrpSpPr>
      <p:grpSpPr>
        <a:xfrm>
          <a:off x="0" y="0"/>
          <a:ext cx="0" cy="0"/>
          <a:chOff x="0" y="0"/>
          <a:chExt cx="0" cy="0"/>
        </a:xfrm>
      </p:grpSpPr>
      <p:grpSp>
        <p:nvGrpSpPr>
          <p:cNvPr id="2" name="Groep 1">
            <a:extLst>
              <a:ext uri="{FF2B5EF4-FFF2-40B4-BE49-F238E27FC236}">
                <a16:creationId xmlns:a16="http://schemas.microsoft.com/office/drawing/2014/main" id="{88DA954E-E3C7-41A7-B8FC-F1D939E5AE26}"/>
              </a:ext>
            </a:extLst>
          </p:cNvPr>
          <p:cNvGrpSpPr/>
          <p:nvPr userDrawn="1"/>
        </p:nvGrpSpPr>
        <p:grpSpPr>
          <a:xfrm flipH="1">
            <a:off x="5861447" y="-1"/>
            <a:ext cx="6331835" cy="6858297"/>
            <a:chOff x="-3" y="-1"/>
            <a:chExt cx="6331835" cy="6858297"/>
          </a:xfrm>
        </p:grpSpPr>
        <p:sp>
          <p:nvSpPr>
            <p:cNvPr id="6" name="Graphic 31">
              <a:extLst>
                <a:ext uri="{FF2B5EF4-FFF2-40B4-BE49-F238E27FC236}">
                  <a16:creationId xmlns:a16="http://schemas.microsoft.com/office/drawing/2014/main" id="{F91C5304-AB37-48FA-85AB-54815310F455}"/>
                </a:ext>
              </a:extLst>
            </p:cNvPr>
            <p:cNvSpPr>
              <a:spLocks noChangeAspect="1"/>
            </p:cNvSpPr>
            <p:nvPr userDrawn="1"/>
          </p:nvSpPr>
          <p:spPr>
            <a:xfrm flipH="1" flipV="1">
              <a:off x="-3" y="-1"/>
              <a:ext cx="6227808" cy="6858295"/>
            </a:xfrm>
            <a:custGeom>
              <a:avLst/>
              <a:gdLst>
                <a:gd name="connsiteX0" fmla="*/ 892481 w 5315644"/>
                <a:gd name="connsiteY0" fmla="*/ 0 h 7563811"/>
                <a:gd name="connsiteX1" fmla="*/ 5816 w 5315644"/>
                <a:gd name="connsiteY1" fmla="*/ 3571624 h 7563811"/>
                <a:gd name="connsiteX2" fmla="*/ 747667 w 5315644"/>
                <a:gd name="connsiteY2" fmla="*/ 7563812 h 7563811"/>
                <a:gd name="connsiteX3" fmla="*/ 5315644 w 5315644"/>
                <a:gd name="connsiteY3" fmla="*/ 7563812 h 7563811"/>
                <a:gd name="connsiteX4" fmla="*/ 5315644 w 5315644"/>
                <a:gd name="connsiteY4" fmla="*/ 0 h 7563811"/>
                <a:gd name="connsiteX5" fmla="*/ 892481 w 5315644"/>
                <a:gd name="connsiteY5" fmla="*/ 0 h 756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15644" h="7563811">
                  <a:moveTo>
                    <a:pt x="892481" y="0"/>
                  </a:moveTo>
                  <a:cubicBezTo>
                    <a:pt x="1110972" y="1866494"/>
                    <a:pt x="88385" y="2171435"/>
                    <a:pt x="5816" y="3571624"/>
                  </a:cubicBezTo>
                  <a:cubicBezTo>
                    <a:pt x="-81834" y="5049318"/>
                    <a:pt x="851832" y="6147106"/>
                    <a:pt x="747667" y="7563812"/>
                  </a:cubicBezTo>
                  <a:lnTo>
                    <a:pt x="5315644" y="7563812"/>
                  </a:lnTo>
                  <a:lnTo>
                    <a:pt x="5315644" y="0"/>
                  </a:lnTo>
                  <a:lnTo>
                    <a:pt x="892481" y="0"/>
                  </a:lnTo>
                  <a:close/>
                </a:path>
              </a:pathLst>
            </a:custGeom>
            <a:solidFill>
              <a:srgbClr val="6C1D5F"/>
            </a:solidFill>
            <a:ln w="12692" cap="flat">
              <a:noFill/>
              <a:prstDash val="solid"/>
              <a:miter/>
            </a:ln>
          </p:spPr>
          <p:txBody>
            <a:bodyPr rtlCol="0" anchor="ctr"/>
            <a:lstStyle/>
            <a:p>
              <a:endParaRPr lang="nl-NL" sz="1633"/>
            </a:p>
          </p:txBody>
        </p:sp>
        <p:sp>
          <p:nvSpPr>
            <p:cNvPr id="7" name="Graphic 34">
              <a:extLst>
                <a:ext uri="{FF2B5EF4-FFF2-40B4-BE49-F238E27FC236}">
                  <a16:creationId xmlns:a16="http://schemas.microsoft.com/office/drawing/2014/main" id="{B4AF1AEE-2F17-4372-BA8D-AFDF6E9D197C}"/>
                </a:ext>
              </a:extLst>
            </p:cNvPr>
            <p:cNvSpPr>
              <a:spLocks noChangeAspect="1"/>
            </p:cNvSpPr>
            <p:nvPr userDrawn="1"/>
          </p:nvSpPr>
          <p:spPr>
            <a:xfrm flipH="1" flipV="1">
              <a:off x="3822568" y="1"/>
              <a:ext cx="2509264" cy="6858295"/>
            </a:xfrm>
            <a:custGeom>
              <a:avLst/>
              <a:gdLst>
                <a:gd name="connsiteX0" fmla="*/ 5860 w 2434661"/>
                <a:gd name="connsiteY0" fmla="*/ 3586871 h 7563811"/>
                <a:gd name="connsiteX1" fmla="*/ 750252 w 2434661"/>
                <a:gd name="connsiteY1" fmla="*/ 7563812 h 7563811"/>
                <a:gd name="connsiteX2" fmla="*/ 2434662 w 2434661"/>
                <a:gd name="connsiteY2" fmla="*/ 7563812 h 7563811"/>
                <a:gd name="connsiteX3" fmla="*/ 2378769 w 2434661"/>
                <a:gd name="connsiteY3" fmla="*/ 7098777 h 7563811"/>
                <a:gd name="connsiteX4" fmla="*/ 1137692 w 2434661"/>
                <a:gd name="connsiteY4" fmla="*/ 3609741 h 7563811"/>
                <a:gd name="connsiteX5" fmla="*/ 1163098 w 2434661"/>
                <a:gd name="connsiteY5" fmla="*/ 0 h 7563811"/>
                <a:gd name="connsiteX6" fmla="*/ 893795 w 2434661"/>
                <a:gd name="connsiteY6" fmla="*/ 0 h 7563811"/>
                <a:gd name="connsiteX7" fmla="*/ 5860 w 2434661"/>
                <a:gd name="connsiteY7" fmla="*/ 3586871 h 756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4661" h="7563811">
                  <a:moveTo>
                    <a:pt x="5860" y="3586871"/>
                  </a:moveTo>
                  <a:cubicBezTo>
                    <a:pt x="-81790" y="5059483"/>
                    <a:pt x="844254" y="6156000"/>
                    <a:pt x="750252" y="7563812"/>
                  </a:cubicBezTo>
                  <a:lnTo>
                    <a:pt x="2434662" y="7563812"/>
                  </a:lnTo>
                  <a:cubicBezTo>
                    <a:pt x="2427040" y="7407530"/>
                    <a:pt x="2407986" y="7251247"/>
                    <a:pt x="2378769" y="7098777"/>
                  </a:cubicBezTo>
                  <a:cubicBezTo>
                    <a:pt x="2156468" y="5923483"/>
                    <a:pt x="1311722" y="4928612"/>
                    <a:pt x="1137692" y="3609741"/>
                  </a:cubicBezTo>
                  <a:cubicBezTo>
                    <a:pt x="990338" y="2477647"/>
                    <a:pt x="1333318" y="1102871"/>
                    <a:pt x="1163098" y="0"/>
                  </a:cubicBezTo>
                  <a:lnTo>
                    <a:pt x="893795" y="0"/>
                  </a:lnTo>
                  <a:cubicBezTo>
                    <a:pt x="1117367" y="1877930"/>
                    <a:pt x="89700" y="2181600"/>
                    <a:pt x="5860" y="3586871"/>
                  </a:cubicBezTo>
                  <a:close/>
                </a:path>
              </a:pathLst>
            </a:custGeom>
            <a:solidFill>
              <a:srgbClr val="4A1E47"/>
            </a:solidFill>
            <a:ln w="12692" cap="flat">
              <a:noFill/>
              <a:prstDash val="solid"/>
              <a:miter/>
            </a:ln>
          </p:spPr>
          <p:txBody>
            <a:bodyPr rtlCol="0" anchor="ctr"/>
            <a:lstStyle/>
            <a:p>
              <a:endParaRPr lang="nl-NL" sz="1633"/>
            </a:p>
          </p:txBody>
        </p:sp>
      </p:grpSp>
      <p:sp>
        <p:nvSpPr>
          <p:cNvPr id="5" name="Tekstvak 4"/>
          <p:cNvSpPr txBox="1"/>
          <p:nvPr userDrawn="1"/>
        </p:nvSpPr>
        <p:spPr>
          <a:xfrm>
            <a:off x="-10750" y="-662296"/>
            <a:ext cx="12192000" cy="461665"/>
          </a:xfrm>
          <a:prstGeom prst="rect">
            <a:avLst/>
          </a:prstGeom>
          <a:noFill/>
        </p:spPr>
        <p:txBody>
          <a:bodyPr wrap="square" rtlCol="0">
            <a:spAutoFit/>
          </a:bodyPr>
          <a:lstStyle/>
          <a:p>
            <a:pPr algn="ctr"/>
            <a:r>
              <a:rPr lang="nl-NL" sz="2400" b="0" spc="50" baseline="0">
                <a:solidFill>
                  <a:schemeClr val="accent2"/>
                </a:solidFill>
                <a:latin typeface="+mj-lt"/>
                <a:cs typeface="Calibri" panose="020F0502020204030204" pitchFamily="34" charset="0"/>
              </a:rPr>
              <a:t>Leeg en Tekst</a:t>
            </a:r>
          </a:p>
        </p:txBody>
      </p:sp>
      <p:sp>
        <p:nvSpPr>
          <p:cNvPr id="3" name="Titel 2">
            <a:extLst>
              <a:ext uri="{FF2B5EF4-FFF2-40B4-BE49-F238E27FC236}">
                <a16:creationId xmlns:a16="http://schemas.microsoft.com/office/drawing/2014/main" id="{9C75EC70-7F42-4BDA-A7A4-1B42B53FCE8E}"/>
              </a:ext>
            </a:extLst>
          </p:cNvPr>
          <p:cNvSpPr>
            <a:spLocks noGrp="1"/>
          </p:cNvSpPr>
          <p:nvPr>
            <p:ph type="title" hasCustomPrompt="1"/>
          </p:nvPr>
        </p:nvSpPr>
        <p:spPr>
          <a:xfrm>
            <a:off x="7642523" y="2167854"/>
            <a:ext cx="3981201" cy="895483"/>
          </a:xfrm>
        </p:spPr>
        <p:txBody>
          <a:bodyPr/>
          <a:lstStyle>
            <a:lvl1pPr>
              <a:defRPr>
                <a:solidFill>
                  <a:schemeClr val="bg1"/>
                </a:solidFill>
              </a:defRPr>
            </a:lvl1pPr>
          </a:lstStyle>
          <a:p>
            <a:r>
              <a:rPr lang="nl-NL"/>
              <a:t>Plaats hier een titel</a:t>
            </a:r>
            <a:br>
              <a:rPr lang="nl-NL"/>
            </a:br>
            <a:r>
              <a:rPr lang="nl-NL"/>
              <a:t>max. 2 regels</a:t>
            </a:r>
          </a:p>
        </p:txBody>
      </p:sp>
      <p:sp>
        <p:nvSpPr>
          <p:cNvPr id="11" name="Tijdelijke aanduiding voor verticale tekst 2">
            <a:extLst>
              <a:ext uri="{FF2B5EF4-FFF2-40B4-BE49-F238E27FC236}">
                <a16:creationId xmlns:a16="http://schemas.microsoft.com/office/drawing/2014/main" id="{CE8AE620-2669-4529-8FE0-78AF4273828C}"/>
              </a:ext>
            </a:extLst>
          </p:cNvPr>
          <p:cNvSpPr>
            <a:spLocks noGrp="1"/>
          </p:cNvSpPr>
          <p:nvPr>
            <p:ph type="body" orient="vert" idx="1" hasCustomPrompt="1"/>
          </p:nvPr>
        </p:nvSpPr>
        <p:spPr>
          <a:xfrm>
            <a:off x="7642523" y="3264526"/>
            <a:ext cx="3981195" cy="1097297"/>
          </a:xfrm>
        </p:spPr>
        <p:txBody>
          <a:bodyPr vert="horz" lIns="0" tIns="0" rIns="0" bIns="0"/>
          <a:lstStyle>
            <a:lvl1pPr marL="0" indent="0">
              <a:spcAft>
                <a:spcPts val="0"/>
              </a:spcAft>
              <a:buNone/>
              <a:defRPr sz="1400" b="0">
                <a:solidFill>
                  <a:schemeClr val="bg1"/>
                </a:solidFill>
                <a:latin typeface="+mn-lt"/>
              </a:defRPr>
            </a:lvl1pPr>
            <a:lvl2pPr>
              <a:defRPr/>
            </a:lvl2pPr>
            <a:lvl3pPr>
              <a:defRPr/>
            </a:lvl3pPr>
            <a:lvl4pPr>
              <a:defRPr/>
            </a:lvl4pPr>
            <a:lvl5pPr>
              <a:defRPr/>
            </a:lvl5pPr>
            <a:lvl6pPr>
              <a:defRPr/>
            </a:lvl6pPr>
            <a:lvl7pPr>
              <a:defRPr/>
            </a:lvl7pPr>
            <a:lvl8pPr>
              <a:defRPr/>
            </a:lvl8pPr>
            <a:lvl9pPr>
              <a:defRPr/>
            </a:lvl9pPr>
          </a:lstStyle>
          <a:p>
            <a:pPr lvl="0"/>
            <a:r>
              <a:rPr lang="nl-NL"/>
              <a:t>Subtitel</a:t>
            </a:r>
          </a:p>
        </p:txBody>
      </p:sp>
    </p:spTree>
    <p:extLst>
      <p:ext uri="{BB962C8B-B14F-4D97-AF65-F5344CB8AC3E}">
        <p14:creationId xmlns:p14="http://schemas.microsoft.com/office/powerpoint/2010/main" val="4235789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ijfers">
    <p:spTree>
      <p:nvGrpSpPr>
        <p:cNvPr id="1" name=""/>
        <p:cNvGrpSpPr/>
        <p:nvPr/>
      </p:nvGrpSpPr>
      <p:grpSpPr>
        <a:xfrm>
          <a:off x="0" y="0"/>
          <a:ext cx="0" cy="0"/>
          <a:chOff x="0" y="0"/>
          <a:chExt cx="0" cy="0"/>
        </a:xfrm>
      </p:grpSpPr>
      <p:sp>
        <p:nvSpPr>
          <p:cNvPr id="191" name="Tijdelijke aanduiding voor verticale tekst 2">
            <a:extLst>
              <a:ext uri="{FF2B5EF4-FFF2-40B4-BE49-F238E27FC236}">
                <a16:creationId xmlns:a16="http://schemas.microsoft.com/office/drawing/2014/main" id="{EF63A5CF-1E26-46E5-9F0F-85B524BDF242}"/>
              </a:ext>
            </a:extLst>
          </p:cNvPr>
          <p:cNvSpPr>
            <a:spLocks noGrp="1"/>
          </p:cNvSpPr>
          <p:nvPr>
            <p:ph type="body" orient="vert" idx="36" hasCustomPrompt="1"/>
          </p:nvPr>
        </p:nvSpPr>
        <p:spPr>
          <a:xfrm>
            <a:off x="9419081" y="1330463"/>
            <a:ext cx="2348518" cy="268469"/>
          </a:xfrm>
        </p:spPr>
        <p:txBody>
          <a:bodyPr vert="horz" lIns="0" tIns="0" rIns="0" bIns="0"/>
          <a:lstStyle>
            <a:lvl1pPr marL="0" indent="0">
              <a:buNone/>
              <a:defRPr sz="1800" b="1">
                <a:solidFill>
                  <a:schemeClr val="accent1"/>
                </a:solidFill>
              </a:defRPr>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sp>
        <p:nvSpPr>
          <p:cNvPr id="169" name="Tijdelijke aanduiding voor verticale tekst 2">
            <a:extLst>
              <a:ext uri="{FF2B5EF4-FFF2-40B4-BE49-F238E27FC236}">
                <a16:creationId xmlns:a16="http://schemas.microsoft.com/office/drawing/2014/main" id="{EDA5F084-205A-4C14-9C53-A8FF92E2EC4C}"/>
              </a:ext>
            </a:extLst>
          </p:cNvPr>
          <p:cNvSpPr>
            <a:spLocks noGrp="1"/>
          </p:cNvSpPr>
          <p:nvPr>
            <p:ph type="body" orient="vert" idx="16" hasCustomPrompt="1"/>
          </p:nvPr>
        </p:nvSpPr>
        <p:spPr>
          <a:xfrm>
            <a:off x="3978354" y="1655341"/>
            <a:ext cx="2348518" cy="3277820"/>
          </a:xfrm>
        </p:spPr>
        <p:txBody>
          <a:bodyPr vert="horz" lIns="0" tIns="0" rIns="0" bIns="0"/>
          <a:lstStyle>
            <a:lvl1pPr marL="0" indent="0">
              <a:spcAft>
                <a:spcPts val="300"/>
              </a:spcAft>
              <a:buNone/>
              <a:defRPr sz="1050"/>
            </a:lvl1pPr>
            <a:lvl2pPr marL="177800" indent="-177800">
              <a:spcAft>
                <a:spcPts val="300"/>
              </a:spcAft>
              <a:buClr>
                <a:schemeClr val="tx2"/>
              </a:buClr>
              <a:buFont typeface="Segoe UI" panose="020B0502040204020203" pitchFamily="34" charset="0"/>
              <a:buChar char="+"/>
              <a:defRPr sz="1050"/>
            </a:lvl2pPr>
            <a:lvl3pPr marL="177800" indent="-177800">
              <a:spcAft>
                <a:spcPts val="300"/>
              </a:spcAft>
              <a:buClr>
                <a:schemeClr val="tx2"/>
              </a:buClr>
              <a:buFont typeface="Segoe UI" panose="020B0502040204020203" pitchFamily="34" charset="0"/>
              <a:buChar char="-"/>
              <a:defRPr sz="1050"/>
            </a:lvl3pPr>
            <a:lvl4pPr>
              <a:spcBef>
                <a:spcPts val="600"/>
              </a:spcBef>
              <a:spcAft>
                <a:spcPts val="300"/>
              </a:spcAft>
              <a:defRPr sz="1100" b="1">
                <a:solidFill>
                  <a:schemeClr val="accent1"/>
                </a:solidFill>
              </a:defRPr>
            </a:lvl4pPr>
            <a:lvl5pPr>
              <a:defRPr sz="1050"/>
            </a:lvl5pPr>
            <a:lvl6pPr>
              <a:defRPr sz="1050"/>
            </a:lvl6pPr>
            <a:lvl7pPr>
              <a:defRPr sz="1050"/>
            </a:lvl7pPr>
            <a:lvl8pPr>
              <a:defRPr sz="1100"/>
            </a:lvl8pPr>
            <a:lvl9pPr>
              <a:defRPr sz="1200"/>
            </a:lvl9pPr>
          </a:lstStyle>
          <a:p>
            <a:pPr lvl="0"/>
            <a:r>
              <a:rPr lang="nl-NL"/>
              <a:t>Klik hier om tekst te plaatsen.</a:t>
            </a:r>
          </a:p>
          <a:p>
            <a:pPr lvl="1"/>
            <a:r>
              <a:rPr lang="nl-NL"/>
              <a:t>Plaats hier informatie</a:t>
            </a:r>
          </a:p>
          <a:p>
            <a:pPr lvl="2"/>
            <a:r>
              <a:rPr lang="nl-NL"/>
              <a:t>Plaats hier informatie</a:t>
            </a:r>
          </a:p>
          <a:p>
            <a:pPr lvl="3"/>
            <a:r>
              <a:rPr lang="nl-NL"/>
              <a:t>Subtitel</a:t>
            </a:r>
          </a:p>
          <a:p>
            <a:pPr lvl="4"/>
            <a:r>
              <a:rPr lang="nl-NL"/>
              <a:t>Numerieke bullets</a:t>
            </a:r>
          </a:p>
          <a:p>
            <a:pPr lvl="5"/>
            <a:r>
              <a:rPr lang="nl-NL"/>
              <a:t># Abc</a:t>
            </a:r>
          </a:p>
          <a:p>
            <a:pPr lvl="6"/>
            <a:r>
              <a:rPr lang="nl-NL"/>
              <a:t># Bullets</a:t>
            </a:r>
          </a:p>
          <a:p>
            <a:pPr lvl="7"/>
            <a:r>
              <a:rPr lang="nl-NL"/>
              <a:t>Cursief</a:t>
            </a:r>
          </a:p>
          <a:p>
            <a:pPr lvl="8"/>
            <a:r>
              <a:rPr lang="nl-NL"/>
              <a:t>Alt. Subtitel</a:t>
            </a:r>
          </a:p>
        </p:txBody>
      </p:sp>
      <p:sp>
        <p:nvSpPr>
          <p:cNvPr id="164" name="Graphic 34">
            <a:extLst>
              <a:ext uri="{FF2B5EF4-FFF2-40B4-BE49-F238E27FC236}">
                <a16:creationId xmlns:a16="http://schemas.microsoft.com/office/drawing/2014/main" id="{B29C37AD-C914-4655-89A7-933B40A8B2A6}"/>
              </a:ext>
            </a:extLst>
          </p:cNvPr>
          <p:cNvSpPr>
            <a:spLocks noChangeAspect="1"/>
          </p:cNvSpPr>
          <p:nvPr userDrawn="1"/>
        </p:nvSpPr>
        <p:spPr>
          <a:xfrm flipH="1" flipV="1">
            <a:off x="1205843" y="1"/>
            <a:ext cx="2509264" cy="6858295"/>
          </a:xfrm>
          <a:custGeom>
            <a:avLst/>
            <a:gdLst>
              <a:gd name="connsiteX0" fmla="*/ 5860 w 2434661"/>
              <a:gd name="connsiteY0" fmla="*/ 3586871 h 7563811"/>
              <a:gd name="connsiteX1" fmla="*/ 750252 w 2434661"/>
              <a:gd name="connsiteY1" fmla="*/ 7563812 h 7563811"/>
              <a:gd name="connsiteX2" fmla="*/ 2434662 w 2434661"/>
              <a:gd name="connsiteY2" fmla="*/ 7563812 h 7563811"/>
              <a:gd name="connsiteX3" fmla="*/ 2378769 w 2434661"/>
              <a:gd name="connsiteY3" fmla="*/ 7098777 h 7563811"/>
              <a:gd name="connsiteX4" fmla="*/ 1137692 w 2434661"/>
              <a:gd name="connsiteY4" fmla="*/ 3609741 h 7563811"/>
              <a:gd name="connsiteX5" fmla="*/ 1163098 w 2434661"/>
              <a:gd name="connsiteY5" fmla="*/ 0 h 7563811"/>
              <a:gd name="connsiteX6" fmla="*/ 893795 w 2434661"/>
              <a:gd name="connsiteY6" fmla="*/ 0 h 7563811"/>
              <a:gd name="connsiteX7" fmla="*/ 5860 w 2434661"/>
              <a:gd name="connsiteY7" fmla="*/ 3586871 h 756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4661" h="7563811">
                <a:moveTo>
                  <a:pt x="5860" y="3586871"/>
                </a:moveTo>
                <a:cubicBezTo>
                  <a:pt x="-81790" y="5059483"/>
                  <a:pt x="844254" y="6156000"/>
                  <a:pt x="750252" y="7563812"/>
                </a:cubicBezTo>
                <a:lnTo>
                  <a:pt x="2434662" y="7563812"/>
                </a:lnTo>
                <a:cubicBezTo>
                  <a:pt x="2427040" y="7407530"/>
                  <a:pt x="2407986" y="7251247"/>
                  <a:pt x="2378769" y="7098777"/>
                </a:cubicBezTo>
                <a:cubicBezTo>
                  <a:pt x="2156468" y="5923483"/>
                  <a:pt x="1311722" y="4928612"/>
                  <a:pt x="1137692" y="3609741"/>
                </a:cubicBezTo>
                <a:cubicBezTo>
                  <a:pt x="990338" y="2477647"/>
                  <a:pt x="1333318" y="1102871"/>
                  <a:pt x="1163098" y="0"/>
                </a:cubicBezTo>
                <a:lnTo>
                  <a:pt x="893795" y="0"/>
                </a:lnTo>
                <a:cubicBezTo>
                  <a:pt x="1117367" y="1877930"/>
                  <a:pt x="89700" y="2181600"/>
                  <a:pt x="5860" y="3586871"/>
                </a:cubicBezTo>
                <a:close/>
              </a:path>
            </a:pathLst>
          </a:custGeom>
          <a:solidFill>
            <a:srgbClr val="4A1E47"/>
          </a:solidFill>
          <a:ln w="12692" cap="flat">
            <a:noFill/>
            <a:prstDash val="solid"/>
            <a:miter/>
          </a:ln>
        </p:spPr>
        <p:txBody>
          <a:bodyPr rtlCol="0" anchor="ctr"/>
          <a:lstStyle/>
          <a:p>
            <a:endParaRPr lang="nl-NL" sz="1633"/>
          </a:p>
        </p:txBody>
      </p:sp>
      <p:sp>
        <p:nvSpPr>
          <p:cNvPr id="165" name="Graphic 31">
            <a:extLst>
              <a:ext uri="{FF2B5EF4-FFF2-40B4-BE49-F238E27FC236}">
                <a16:creationId xmlns:a16="http://schemas.microsoft.com/office/drawing/2014/main" id="{DD12BAB7-881A-44E1-880D-864FDABC3767}"/>
              </a:ext>
            </a:extLst>
          </p:cNvPr>
          <p:cNvSpPr>
            <a:spLocks noChangeAspect="1"/>
          </p:cNvSpPr>
          <p:nvPr userDrawn="1"/>
        </p:nvSpPr>
        <p:spPr>
          <a:xfrm flipH="1" flipV="1">
            <a:off x="-4" y="-6"/>
            <a:ext cx="3047886" cy="6858295"/>
          </a:xfrm>
          <a:custGeom>
            <a:avLst/>
            <a:gdLst>
              <a:gd name="connsiteX0" fmla="*/ 892481 w 5315644"/>
              <a:gd name="connsiteY0" fmla="*/ 0 h 7563811"/>
              <a:gd name="connsiteX1" fmla="*/ 5816 w 5315644"/>
              <a:gd name="connsiteY1" fmla="*/ 3571624 h 7563811"/>
              <a:gd name="connsiteX2" fmla="*/ 747667 w 5315644"/>
              <a:gd name="connsiteY2" fmla="*/ 7563812 h 7563811"/>
              <a:gd name="connsiteX3" fmla="*/ 5315644 w 5315644"/>
              <a:gd name="connsiteY3" fmla="*/ 7563812 h 7563811"/>
              <a:gd name="connsiteX4" fmla="*/ 5315644 w 5315644"/>
              <a:gd name="connsiteY4" fmla="*/ 0 h 7563811"/>
              <a:gd name="connsiteX5" fmla="*/ 892481 w 5315644"/>
              <a:gd name="connsiteY5" fmla="*/ 0 h 756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15644" h="7563811">
                <a:moveTo>
                  <a:pt x="892481" y="0"/>
                </a:moveTo>
                <a:cubicBezTo>
                  <a:pt x="1110972" y="1866494"/>
                  <a:pt x="88385" y="2171435"/>
                  <a:pt x="5816" y="3571624"/>
                </a:cubicBezTo>
                <a:cubicBezTo>
                  <a:pt x="-81834" y="5049318"/>
                  <a:pt x="851832" y="6147106"/>
                  <a:pt x="747667" y="7563812"/>
                </a:cubicBezTo>
                <a:lnTo>
                  <a:pt x="5315644" y="7563812"/>
                </a:lnTo>
                <a:lnTo>
                  <a:pt x="5315644" y="0"/>
                </a:lnTo>
                <a:lnTo>
                  <a:pt x="892481" y="0"/>
                </a:lnTo>
                <a:close/>
              </a:path>
            </a:pathLst>
          </a:custGeom>
          <a:solidFill>
            <a:srgbClr val="6C1D5F"/>
          </a:solidFill>
          <a:ln w="12692" cap="flat">
            <a:noFill/>
            <a:prstDash val="solid"/>
            <a:miter/>
          </a:ln>
        </p:spPr>
        <p:txBody>
          <a:bodyPr rtlCol="0" anchor="ctr"/>
          <a:lstStyle/>
          <a:p>
            <a:endParaRPr lang="nl-NL" sz="1633"/>
          </a:p>
        </p:txBody>
      </p:sp>
      <p:sp>
        <p:nvSpPr>
          <p:cNvPr id="7" name="Tekstvak 6"/>
          <p:cNvSpPr txBox="1"/>
          <p:nvPr userDrawn="1"/>
        </p:nvSpPr>
        <p:spPr>
          <a:xfrm>
            <a:off x="-10750" y="-662296"/>
            <a:ext cx="12192000" cy="461665"/>
          </a:xfrm>
          <a:prstGeom prst="rect">
            <a:avLst/>
          </a:prstGeom>
          <a:noFill/>
        </p:spPr>
        <p:txBody>
          <a:bodyPr wrap="square" rtlCol="0">
            <a:spAutoFit/>
          </a:bodyPr>
          <a:lstStyle/>
          <a:p>
            <a:pPr marL="0" algn="ctr" defTabSz="914400" rtl="0" eaLnBrk="1" latinLnBrk="0" hangingPunct="1"/>
            <a:r>
              <a:rPr lang="nl-NL" sz="2400" b="0" kern="1200" spc="50" baseline="0">
                <a:solidFill>
                  <a:schemeClr val="accent2"/>
                </a:solidFill>
                <a:latin typeface="+mj-lt"/>
                <a:ea typeface="+mn-ea"/>
                <a:cs typeface="Calibri" panose="020F0502020204030204" pitchFamily="34" charset="0"/>
              </a:rPr>
              <a:t>Cijfers</a:t>
            </a:r>
          </a:p>
        </p:txBody>
      </p:sp>
      <p:grpSp>
        <p:nvGrpSpPr>
          <p:cNvPr id="209" name="INSTRUCTIE">
            <a:extLst>
              <a:ext uri="{FF2B5EF4-FFF2-40B4-BE49-F238E27FC236}">
                <a16:creationId xmlns:a16="http://schemas.microsoft.com/office/drawing/2014/main" id="{2F3ED8A6-3A18-4513-ABB4-5AE20CAC9942}"/>
              </a:ext>
            </a:extLst>
          </p:cNvPr>
          <p:cNvGrpSpPr/>
          <p:nvPr userDrawn="1"/>
        </p:nvGrpSpPr>
        <p:grpSpPr>
          <a:xfrm>
            <a:off x="-3786437" y="0"/>
            <a:ext cx="3693386" cy="5359349"/>
            <a:chOff x="-3786437" y="0"/>
            <a:chExt cx="3693386" cy="5359349"/>
          </a:xfrm>
        </p:grpSpPr>
        <p:sp>
          <p:nvSpPr>
            <p:cNvPr id="210" name="Rechthoek 209">
              <a:extLst>
                <a:ext uri="{FF2B5EF4-FFF2-40B4-BE49-F238E27FC236}">
                  <a16:creationId xmlns:a16="http://schemas.microsoft.com/office/drawing/2014/main" id="{AECE6F23-520C-4BBF-AB8E-971665257582}"/>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211" name="Ovaal 210">
              <a:extLst>
                <a:ext uri="{FF2B5EF4-FFF2-40B4-BE49-F238E27FC236}">
                  <a16:creationId xmlns:a16="http://schemas.microsoft.com/office/drawing/2014/main" id="{414CE17E-D8E7-4132-B7B2-71954C7318A4}"/>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12" name="Rechthoek 211">
              <a:extLst>
                <a:ext uri="{FF2B5EF4-FFF2-40B4-BE49-F238E27FC236}">
                  <a16:creationId xmlns:a16="http://schemas.microsoft.com/office/drawing/2014/main" id="{1879E6CE-57AE-4A93-97F9-92952F95D860}"/>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Leestekst</a:t>
              </a:r>
            </a:p>
          </p:txBody>
        </p:sp>
        <p:sp>
          <p:nvSpPr>
            <p:cNvPr id="213" name="Ovaal 212">
              <a:extLst>
                <a:ext uri="{FF2B5EF4-FFF2-40B4-BE49-F238E27FC236}">
                  <a16:creationId xmlns:a16="http://schemas.microsoft.com/office/drawing/2014/main" id="{A4456E32-0FCB-4B07-A200-DBBE00FB4BB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4" name="Rechthoek 213">
              <a:extLst>
                <a:ext uri="{FF2B5EF4-FFF2-40B4-BE49-F238E27FC236}">
                  <a16:creationId xmlns:a16="http://schemas.microsoft.com/office/drawing/2014/main" id="{53DD32DA-EAA8-4941-A403-756D32CC3D56}"/>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215" name="Rechthoek 214">
              <a:extLst>
                <a:ext uri="{FF2B5EF4-FFF2-40B4-BE49-F238E27FC236}">
                  <a16:creationId xmlns:a16="http://schemas.microsoft.com/office/drawing/2014/main" id="{66008737-3FC2-41FD-893E-1DDA02FD27AF}"/>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177800" marR="0" lvl="1" indent="-177800" algn="l" defTabSz="719138" rtl="0" eaLnBrk="1" fontAlgn="auto" latinLnBrk="0" hangingPunct="1">
                <a:lnSpc>
                  <a:spcPct val="90000"/>
                </a:lnSpc>
                <a:spcBef>
                  <a:spcPts val="0"/>
                </a:spcBef>
                <a:spcAft>
                  <a:spcPts val="300"/>
                </a:spcAft>
                <a:buClr>
                  <a:schemeClr val="tx2"/>
                </a:buClr>
                <a:buSzPct val="100000"/>
                <a:buFont typeface="Segoe UI" panose="020B0502040204020203" pitchFamily="34" charset="0"/>
                <a:buChar char="+"/>
                <a:tabLst/>
                <a:defRPr/>
              </a:pPr>
              <a:r>
                <a:rPr lang="nl-NL" sz="1050" i="0" kern="1200" noProof="0">
                  <a:solidFill>
                    <a:schemeClr val="tx2"/>
                  </a:solidFill>
                  <a:latin typeface="+mn-lt"/>
                  <a:ea typeface="+mn-ea"/>
                  <a:cs typeface="+mn-cs"/>
                </a:rPr>
                <a:t>Bullet #1</a:t>
              </a:r>
            </a:p>
          </p:txBody>
        </p:sp>
        <p:sp>
          <p:nvSpPr>
            <p:cNvPr id="216" name="Ovaal 215">
              <a:extLst>
                <a:ext uri="{FF2B5EF4-FFF2-40B4-BE49-F238E27FC236}">
                  <a16:creationId xmlns:a16="http://schemas.microsoft.com/office/drawing/2014/main" id="{43AC7EA2-1C42-4035-8B3A-397C2CAF4166}"/>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17" name="Ovaal 216">
              <a:extLst>
                <a:ext uri="{FF2B5EF4-FFF2-40B4-BE49-F238E27FC236}">
                  <a16:creationId xmlns:a16="http://schemas.microsoft.com/office/drawing/2014/main" id="{E303FED1-92C9-4B5E-819F-DCC3BA8E7FAC}"/>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18" name="Rechthoek 217">
              <a:extLst>
                <a:ext uri="{FF2B5EF4-FFF2-40B4-BE49-F238E27FC236}">
                  <a16:creationId xmlns:a16="http://schemas.microsoft.com/office/drawing/2014/main" id="{8235A1FC-DCD2-4518-A524-FD6FAB5F2DB8}"/>
                </a:ext>
              </a:extLst>
            </p:cNvPr>
            <p:cNvSpPr/>
            <p:nvPr userDrawn="1"/>
          </p:nvSpPr>
          <p:spPr>
            <a:xfrm>
              <a:off x="-3319415" y="2431129"/>
              <a:ext cx="2949220" cy="180000"/>
            </a:xfrm>
            <a:prstGeom prst="rect">
              <a:avLst/>
            </a:prstGeom>
            <a:noFill/>
            <a:ln w="25400" cap="flat" cmpd="sng" algn="ctr">
              <a:noFill/>
              <a:prstDash val="solid"/>
            </a:ln>
            <a:effectLst/>
          </p:spPr>
          <p:txBody>
            <a:bodyPr lIns="0" tIns="0" rIns="0" bIns="0" rtlCol="0" anchor="ctr"/>
            <a:lstStyle/>
            <a:p>
              <a:pPr marL="177800" marR="0" lvl="2" indent="-177800" algn="l" defTabSz="719138" rtl="0" eaLnBrk="1" fontAlgn="auto" latinLnBrk="0" hangingPunct="1">
                <a:lnSpc>
                  <a:spcPct val="90000"/>
                </a:lnSpc>
                <a:spcBef>
                  <a:spcPts val="0"/>
                </a:spcBef>
                <a:spcAft>
                  <a:spcPts val="300"/>
                </a:spcAft>
                <a:buClr>
                  <a:schemeClr val="tx2"/>
                </a:buClr>
                <a:buSzPct val="85000"/>
                <a:buFont typeface="Segoe UI" panose="020B0502040204020203" pitchFamily="34" charset="0"/>
                <a:buChar char="-"/>
                <a:tabLst/>
                <a:defRPr/>
              </a:pPr>
              <a:r>
                <a:rPr lang="nl-NL" sz="1050" i="0" kern="1200" noProof="0">
                  <a:solidFill>
                    <a:schemeClr val="tx2"/>
                  </a:solidFill>
                  <a:latin typeface="+mn-lt"/>
                  <a:ea typeface="+mn-ea"/>
                  <a:cs typeface="+mn-cs"/>
                </a:rPr>
                <a:t>Bullet #2</a:t>
              </a:r>
            </a:p>
          </p:txBody>
        </p:sp>
        <p:sp>
          <p:nvSpPr>
            <p:cNvPr id="219" name="Ovaal 218">
              <a:extLst>
                <a:ext uri="{FF2B5EF4-FFF2-40B4-BE49-F238E27FC236}">
                  <a16:creationId xmlns:a16="http://schemas.microsoft.com/office/drawing/2014/main" id="{F4163FBD-B83D-43A0-ADF1-55596EADF855}"/>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20" name="Rechthoek 219">
              <a:extLst>
                <a:ext uri="{FF2B5EF4-FFF2-40B4-BE49-F238E27FC236}">
                  <a16:creationId xmlns:a16="http://schemas.microsoft.com/office/drawing/2014/main" id="{73CCCD18-C744-40EC-A0A0-815B83389496}"/>
                </a:ext>
              </a:extLst>
            </p:cNvPr>
            <p:cNvSpPr/>
            <p:nvPr userDrawn="1"/>
          </p:nvSpPr>
          <p:spPr>
            <a:xfrm>
              <a:off x="-3319415" y="2722518"/>
              <a:ext cx="2949220" cy="180000"/>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1" i="0" u="none" strike="noStrike" kern="0" cap="none" spc="0" normalizeH="0" baseline="0" noProof="0">
                  <a:ln>
                    <a:noFill/>
                  </a:ln>
                  <a:solidFill>
                    <a:schemeClr val="tx2"/>
                  </a:solidFill>
                  <a:effectLst/>
                  <a:uLnTx/>
                  <a:uFillTx/>
                  <a:latin typeface="+mj-lt"/>
                  <a:ea typeface="+mn-ea"/>
                  <a:cs typeface="Calibri" panose="020F0502020204030204" pitchFamily="34" charset="0"/>
                </a:rPr>
                <a:t>Subtitel</a:t>
              </a:r>
            </a:p>
          </p:txBody>
        </p:sp>
        <p:sp>
          <p:nvSpPr>
            <p:cNvPr id="221" name="Ovaal 220">
              <a:extLst>
                <a:ext uri="{FF2B5EF4-FFF2-40B4-BE49-F238E27FC236}">
                  <a16:creationId xmlns:a16="http://schemas.microsoft.com/office/drawing/2014/main" id="{FF50CD52-9C7E-4CBB-96E7-9BB55BFB55D4}"/>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22" name="Rechthoek 221">
              <a:extLst>
                <a:ext uri="{FF2B5EF4-FFF2-40B4-BE49-F238E27FC236}">
                  <a16:creationId xmlns:a16="http://schemas.microsoft.com/office/drawing/2014/main" id="{E6D0A783-E46E-4D91-A6A5-FEF71D25D564}"/>
                </a:ext>
              </a:extLst>
            </p:cNvPr>
            <p:cNvSpPr/>
            <p:nvPr userDrawn="1"/>
          </p:nvSpPr>
          <p:spPr>
            <a:xfrm>
              <a:off x="-3319415" y="299712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Numerieke bullet</a:t>
              </a:r>
            </a:p>
          </p:txBody>
        </p:sp>
        <p:sp>
          <p:nvSpPr>
            <p:cNvPr id="223" name="Ovaal 222">
              <a:extLst>
                <a:ext uri="{FF2B5EF4-FFF2-40B4-BE49-F238E27FC236}">
                  <a16:creationId xmlns:a16="http://schemas.microsoft.com/office/drawing/2014/main" id="{DC944B03-1A0C-4D42-8726-83C51979A008}"/>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24" name="Rechthoek 223">
              <a:extLst>
                <a:ext uri="{FF2B5EF4-FFF2-40B4-BE49-F238E27FC236}">
                  <a16:creationId xmlns:a16="http://schemas.microsoft.com/office/drawing/2014/main" id="{F163E4C9-7EEB-497F-9B23-E38BDFEDF9D8}"/>
                </a:ext>
              </a:extLst>
            </p:cNvPr>
            <p:cNvSpPr/>
            <p:nvPr userDrawn="1"/>
          </p:nvSpPr>
          <p:spPr>
            <a:xfrm>
              <a:off x="-3325830" y="3288516"/>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5"/>
                </a:buClr>
                <a:buSzTx/>
                <a:buFont typeface="+mj-lt"/>
                <a:buAutoNum type="alphaLcPeriod"/>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Alfabetische bullet</a:t>
              </a:r>
            </a:p>
          </p:txBody>
        </p:sp>
        <p:sp>
          <p:nvSpPr>
            <p:cNvPr id="225" name="Ovaal 224">
              <a:extLst>
                <a:ext uri="{FF2B5EF4-FFF2-40B4-BE49-F238E27FC236}">
                  <a16:creationId xmlns:a16="http://schemas.microsoft.com/office/drawing/2014/main" id="{6AF22D02-8747-40ED-9451-1EABBCCFAE64}"/>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226" name="Rechthoek 225">
              <a:extLst>
                <a:ext uri="{FF2B5EF4-FFF2-40B4-BE49-F238E27FC236}">
                  <a16:creationId xmlns:a16="http://schemas.microsoft.com/office/drawing/2014/main" id="{289A3061-2F19-448F-AAC7-3CF3CC7B3A44}"/>
                </a:ext>
              </a:extLst>
            </p:cNvPr>
            <p:cNvSpPr/>
            <p:nvPr userDrawn="1"/>
          </p:nvSpPr>
          <p:spPr>
            <a:xfrm>
              <a:off x="-3319415" y="3579903"/>
              <a:ext cx="2949220" cy="180000"/>
            </a:xfrm>
            <a:prstGeom prst="rect">
              <a:avLst/>
            </a:prstGeom>
            <a:noFill/>
            <a:ln w="25400" cap="flat" cmpd="sng" algn="ctr">
              <a:noFill/>
              <a:prstDash val="solid"/>
            </a:ln>
            <a:effectLst/>
          </p:spPr>
          <p:txBody>
            <a:bodyPr lIns="0" tIns="0" rIns="0" bIns="0" rtlCol="0" anchor="ctr"/>
            <a:lstStyle/>
            <a:p>
              <a:pPr marL="450850" marR="0" lvl="0" indent="-18415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Bullet</a:t>
              </a:r>
            </a:p>
          </p:txBody>
        </p:sp>
        <p:sp>
          <p:nvSpPr>
            <p:cNvPr id="227" name="Ovaal 226">
              <a:extLst>
                <a:ext uri="{FF2B5EF4-FFF2-40B4-BE49-F238E27FC236}">
                  <a16:creationId xmlns:a16="http://schemas.microsoft.com/office/drawing/2014/main" id="{7294A8D1-C4C4-43F0-88B0-61F7AE7B1E73}"/>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228" name="Rechthoek 227">
              <a:extLst>
                <a:ext uri="{FF2B5EF4-FFF2-40B4-BE49-F238E27FC236}">
                  <a16:creationId xmlns:a16="http://schemas.microsoft.com/office/drawing/2014/main" id="{05CFE585-B031-4715-B2AB-6D46626685FA}"/>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229" name="ICOON_info">
              <a:extLst>
                <a:ext uri="{FF2B5EF4-FFF2-40B4-BE49-F238E27FC236}">
                  <a16:creationId xmlns:a16="http://schemas.microsoft.com/office/drawing/2014/main" id="{B843C514-B7B7-40EF-9922-E3D91C501646}"/>
                </a:ext>
              </a:extLst>
            </p:cNvPr>
            <p:cNvGrpSpPr/>
            <p:nvPr userDrawn="1"/>
          </p:nvGrpSpPr>
          <p:grpSpPr>
            <a:xfrm>
              <a:off x="-376736" y="4400186"/>
              <a:ext cx="283685" cy="283685"/>
              <a:chOff x="-510741" y="5913713"/>
              <a:chExt cx="267555" cy="267555"/>
            </a:xfrm>
          </p:grpSpPr>
          <p:sp>
            <p:nvSpPr>
              <p:cNvPr id="273" name="Ovaal 272">
                <a:extLst>
                  <a:ext uri="{FF2B5EF4-FFF2-40B4-BE49-F238E27FC236}">
                    <a16:creationId xmlns:a16="http://schemas.microsoft.com/office/drawing/2014/main" id="{7C4E2263-1C87-438A-AD52-5BDD80AAF8CB}"/>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274" name="Graphic 163" descr="Informatie">
                <a:extLst>
                  <a:ext uri="{FF2B5EF4-FFF2-40B4-BE49-F238E27FC236}">
                    <a16:creationId xmlns:a16="http://schemas.microsoft.com/office/drawing/2014/main" id="{A6643074-1A78-468E-8896-9829C7DAC9F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230" name="VOORBEELD">
              <a:extLst>
                <a:ext uri="{FF2B5EF4-FFF2-40B4-BE49-F238E27FC236}">
                  <a16:creationId xmlns:a16="http://schemas.microsoft.com/office/drawing/2014/main" id="{657BCBE5-4AD2-412D-B9CA-665F33586DFE}"/>
                </a:ext>
              </a:extLst>
            </p:cNvPr>
            <p:cNvGrpSpPr/>
            <p:nvPr userDrawn="1"/>
          </p:nvGrpSpPr>
          <p:grpSpPr>
            <a:xfrm>
              <a:off x="-3605171" y="458674"/>
              <a:ext cx="3234311" cy="558875"/>
              <a:chOff x="-3605171" y="458674"/>
              <a:chExt cx="3234311" cy="558875"/>
            </a:xfrm>
          </p:grpSpPr>
          <p:sp>
            <p:nvSpPr>
              <p:cNvPr id="233" name="Rechthoek 232">
                <a:extLst>
                  <a:ext uri="{FF2B5EF4-FFF2-40B4-BE49-F238E27FC236}">
                    <a16:creationId xmlns:a16="http://schemas.microsoft.com/office/drawing/2014/main" id="{2A53F938-D352-4C5A-A201-B4616E8E8622}"/>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234" name="Rechthoek 233">
                <a:extLst>
                  <a:ext uri="{FF2B5EF4-FFF2-40B4-BE49-F238E27FC236}">
                    <a16:creationId xmlns:a16="http://schemas.microsoft.com/office/drawing/2014/main" id="{4E4AB290-152B-4A40-BDE1-5359CB61E84A}"/>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235" name="Groep 234">
                <a:extLst>
                  <a:ext uri="{FF2B5EF4-FFF2-40B4-BE49-F238E27FC236}">
                    <a16:creationId xmlns:a16="http://schemas.microsoft.com/office/drawing/2014/main" id="{1ABC61A3-7614-4FBD-A2AC-D2C7E8A5DE55}"/>
                  </a:ext>
                </a:extLst>
              </p:cNvPr>
              <p:cNvGrpSpPr/>
              <p:nvPr userDrawn="1"/>
            </p:nvGrpSpPr>
            <p:grpSpPr>
              <a:xfrm>
                <a:off x="-3386247" y="830871"/>
                <a:ext cx="139423" cy="109566"/>
                <a:chOff x="-2866744" y="827071"/>
                <a:chExt cx="168701" cy="132575"/>
              </a:xfrm>
            </p:grpSpPr>
            <p:grpSp>
              <p:nvGrpSpPr>
                <p:cNvPr id="266" name="Groep 265">
                  <a:extLst>
                    <a:ext uri="{FF2B5EF4-FFF2-40B4-BE49-F238E27FC236}">
                      <a16:creationId xmlns:a16="http://schemas.microsoft.com/office/drawing/2014/main" id="{219E4D77-4A4A-4D55-967E-DE63E2E90A04}"/>
                    </a:ext>
                  </a:extLst>
                </p:cNvPr>
                <p:cNvGrpSpPr/>
                <p:nvPr userDrawn="1"/>
              </p:nvGrpSpPr>
              <p:grpSpPr>
                <a:xfrm>
                  <a:off x="-2866744" y="827071"/>
                  <a:ext cx="168701" cy="132575"/>
                  <a:chOff x="-2866744" y="827071"/>
                  <a:chExt cx="168701" cy="132575"/>
                </a:xfrm>
              </p:grpSpPr>
              <p:cxnSp>
                <p:nvCxnSpPr>
                  <p:cNvPr id="268" name="Rechte verbindingslijn 267">
                    <a:extLst>
                      <a:ext uri="{FF2B5EF4-FFF2-40B4-BE49-F238E27FC236}">
                        <a16:creationId xmlns:a16="http://schemas.microsoft.com/office/drawing/2014/main" id="{69C3C859-2901-4C6D-84D5-6569BB0EABD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69" name="Rechte verbindingslijn 268">
                    <a:extLst>
                      <a:ext uri="{FF2B5EF4-FFF2-40B4-BE49-F238E27FC236}">
                        <a16:creationId xmlns:a16="http://schemas.microsoft.com/office/drawing/2014/main" id="{D2EFB8F3-90FD-4CA5-95B2-C81FD857D3DE}"/>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70" name="Rechte verbindingslijn 269">
                    <a:extLst>
                      <a:ext uri="{FF2B5EF4-FFF2-40B4-BE49-F238E27FC236}">
                        <a16:creationId xmlns:a16="http://schemas.microsoft.com/office/drawing/2014/main" id="{EADACC1F-1C65-4586-BBE8-484794D667EB}"/>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71" name="Rechte verbindingslijn 270">
                    <a:extLst>
                      <a:ext uri="{FF2B5EF4-FFF2-40B4-BE49-F238E27FC236}">
                        <a16:creationId xmlns:a16="http://schemas.microsoft.com/office/drawing/2014/main" id="{1B91CA7E-5F7B-4840-B44E-2F2A807A2E3B}"/>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72" name="Rechte verbindingslijn 271">
                    <a:extLst>
                      <a:ext uri="{FF2B5EF4-FFF2-40B4-BE49-F238E27FC236}">
                        <a16:creationId xmlns:a16="http://schemas.microsoft.com/office/drawing/2014/main" id="{B2F3A879-20B7-4390-814E-0D5984E3B299}"/>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67" name="Pijl: rechts 266">
                  <a:extLst>
                    <a:ext uri="{FF2B5EF4-FFF2-40B4-BE49-F238E27FC236}">
                      <a16:creationId xmlns:a16="http://schemas.microsoft.com/office/drawing/2014/main" id="{2A41CF99-3136-4928-8780-5E848A94A71C}"/>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236" name="Groep 235">
                <a:extLst>
                  <a:ext uri="{FF2B5EF4-FFF2-40B4-BE49-F238E27FC236}">
                    <a16:creationId xmlns:a16="http://schemas.microsoft.com/office/drawing/2014/main" id="{C7BB1199-2B69-4DEE-B1B4-991664B34F7E}"/>
                  </a:ext>
                </a:extLst>
              </p:cNvPr>
              <p:cNvGrpSpPr/>
              <p:nvPr userDrawn="1"/>
            </p:nvGrpSpPr>
            <p:grpSpPr>
              <a:xfrm>
                <a:off x="-3605171" y="830871"/>
                <a:ext cx="139423" cy="109566"/>
                <a:chOff x="-2866744" y="518074"/>
                <a:chExt cx="168701" cy="132575"/>
              </a:xfrm>
            </p:grpSpPr>
            <p:grpSp>
              <p:nvGrpSpPr>
                <p:cNvPr id="259" name="Groep 258">
                  <a:extLst>
                    <a:ext uri="{FF2B5EF4-FFF2-40B4-BE49-F238E27FC236}">
                      <a16:creationId xmlns:a16="http://schemas.microsoft.com/office/drawing/2014/main" id="{908DA4C1-0710-45CC-B272-BB8459F947F4}"/>
                    </a:ext>
                  </a:extLst>
                </p:cNvPr>
                <p:cNvGrpSpPr/>
                <p:nvPr userDrawn="1"/>
              </p:nvGrpSpPr>
              <p:grpSpPr>
                <a:xfrm>
                  <a:off x="-2866744" y="518074"/>
                  <a:ext cx="168701" cy="132575"/>
                  <a:chOff x="-2866744" y="518074"/>
                  <a:chExt cx="168701" cy="132575"/>
                </a:xfrm>
              </p:grpSpPr>
              <p:cxnSp>
                <p:nvCxnSpPr>
                  <p:cNvPr id="261" name="Rechte verbindingslijn 260">
                    <a:extLst>
                      <a:ext uri="{FF2B5EF4-FFF2-40B4-BE49-F238E27FC236}">
                        <a16:creationId xmlns:a16="http://schemas.microsoft.com/office/drawing/2014/main" id="{E607C68A-CC38-43E2-9E78-5FAA6B768F9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62" name="Rechte verbindingslijn 261">
                    <a:extLst>
                      <a:ext uri="{FF2B5EF4-FFF2-40B4-BE49-F238E27FC236}">
                        <a16:creationId xmlns:a16="http://schemas.microsoft.com/office/drawing/2014/main" id="{01425AE5-DA60-4CFC-A679-927CD15BE232}"/>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63" name="Rechte verbindingslijn 262">
                    <a:extLst>
                      <a:ext uri="{FF2B5EF4-FFF2-40B4-BE49-F238E27FC236}">
                        <a16:creationId xmlns:a16="http://schemas.microsoft.com/office/drawing/2014/main" id="{07302817-01E4-4D3D-9AC2-986C063BFE44}"/>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64" name="Rechte verbindingslijn 263">
                    <a:extLst>
                      <a:ext uri="{FF2B5EF4-FFF2-40B4-BE49-F238E27FC236}">
                        <a16:creationId xmlns:a16="http://schemas.microsoft.com/office/drawing/2014/main" id="{8CDDD2BA-4903-4084-B418-6246EE7EA76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65" name="Rechte verbindingslijn 264">
                    <a:extLst>
                      <a:ext uri="{FF2B5EF4-FFF2-40B4-BE49-F238E27FC236}">
                        <a16:creationId xmlns:a16="http://schemas.microsoft.com/office/drawing/2014/main" id="{BF3A1B26-6A8F-422A-940A-FAFBF36D551D}"/>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60" name="Pijl: rechts 259">
                  <a:extLst>
                    <a:ext uri="{FF2B5EF4-FFF2-40B4-BE49-F238E27FC236}">
                      <a16:creationId xmlns:a16="http://schemas.microsoft.com/office/drawing/2014/main" id="{16CA337F-FF2B-4347-AFC6-EFAD102E462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237" name="Rechte verbindingslijn 236">
                <a:extLst>
                  <a:ext uri="{FF2B5EF4-FFF2-40B4-BE49-F238E27FC236}">
                    <a16:creationId xmlns:a16="http://schemas.microsoft.com/office/drawing/2014/main" id="{877B74F8-1B71-40C0-80C1-454B5C7652D8}"/>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238" name="Rechte verbindingslijn 237">
                <a:extLst>
                  <a:ext uri="{FF2B5EF4-FFF2-40B4-BE49-F238E27FC236}">
                    <a16:creationId xmlns:a16="http://schemas.microsoft.com/office/drawing/2014/main" id="{E8638977-D220-433A-B943-1A3BE11CB82A}"/>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239" name="Rechthoek 238">
                <a:extLst>
                  <a:ext uri="{FF2B5EF4-FFF2-40B4-BE49-F238E27FC236}">
                    <a16:creationId xmlns:a16="http://schemas.microsoft.com/office/drawing/2014/main" id="{0B811A0B-61DD-4D81-B3AF-84B553F1D087}"/>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240" name="Rechthoek 239">
                <a:extLst>
                  <a:ext uri="{FF2B5EF4-FFF2-40B4-BE49-F238E27FC236}">
                    <a16:creationId xmlns:a16="http://schemas.microsoft.com/office/drawing/2014/main" id="{A735CE1C-0722-467A-984B-F41E68316A2A}"/>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241" name="Groep 240">
                <a:extLst>
                  <a:ext uri="{FF2B5EF4-FFF2-40B4-BE49-F238E27FC236}">
                    <a16:creationId xmlns:a16="http://schemas.microsoft.com/office/drawing/2014/main" id="{C506BFD0-FC53-45F8-85C2-C36EBE7C4BBB}"/>
                  </a:ext>
                </a:extLst>
              </p:cNvPr>
              <p:cNvGrpSpPr/>
              <p:nvPr userDrawn="1"/>
            </p:nvGrpSpPr>
            <p:grpSpPr>
              <a:xfrm>
                <a:off x="-2916763" y="769168"/>
                <a:ext cx="268738" cy="248381"/>
                <a:chOff x="-2916763" y="769168"/>
                <a:chExt cx="268738" cy="248381"/>
              </a:xfrm>
            </p:grpSpPr>
            <p:sp>
              <p:nvSpPr>
                <p:cNvPr id="251" name="Rechthoek 250">
                  <a:extLst>
                    <a:ext uri="{FF2B5EF4-FFF2-40B4-BE49-F238E27FC236}">
                      <a16:creationId xmlns:a16="http://schemas.microsoft.com/office/drawing/2014/main" id="{A11F5DFF-9A8C-49A9-96B0-CBB1A0F8FCE9}"/>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252" name="Groep 251">
                  <a:extLst>
                    <a:ext uri="{FF2B5EF4-FFF2-40B4-BE49-F238E27FC236}">
                      <a16:creationId xmlns:a16="http://schemas.microsoft.com/office/drawing/2014/main" id="{039AB343-3C9A-477F-98B1-6A531E285A07}"/>
                    </a:ext>
                  </a:extLst>
                </p:cNvPr>
                <p:cNvGrpSpPr/>
                <p:nvPr userDrawn="1"/>
              </p:nvGrpSpPr>
              <p:grpSpPr>
                <a:xfrm>
                  <a:off x="-2866744" y="827071"/>
                  <a:ext cx="168701" cy="132575"/>
                  <a:chOff x="-2866744" y="827071"/>
                  <a:chExt cx="168701" cy="132575"/>
                </a:xfrm>
              </p:grpSpPr>
              <p:cxnSp>
                <p:nvCxnSpPr>
                  <p:cNvPr id="254" name="Rechte verbindingslijn 253">
                    <a:extLst>
                      <a:ext uri="{FF2B5EF4-FFF2-40B4-BE49-F238E27FC236}">
                        <a16:creationId xmlns:a16="http://schemas.microsoft.com/office/drawing/2014/main" id="{7A81E215-00F5-40A5-898C-C8848245157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55" name="Rechte verbindingslijn 254">
                    <a:extLst>
                      <a:ext uri="{FF2B5EF4-FFF2-40B4-BE49-F238E27FC236}">
                        <a16:creationId xmlns:a16="http://schemas.microsoft.com/office/drawing/2014/main" id="{EA62381F-A515-42EE-9C8F-8D2A483D651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56" name="Rechte verbindingslijn 255">
                    <a:extLst>
                      <a:ext uri="{FF2B5EF4-FFF2-40B4-BE49-F238E27FC236}">
                        <a16:creationId xmlns:a16="http://schemas.microsoft.com/office/drawing/2014/main" id="{2F2A3CA0-D3A0-467D-A662-DE33F0398229}"/>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57" name="Rechte verbindingslijn 256">
                    <a:extLst>
                      <a:ext uri="{FF2B5EF4-FFF2-40B4-BE49-F238E27FC236}">
                        <a16:creationId xmlns:a16="http://schemas.microsoft.com/office/drawing/2014/main" id="{FABAA0A2-EC34-45AF-9B07-B0FFAE4DA84B}"/>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58" name="Rechte verbindingslijn 257">
                    <a:extLst>
                      <a:ext uri="{FF2B5EF4-FFF2-40B4-BE49-F238E27FC236}">
                        <a16:creationId xmlns:a16="http://schemas.microsoft.com/office/drawing/2014/main" id="{20E83D3A-7596-42FE-85E6-4740021715C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53" name="Pijl: rechts 252">
                  <a:extLst>
                    <a:ext uri="{FF2B5EF4-FFF2-40B4-BE49-F238E27FC236}">
                      <a16:creationId xmlns:a16="http://schemas.microsoft.com/office/drawing/2014/main" id="{A8B03054-8BB8-4A4E-B5DD-796423F1EA64}"/>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242" name="Groep 241">
                <a:extLst>
                  <a:ext uri="{FF2B5EF4-FFF2-40B4-BE49-F238E27FC236}">
                    <a16:creationId xmlns:a16="http://schemas.microsoft.com/office/drawing/2014/main" id="{95B9B56F-FBA3-4DF6-9F8B-C164F98FCFE2}"/>
                  </a:ext>
                </a:extLst>
              </p:cNvPr>
              <p:cNvGrpSpPr/>
              <p:nvPr userDrawn="1"/>
            </p:nvGrpSpPr>
            <p:grpSpPr>
              <a:xfrm>
                <a:off x="-2916763" y="460171"/>
                <a:ext cx="268738" cy="248381"/>
                <a:chOff x="-2916763" y="460171"/>
                <a:chExt cx="268738" cy="248381"/>
              </a:xfrm>
            </p:grpSpPr>
            <p:sp>
              <p:nvSpPr>
                <p:cNvPr id="243" name="Rechthoek 242">
                  <a:extLst>
                    <a:ext uri="{FF2B5EF4-FFF2-40B4-BE49-F238E27FC236}">
                      <a16:creationId xmlns:a16="http://schemas.microsoft.com/office/drawing/2014/main" id="{F21959F8-89C8-4723-9FE7-32A45B5228B2}"/>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244" name="Groep 243">
                  <a:extLst>
                    <a:ext uri="{FF2B5EF4-FFF2-40B4-BE49-F238E27FC236}">
                      <a16:creationId xmlns:a16="http://schemas.microsoft.com/office/drawing/2014/main" id="{E7A880A3-E02A-4BCD-9F7B-EF95996C1B05}"/>
                    </a:ext>
                  </a:extLst>
                </p:cNvPr>
                <p:cNvGrpSpPr/>
                <p:nvPr userDrawn="1"/>
              </p:nvGrpSpPr>
              <p:grpSpPr>
                <a:xfrm>
                  <a:off x="-2866744" y="518074"/>
                  <a:ext cx="168701" cy="132575"/>
                  <a:chOff x="-2866744" y="518074"/>
                  <a:chExt cx="168701" cy="132575"/>
                </a:xfrm>
              </p:grpSpPr>
              <p:cxnSp>
                <p:nvCxnSpPr>
                  <p:cNvPr id="246" name="Rechte verbindingslijn 245">
                    <a:extLst>
                      <a:ext uri="{FF2B5EF4-FFF2-40B4-BE49-F238E27FC236}">
                        <a16:creationId xmlns:a16="http://schemas.microsoft.com/office/drawing/2014/main" id="{2DD79288-81A2-4666-8BC2-98175CCA534D}"/>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47" name="Rechte verbindingslijn 246">
                    <a:extLst>
                      <a:ext uri="{FF2B5EF4-FFF2-40B4-BE49-F238E27FC236}">
                        <a16:creationId xmlns:a16="http://schemas.microsoft.com/office/drawing/2014/main" id="{DADE14B7-D565-4609-934E-D9D8C3A2186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48" name="Rechte verbindingslijn 247">
                    <a:extLst>
                      <a:ext uri="{FF2B5EF4-FFF2-40B4-BE49-F238E27FC236}">
                        <a16:creationId xmlns:a16="http://schemas.microsoft.com/office/drawing/2014/main" id="{375940C9-7866-4E9A-8D30-8A5098094466}"/>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49" name="Rechte verbindingslijn 248">
                    <a:extLst>
                      <a:ext uri="{FF2B5EF4-FFF2-40B4-BE49-F238E27FC236}">
                        <a16:creationId xmlns:a16="http://schemas.microsoft.com/office/drawing/2014/main" id="{FEEE6414-F38A-4D39-BF6F-926D5A4F332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50" name="Rechte verbindingslijn 249">
                    <a:extLst>
                      <a:ext uri="{FF2B5EF4-FFF2-40B4-BE49-F238E27FC236}">
                        <a16:creationId xmlns:a16="http://schemas.microsoft.com/office/drawing/2014/main" id="{A35F3490-D1E0-4B6C-B09E-DC93F4C9264F}"/>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45" name="Pijl: rechts 244">
                  <a:extLst>
                    <a:ext uri="{FF2B5EF4-FFF2-40B4-BE49-F238E27FC236}">
                      <a16:creationId xmlns:a16="http://schemas.microsoft.com/office/drawing/2014/main" id="{BCEA4495-2156-4614-A136-639A0A8449A0}"/>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231" name="Rechthoek 230">
              <a:extLst>
                <a:ext uri="{FF2B5EF4-FFF2-40B4-BE49-F238E27FC236}">
                  <a16:creationId xmlns:a16="http://schemas.microsoft.com/office/drawing/2014/main" id="{866B69B7-AE77-4F9A-9A7F-107CCF87CFE3}"/>
                </a:ext>
              </a:extLst>
            </p:cNvPr>
            <p:cNvSpPr/>
            <p:nvPr userDrawn="1"/>
          </p:nvSpPr>
          <p:spPr>
            <a:xfrm>
              <a:off x="-3319415" y="387792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1" u="none" strike="noStrike" kern="0" cap="none" spc="0" normalizeH="0" baseline="0" noProof="0">
                  <a:ln>
                    <a:noFill/>
                  </a:ln>
                  <a:solidFill>
                    <a:schemeClr val="tx1"/>
                  </a:solidFill>
                  <a:effectLst/>
                  <a:uLnTx/>
                  <a:uFillTx/>
                  <a:latin typeface="Source Sans Pro ExtraLight" panose="020B0303030403020204" pitchFamily="34" charset="0"/>
                  <a:ea typeface="Source Sans Pro ExtraLight" panose="020B0303030403020204" pitchFamily="34" charset="0"/>
                  <a:cs typeface="Calibri" panose="020F0502020204030204" pitchFamily="34" charset="0"/>
                </a:rPr>
                <a:t>Cursief</a:t>
              </a:r>
            </a:p>
          </p:txBody>
        </p:sp>
        <p:sp>
          <p:nvSpPr>
            <p:cNvPr id="232" name="Rechthoek 231">
              <a:extLst>
                <a:ext uri="{FF2B5EF4-FFF2-40B4-BE49-F238E27FC236}">
                  <a16:creationId xmlns:a16="http://schemas.microsoft.com/office/drawing/2014/main" id="{C32AF3B8-4E06-4BB2-A1B5-176BD49843F6}"/>
                </a:ext>
              </a:extLst>
            </p:cNvPr>
            <p:cNvSpPr/>
            <p:nvPr userDrawn="1"/>
          </p:nvSpPr>
          <p:spPr>
            <a:xfrm>
              <a:off x="-3319415" y="416114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accent1"/>
                  </a:solidFill>
                  <a:effectLst/>
                  <a:uLnTx/>
                  <a:uFillTx/>
                  <a:latin typeface="+mj-lt"/>
                  <a:cs typeface="Calibri" panose="020F0502020204030204" pitchFamily="34" charset="0"/>
                </a:rPr>
                <a:t>Alt. Subtitel</a:t>
              </a:r>
            </a:p>
          </p:txBody>
        </p:sp>
      </p:grpSp>
      <p:sp>
        <p:nvSpPr>
          <p:cNvPr id="178" name="Titel 2">
            <a:extLst>
              <a:ext uri="{FF2B5EF4-FFF2-40B4-BE49-F238E27FC236}">
                <a16:creationId xmlns:a16="http://schemas.microsoft.com/office/drawing/2014/main" id="{7274E53B-4D3A-4DF4-866C-782458741DF8}"/>
              </a:ext>
            </a:extLst>
          </p:cNvPr>
          <p:cNvSpPr>
            <a:spLocks noGrp="1"/>
          </p:cNvSpPr>
          <p:nvPr>
            <p:ph type="title" hasCustomPrompt="1"/>
          </p:nvPr>
        </p:nvSpPr>
        <p:spPr>
          <a:xfrm>
            <a:off x="368996" y="353896"/>
            <a:ext cx="1770815" cy="499257"/>
          </a:xfrm>
        </p:spPr>
        <p:txBody>
          <a:bodyPr/>
          <a:lstStyle>
            <a:lvl1pPr>
              <a:defRPr b="1">
                <a:solidFill>
                  <a:schemeClr val="bg1"/>
                </a:solidFill>
              </a:defRPr>
            </a:lvl1pPr>
          </a:lstStyle>
          <a:p>
            <a:r>
              <a:rPr lang="nl-NL"/>
              <a:t>Plaats hier een titel</a:t>
            </a:r>
          </a:p>
        </p:txBody>
      </p:sp>
      <p:sp>
        <p:nvSpPr>
          <p:cNvPr id="179" name="Tijdelijke aanduiding voor verticale tekst 2">
            <a:extLst>
              <a:ext uri="{FF2B5EF4-FFF2-40B4-BE49-F238E27FC236}">
                <a16:creationId xmlns:a16="http://schemas.microsoft.com/office/drawing/2014/main" id="{79DE9FE5-EAAA-4AB7-B342-3624901F9704}"/>
              </a:ext>
            </a:extLst>
          </p:cNvPr>
          <p:cNvSpPr>
            <a:spLocks noGrp="1"/>
          </p:cNvSpPr>
          <p:nvPr>
            <p:ph type="body" orient="vert" idx="1" hasCustomPrompt="1"/>
          </p:nvPr>
        </p:nvSpPr>
        <p:spPr>
          <a:xfrm>
            <a:off x="394092" y="1079812"/>
            <a:ext cx="1770815" cy="2102917"/>
          </a:xfrm>
        </p:spPr>
        <p:txBody>
          <a:bodyPr vert="horz" lIns="0" tIns="0" rIns="0" bIns="0"/>
          <a:lstStyle>
            <a:lvl1pPr marL="0" indent="0">
              <a:buNone/>
              <a:defRPr>
                <a:solidFill>
                  <a:schemeClr val="bg1"/>
                </a:solidFill>
              </a:defRPr>
            </a:lvl1pPr>
            <a:lvl2pPr marL="260350" indent="0">
              <a:buNone/>
              <a:defRPr/>
            </a:lvl2pPr>
            <a:lvl3pPr>
              <a:defRPr/>
            </a:lvl3pPr>
            <a:lvl4pPr>
              <a:spcBef>
                <a:spcPts val="600"/>
              </a:spcBef>
              <a:spcAft>
                <a:spcPts val="300"/>
              </a:spcAft>
              <a:defRPr/>
            </a:lvl4pPr>
            <a:lvl5pPr>
              <a:defRPr/>
            </a:lvl5pPr>
            <a:lvl6pPr>
              <a:defRPr/>
            </a:lvl6pPr>
            <a:lvl7pPr>
              <a:defRPr/>
            </a:lvl7pPr>
            <a:lvl8pPr>
              <a:defRPr/>
            </a:lvl8pPr>
            <a:lvl9pPr>
              <a:defRPr/>
            </a:lvl9pPr>
          </a:lstStyle>
          <a:p>
            <a:pPr lvl="0"/>
            <a:r>
              <a:rPr lang="nl-NL"/>
              <a:t>Klik hier om tekst te plaatsen.</a:t>
            </a:r>
          </a:p>
        </p:txBody>
      </p:sp>
      <p:cxnSp>
        <p:nvCxnSpPr>
          <p:cNvPr id="174" name="Rechte verbindingslijn 173">
            <a:extLst>
              <a:ext uri="{FF2B5EF4-FFF2-40B4-BE49-F238E27FC236}">
                <a16:creationId xmlns:a16="http://schemas.microsoft.com/office/drawing/2014/main" id="{F969B738-417F-4997-AFA7-5D35895EA8CE}"/>
              </a:ext>
            </a:extLst>
          </p:cNvPr>
          <p:cNvCxnSpPr>
            <a:cxnSpLocks/>
          </p:cNvCxnSpPr>
          <p:nvPr userDrawn="1"/>
        </p:nvCxnSpPr>
        <p:spPr>
          <a:xfrm>
            <a:off x="6540117" y="1301101"/>
            <a:ext cx="0" cy="4197491"/>
          </a:xfrm>
          <a:prstGeom prst="line">
            <a:avLst/>
          </a:prstGeom>
          <a:ln>
            <a:solidFill>
              <a:srgbClr val="5A5A5A"/>
            </a:solidFill>
          </a:ln>
        </p:spPr>
        <p:style>
          <a:lnRef idx="1">
            <a:schemeClr val="accent1"/>
          </a:lnRef>
          <a:fillRef idx="0">
            <a:schemeClr val="accent1"/>
          </a:fillRef>
          <a:effectRef idx="0">
            <a:schemeClr val="accent1"/>
          </a:effectRef>
          <a:fontRef idx="minor">
            <a:schemeClr val="tx1"/>
          </a:fontRef>
        </p:style>
      </p:cxnSp>
      <p:cxnSp>
        <p:nvCxnSpPr>
          <p:cNvPr id="175" name="Rechte verbindingslijn 174">
            <a:extLst>
              <a:ext uri="{FF2B5EF4-FFF2-40B4-BE49-F238E27FC236}">
                <a16:creationId xmlns:a16="http://schemas.microsoft.com/office/drawing/2014/main" id="{A983D523-648A-4DDF-91C2-3B6BECAF4C87}"/>
              </a:ext>
            </a:extLst>
          </p:cNvPr>
          <p:cNvCxnSpPr>
            <a:cxnSpLocks/>
          </p:cNvCxnSpPr>
          <p:nvPr userDrawn="1"/>
        </p:nvCxnSpPr>
        <p:spPr>
          <a:xfrm>
            <a:off x="9258178" y="1301101"/>
            <a:ext cx="0" cy="4197491"/>
          </a:xfrm>
          <a:prstGeom prst="line">
            <a:avLst/>
          </a:prstGeom>
          <a:ln>
            <a:solidFill>
              <a:srgbClr val="5A5A5A"/>
            </a:solidFill>
          </a:ln>
        </p:spPr>
        <p:style>
          <a:lnRef idx="1">
            <a:schemeClr val="accent1"/>
          </a:lnRef>
          <a:fillRef idx="0">
            <a:schemeClr val="accent1"/>
          </a:fillRef>
          <a:effectRef idx="0">
            <a:schemeClr val="accent1"/>
          </a:effectRef>
          <a:fontRef idx="minor">
            <a:schemeClr val="tx1"/>
          </a:fontRef>
        </p:style>
      </p:cxnSp>
      <p:sp>
        <p:nvSpPr>
          <p:cNvPr id="183" name="Tijdelijke aanduiding voor verticale tekst 2">
            <a:extLst>
              <a:ext uri="{FF2B5EF4-FFF2-40B4-BE49-F238E27FC236}">
                <a16:creationId xmlns:a16="http://schemas.microsoft.com/office/drawing/2014/main" id="{DC022C9B-F93D-4C1D-AC45-C04099290174}"/>
              </a:ext>
            </a:extLst>
          </p:cNvPr>
          <p:cNvSpPr>
            <a:spLocks noGrp="1"/>
          </p:cNvSpPr>
          <p:nvPr>
            <p:ph type="body" orient="vert" idx="30" hasCustomPrompt="1"/>
          </p:nvPr>
        </p:nvSpPr>
        <p:spPr>
          <a:xfrm>
            <a:off x="3978355" y="1330463"/>
            <a:ext cx="2348518" cy="268469"/>
          </a:xfrm>
        </p:spPr>
        <p:txBody>
          <a:bodyPr vert="horz" lIns="0" tIns="0" rIns="0" bIns="0"/>
          <a:lstStyle>
            <a:lvl1pPr marL="0" indent="0">
              <a:buNone/>
              <a:defRPr sz="1800" b="1">
                <a:solidFill>
                  <a:schemeClr val="accent1"/>
                </a:solidFill>
              </a:defRPr>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sp>
        <p:nvSpPr>
          <p:cNvPr id="186" name="Tijdelijke aanduiding voor verticale tekst 2">
            <a:extLst>
              <a:ext uri="{FF2B5EF4-FFF2-40B4-BE49-F238E27FC236}">
                <a16:creationId xmlns:a16="http://schemas.microsoft.com/office/drawing/2014/main" id="{73A6DFCA-86E5-4D55-A4E3-69B12B2516A7}"/>
              </a:ext>
            </a:extLst>
          </p:cNvPr>
          <p:cNvSpPr>
            <a:spLocks noGrp="1"/>
          </p:cNvSpPr>
          <p:nvPr>
            <p:ph type="body" orient="vert" idx="31" hasCustomPrompt="1"/>
          </p:nvPr>
        </p:nvSpPr>
        <p:spPr>
          <a:xfrm>
            <a:off x="3978354" y="5261207"/>
            <a:ext cx="2348518" cy="248031"/>
          </a:xfrm>
        </p:spPr>
        <p:txBody>
          <a:bodyPr vert="horz" lIns="0" tIns="0" rIns="0" bIns="0"/>
          <a:lstStyle>
            <a:lvl1pPr marL="0" indent="0">
              <a:spcAft>
                <a:spcPts val="300"/>
              </a:spcAft>
              <a:buNone/>
              <a:defRPr sz="2000"/>
            </a:lvl1pPr>
            <a:lvl2pPr marL="0" indent="0">
              <a:spcAft>
                <a:spcPts val="300"/>
              </a:spcAft>
              <a:buClr>
                <a:schemeClr val="tx2"/>
              </a:buClr>
              <a:buFont typeface="Segoe UI" panose="020B0502040204020203" pitchFamily="34" charset="0"/>
              <a:buNone/>
              <a:defRPr sz="1050"/>
            </a:lvl2pPr>
            <a:lvl3pPr marL="177800" indent="-177800">
              <a:spcAft>
                <a:spcPts val="300"/>
              </a:spcAft>
              <a:buClr>
                <a:schemeClr val="tx2"/>
              </a:buClr>
              <a:buFont typeface="Segoe UI" panose="020B0502040204020203" pitchFamily="34" charset="0"/>
              <a:buChar char="-"/>
              <a:defRPr sz="1050"/>
            </a:lvl3pPr>
            <a:lvl4pPr>
              <a:spcBef>
                <a:spcPts val="600"/>
              </a:spcBef>
              <a:spcAft>
                <a:spcPts val="300"/>
              </a:spcAft>
              <a:defRPr sz="1100" b="1">
                <a:solidFill>
                  <a:schemeClr val="tx2"/>
                </a:solidFill>
              </a:defRPr>
            </a:lvl4pPr>
            <a:lvl5pPr>
              <a:defRPr sz="1050"/>
            </a:lvl5pPr>
            <a:lvl6pPr>
              <a:defRPr sz="1050"/>
            </a:lvl6pPr>
            <a:lvl7pPr>
              <a:defRPr sz="1050"/>
            </a:lvl7pPr>
            <a:lvl8pPr>
              <a:defRPr sz="1100"/>
            </a:lvl8pPr>
            <a:lvl9pPr>
              <a:defRPr sz="1200"/>
            </a:lvl9pPr>
          </a:lstStyle>
          <a:p>
            <a:pPr lvl="0"/>
            <a:r>
              <a:rPr lang="nl-NL"/>
              <a:t>€ 00.000,-</a:t>
            </a:r>
          </a:p>
        </p:txBody>
      </p:sp>
      <p:sp>
        <p:nvSpPr>
          <p:cNvPr id="187" name="Tijdelijke aanduiding voor verticale tekst 2">
            <a:extLst>
              <a:ext uri="{FF2B5EF4-FFF2-40B4-BE49-F238E27FC236}">
                <a16:creationId xmlns:a16="http://schemas.microsoft.com/office/drawing/2014/main" id="{00B64859-AAF2-43C8-9B2F-C51DE38762EB}"/>
              </a:ext>
            </a:extLst>
          </p:cNvPr>
          <p:cNvSpPr>
            <a:spLocks noGrp="1"/>
          </p:cNvSpPr>
          <p:nvPr>
            <p:ph type="body" orient="vert" idx="32" hasCustomPrompt="1"/>
          </p:nvPr>
        </p:nvSpPr>
        <p:spPr>
          <a:xfrm>
            <a:off x="6699505" y="1655341"/>
            <a:ext cx="2348518" cy="3277820"/>
          </a:xfrm>
        </p:spPr>
        <p:txBody>
          <a:bodyPr vert="horz" lIns="0" tIns="0" rIns="0" bIns="0"/>
          <a:lstStyle>
            <a:lvl1pPr marL="0" indent="0">
              <a:spcAft>
                <a:spcPts val="300"/>
              </a:spcAft>
              <a:buNone/>
              <a:defRPr sz="1050"/>
            </a:lvl1pPr>
            <a:lvl2pPr marL="177800" indent="-177800">
              <a:spcAft>
                <a:spcPts val="300"/>
              </a:spcAft>
              <a:buClr>
                <a:schemeClr val="tx2"/>
              </a:buClr>
              <a:buFont typeface="Segoe UI" panose="020B0502040204020203" pitchFamily="34" charset="0"/>
              <a:buChar char="+"/>
              <a:defRPr sz="1050"/>
            </a:lvl2pPr>
            <a:lvl3pPr marL="177800" indent="-177800">
              <a:spcAft>
                <a:spcPts val="300"/>
              </a:spcAft>
              <a:buClr>
                <a:schemeClr val="tx2"/>
              </a:buClr>
              <a:buFont typeface="Segoe UI" panose="020B0502040204020203" pitchFamily="34" charset="0"/>
              <a:buChar char="-"/>
              <a:defRPr sz="1050"/>
            </a:lvl3pPr>
            <a:lvl4pPr>
              <a:spcBef>
                <a:spcPts val="600"/>
              </a:spcBef>
              <a:spcAft>
                <a:spcPts val="300"/>
              </a:spcAft>
              <a:defRPr sz="1100" b="1">
                <a:solidFill>
                  <a:schemeClr val="accent1"/>
                </a:solidFill>
              </a:defRPr>
            </a:lvl4pPr>
            <a:lvl5pPr>
              <a:defRPr sz="1050"/>
            </a:lvl5pPr>
            <a:lvl6pPr>
              <a:defRPr sz="1050"/>
            </a:lvl6pPr>
            <a:lvl7pPr>
              <a:defRPr sz="1050"/>
            </a:lvl7pPr>
            <a:lvl8pPr>
              <a:defRPr sz="1100"/>
            </a:lvl8pPr>
            <a:lvl9pPr>
              <a:defRPr sz="1200"/>
            </a:lvl9pPr>
          </a:lstStyle>
          <a:p>
            <a:pPr lvl="0"/>
            <a:r>
              <a:rPr lang="nl-NL"/>
              <a:t>Klik hier om tekst te plaatsen.</a:t>
            </a:r>
          </a:p>
          <a:p>
            <a:pPr lvl="1"/>
            <a:r>
              <a:rPr lang="nl-NL"/>
              <a:t>Plaats hier informatie</a:t>
            </a:r>
          </a:p>
          <a:p>
            <a:pPr lvl="2"/>
            <a:r>
              <a:rPr lang="nl-NL"/>
              <a:t>Plaats hier informatie</a:t>
            </a:r>
          </a:p>
          <a:p>
            <a:pPr lvl="3"/>
            <a:r>
              <a:rPr lang="nl-NL"/>
              <a:t>Subtitel</a:t>
            </a:r>
          </a:p>
          <a:p>
            <a:pPr lvl="4"/>
            <a:r>
              <a:rPr lang="nl-NL"/>
              <a:t>Numerieke bullets</a:t>
            </a:r>
          </a:p>
          <a:p>
            <a:pPr lvl="5"/>
            <a:r>
              <a:rPr lang="nl-NL"/>
              <a:t># Abc</a:t>
            </a:r>
          </a:p>
          <a:p>
            <a:pPr lvl="6"/>
            <a:r>
              <a:rPr lang="nl-NL"/>
              <a:t># Bullets</a:t>
            </a:r>
          </a:p>
          <a:p>
            <a:pPr lvl="7"/>
            <a:r>
              <a:rPr lang="nl-NL"/>
              <a:t>Cursief</a:t>
            </a:r>
          </a:p>
          <a:p>
            <a:pPr lvl="8"/>
            <a:r>
              <a:rPr lang="nl-NL"/>
              <a:t>Alt. Subtitel</a:t>
            </a:r>
          </a:p>
        </p:txBody>
      </p:sp>
      <p:sp>
        <p:nvSpPr>
          <p:cNvPr id="188" name="Tijdelijke aanduiding voor verticale tekst 2">
            <a:extLst>
              <a:ext uri="{FF2B5EF4-FFF2-40B4-BE49-F238E27FC236}">
                <a16:creationId xmlns:a16="http://schemas.microsoft.com/office/drawing/2014/main" id="{D91C0394-81A2-4140-8F76-49D574DEEB6E}"/>
              </a:ext>
            </a:extLst>
          </p:cNvPr>
          <p:cNvSpPr>
            <a:spLocks noGrp="1"/>
          </p:cNvSpPr>
          <p:nvPr>
            <p:ph type="body" orient="vert" idx="33" hasCustomPrompt="1"/>
          </p:nvPr>
        </p:nvSpPr>
        <p:spPr>
          <a:xfrm>
            <a:off x="6699506" y="1330463"/>
            <a:ext cx="2348518" cy="268469"/>
          </a:xfrm>
        </p:spPr>
        <p:txBody>
          <a:bodyPr vert="horz" lIns="0" tIns="0" rIns="0" bIns="0"/>
          <a:lstStyle>
            <a:lvl1pPr marL="0" indent="0">
              <a:buNone/>
              <a:defRPr sz="1800" b="1">
                <a:solidFill>
                  <a:schemeClr val="accent1"/>
                </a:solidFill>
              </a:defRPr>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sp>
        <p:nvSpPr>
          <p:cNvPr id="189" name="Tijdelijke aanduiding voor verticale tekst 2">
            <a:extLst>
              <a:ext uri="{FF2B5EF4-FFF2-40B4-BE49-F238E27FC236}">
                <a16:creationId xmlns:a16="http://schemas.microsoft.com/office/drawing/2014/main" id="{1D4B276D-FA1C-42CF-8EA9-88850AFEE29F}"/>
              </a:ext>
            </a:extLst>
          </p:cNvPr>
          <p:cNvSpPr>
            <a:spLocks noGrp="1"/>
          </p:cNvSpPr>
          <p:nvPr>
            <p:ph type="body" orient="vert" idx="34" hasCustomPrompt="1"/>
          </p:nvPr>
        </p:nvSpPr>
        <p:spPr>
          <a:xfrm>
            <a:off x="6699505" y="5261207"/>
            <a:ext cx="2348518" cy="248031"/>
          </a:xfrm>
        </p:spPr>
        <p:txBody>
          <a:bodyPr vert="horz" lIns="0" tIns="0" rIns="0" bIns="0"/>
          <a:lstStyle>
            <a:lvl1pPr marL="0" indent="0">
              <a:spcAft>
                <a:spcPts val="300"/>
              </a:spcAft>
              <a:buNone/>
              <a:defRPr sz="2000"/>
            </a:lvl1pPr>
            <a:lvl2pPr marL="0" indent="0">
              <a:spcAft>
                <a:spcPts val="300"/>
              </a:spcAft>
              <a:buClr>
                <a:schemeClr val="tx2"/>
              </a:buClr>
              <a:buFont typeface="Segoe UI" panose="020B0502040204020203" pitchFamily="34" charset="0"/>
              <a:buNone/>
              <a:defRPr sz="1050"/>
            </a:lvl2pPr>
            <a:lvl3pPr marL="177800" indent="-177800">
              <a:spcAft>
                <a:spcPts val="300"/>
              </a:spcAft>
              <a:buClr>
                <a:schemeClr val="tx2"/>
              </a:buClr>
              <a:buFont typeface="Segoe UI" panose="020B0502040204020203" pitchFamily="34" charset="0"/>
              <a:buChar char="-"/>
              <a:defRPr sz="1050"/>
            </a:lvl3pPr>
            <a:lvl4pPr>
              <a:spcBef>
                <a:spcPts val="600"/>
              </a:spcBef>
              <a:spcAft>
                <a:spcPts val="300"/>
              </a:spcAft>
              <a:defRPr sz="1100" b="1">
                <a:solidFill>
                  <a:schemeClr val="tx2"/>
                </a:solidFill>
              </a:defRPr>
            </a:lvl4pPr>
            <a:lvl5pPr>
              <a:defRPr sz="1050"/>
            </a:lvl5pPr>
            <a:lvl6pPr>
              <a:defRPr sz="1050"/>
            </a:lvl6pPr>
            <a:lvl7pPr>
              <a:defRPr sz="1050"/>
            </a:lvl7pPr>
            <a:lvl8pPr>
              <a:defRPr sz="1100"/>
            </a:lvl8pPr>
            <a:lvl9pPr>
              <a:defRPr sz="1200"/>
            </a:lvl9pPr>
          </a:lstStyle>
          <a:p>
            <a:pPr lvl="0"/>
            <a:r>
              <a:rPr lang="nl-NL"/>
              <a:t>€ 00.000,-</a:t>
            </a:r>
          </a:p>
        </p:txBody>
      </p:sp>
      <p:sp>
        <p:nvSpPr>
          <p:cNvPr id="190" name="Tijdelijke aanduiding voor verticale tekst 2">
            <a:extLst>
              <a:ext uri="{FF2B5EF4-FFF2-40B4-BE49-F238E27FC236}">
                <a16:creationId xmlns:a16="http://schemas.microsoft.com/office/drawing/2014/main" id="{8FFCDADF-D733-4D17-A9A5-888AF817A9DD}"/>
              </a:ext>
            </a:extLst>
          </p:cNvPr>
          <p:cNvSpPr>
            <a:spLocks noGrp="1"/>
          </p:cNvSpPr>
          <p:nvPr>
            <p:ph type="body" orient="vert" idx="35" hasCustomPrompt="1"/>
          </p:nvPr>
        </p:nvSpPr>
        <p:spPr>
          <a:xfrm>
            <a:off x="9419080" y="1655341"/>
            <a:ext cx="2348518" cy="3277820"/>
          </a:xfrm>
        </p:spPr>
        <p:txBody>
          <a:bodyPr vert="horz" lIns="0" tIns="0" rIns="0" bIns="0"/>
          <a:lstStyle>
            <a:lvl1pPr marL="0" indent="0">
              <a:spcAft>
                <a:spcPts val="300"/>
              </a:spcAft>
              <a:buNone/>
              <a:defRPr sz="1050"/>
            </a:lvl1pPr>
            <a:lvl2pPr marL="177800" indent="-177800">
              <a:spcAft>
                <a:spcPts val="300"/>
              </a:spcAft>
              <a:buClr>
                <a:schemeClr val="tx2"/>
              </a:buClr>
              <a:buFont typeface="Segoe UI" panose="020B0502040204020203" pitchFamily="34" charset="0"/>
              <a:buChar char="+"/>
              <a:defRPr sz="1050"/>
            </a:lvl2pPr>
            <a:lvl3pPr marL="177800" indent="-177800">
              <a:spcAft>
                <a:spcPts val="300"/>
              </a:spcAft>
              <a:buClr>
                <a:schemeClr val="tx2"/>
              </a:buClr>
              <a:buFont typeface="Segoe UI" panose="020B0502040204020203" pitchFamily="34" charset="0"/>
              <a:buChar char="-"/>
              <a:defRPr sz="1050"/>
            </a:lvl3pPr>
            <a:lvl4pPr>
              <a:spcBef>
                <a:spcPts val="600"/>
              </a:spcBef>
              <a:spcAft>
                <a:spcPts val="300"/>
              </a:spcAft>
              <a:defRPr sz="1100" b="1">
                <a:solidFill>
                  <a:schemeClr val="accent1"/>
                </a:solidFill>
              </a:defRPr>
            </a:lvl4pPr>
            <a:lvl5pPr>
              <a:defRPr sz="1050"/>
            </a:lvl5pPr>
            <a:lvl6pPr>
              <a:defRPr sz="1050"/>
            </a:lvl6pPr>
            <a:lvl7pPr>
              <a:defRPr sz="1050"/>
            </a:lvl7pPr>
            <a:lvl8pPr>
              <a:defRPr sz="1100"/>
            </a:lvl8pPr>
            <a:lvl9pPr>
              <a:defRPr sz="1200"/>
            </a:lvl9pPr>
          </a:lstStyle>
          <a:p>
            <a:pPr lvl="0"/>
            <a:r>
              <a:rPr lang="nl-NL"/>
              <a:t>Klik hier om tekst te plaatsen.</a:t>
            </a:r>
          </a:p>
          <a:p>
            <a:pPr lvl="1"/>
            <a:r>
              <a:rPr lang="nl-NL"/>
              <a:t>Plaats hier informatie</a:t>
            </a:r>
          </a:p>
          <a:p>
            <a:pPr lvl="2"/>
            <a:r>
              <a:rPr lang="nl-NL"/>
              <a:t>Plaats hier informatie</a:t>
            </a:r>
          </a:p>
          <a:p>
            <a:pPr lvl="3"/>
            <a:r>
              <a:rPr lang="nl-NL"/>
              <a:t>Subtitel</a:t>
            </a:r>
          </a:p>
          <a:p>
            <a:pPr lvl="4"/>
            <a:r>
              <a:rPr lang="nl-NL"/>
              <a:t>Numerieke bullets</a:t>
            </a:r>
          </a:p>
          <a:p>
            <a:pPr lvl="5"/>
            <a:r>
              <a:rPr lang="nl-NL"/>
              <a:t># Abc</a:t>
            </a:r>
          </a:p>
          <a:p>
            <a:pPr lvl="6"/>
            <a:r>
              <a:rPr lang="nl-NL"/>
              <a:t># Bullets</a:t>
            </a:r>
          </a:p>
          <a:p>
            <a:pPr lvl="7"/>
            <a:r>
              <a:rPr lang="nl-NL"/>
              <a:t>Cursief</a:t>
            </a:r>
          </a:p>
          <a:p>
            <a:pPr lvl="8"/>
            <a:r>
              <a:rPr lang="nl-NL"/>
              <a:t>Alt. Subtitel</a:t>
            </a:r>
          </a:p>
        </p:txBody>
      </p:sp>
      <p:sp>
        <p:nvSpPr>
          <p:cNvPr id="192" name="Tijdelijke aanduiding voor verticale tekst 2">
            <a:extLst>
              <a:ext uri="{FF2B5EF4-FFF2-40B4-BE49-F238E27FC236}">
                <a16:creationId xmlns:a16="http://schemas.microsoft.com/office/drawing/2014/main" id="{F5FA5DCC-F941-4ED7-ADA6-664EA89B3B56}"/>
              </a:ext>
            </a:extLst>
          </p:cNvPr>
          <p:cNvSpPr>
            <a:spLocks noGrp="1"/>
          </p:cNvSpPr>
          <p:nvPr>
            <p:ph type="body" orient="vert" idx="37" hasCustomPrompt="1"/>
          </p:nvPr>
        </p:nvSpPr>
        <p:spPr>
          <a:xfrm>
            <a:off x="9419080" y="5261207"/>
            <a:ext cx="2348518" cy="248031"/>
          </a:xfrm>
        </p:spPr>
        <p:txBody>
          <a:bodyPr vert="horz" lIns="0" tIns="0" rIns="0" bIns="0"/>
          <a:lstStyle>
            <a:lvl1pPr marL="0" indent="0">
              <a:spcAft>
                <a:spcPts val="300"/>
              </a:spcAft>
              <a:buNone/>
              <a:defRPr sz="2000"/>
            </a:lvl1pPr>
            <a:lvl2pPr marL="0" indent="0">
              <a:spcAft>
                <a:spcPts val="300"/>
              </a:spcAft>
              <a:buClr>
                <a:schemeClr val="tx2"/>
              </a:buClr>
              <a:buFont typeface="Segoe UI" panose="020B0502040204020203" pitchFamily="34" charset="0"/>
              <a:buNone/>
              <a:defRPr sz="1050"/>
            </a:lvl2pPr>
            <a:lvl3pPr marL="177800" indent="-177800">
              <a:spcAft>
                <a:spcPts val="300"/>
              </a:spcAft>
              <a:buClr>
                <a:schemeClr val="tx2"/>
              </a:buClr>
              <a:buFont typeface="Segoe UI" panose="020B0502040204020203" pitchFamily="34" charset="0"/>
              <a:buChar char="-"/>
              <a:defRPr sz="1050"/>
            </a:lvl3pPr>
            <a:lvl4pPr>
              <a:spcBef>
                <a:spcPts val="600"/>
              </a:spcBef>
              <a:spcAft>
                <a:spcPts val="300"/>
              </a:spcAft>
              <a:defRPr sz="1100" b="1">
                <a:solidFill>
                  <a:schemeClr val="tx2"/>
                </a:solidFill>
              </a:defRPr>
            </a:lvl4pPr>
            <a:lvl5pPr>
              <a:defRPr sz="1050"/>
            </a:lvl5pPr>
            <a:lvl6pPr>
              <a:defRPr sz="1050"/>
            </a:lvl6pPr>
            <a:lvl7pPr>
              <a:defRPr sz="1050"/>
            </a:lvl7pPr>
            <a:lvl8pPr>
              <a:defRPr sz="1100"/>
            </a:lvl8pPr>
            <a:lvl9pPr>
              <a:defRPr sz="1200"/>
            </a:lvl9pPr>
          </a:lstStyle>
          <a:p>
            <a:pPr lvl="0"/>
            <a:r>
              <a:rPr lang="nl-NL"/>
              <a:t>€ 00.000,-</a:t>
            </a:r>
          </a:p>
        </p:txBody>
      </p:sp>
      <p:sp>
        <p:nvSpPr>
          <p:cNvPr id="194" name="Tijdelijke aanduiding voor verticale tekst 2">
            <a:extLst>
              <a:ext uri="{FF2B5EF4-FFF2-40B4-BE49-F238E27FC236}">
                <a16:creationId xmlns:a16="http://schemas.microsoft.com/office/drawing/2014/main" id="{98FB3E39-AEF5-4DE6-BFC5-D034440E49B5}"/>
              </a:ext>
            </a:extLst>
          </p:cNvPr>
          <p:cNvSpPr>
            <a:spLocks noGrp="1"/>
          </p:cNvSpPr>
          <p:nvPr>
            <p:ph type="body" orient="vert" idx="52" hasCustomPrompt="1"/>
          </p:nvPr>
        </p:nvSpPr>
        <p:spPr>
          <a:xfrm>
            <a:off x="3978353" y="6223501"/>
            <a:ext cx="7789245" cy="328296"/>
          </a:xfrm>
        </p:spPr>
        <p:txBody>
          <a:bodyPr vert="horz" lIns="0" tIns="0" rIns="0" bIns="0"/>
          <a:lstStyle>
            <a:lvl1pPr marL="0" indent="0">
              <a:buNone/>
              <a:defRPr sz="1050"/>
            </a:lvl1pPr>
            <a:lvl2pPr>
              <a:defRPr/>
            </a:lvl2pPr>
            <a:lvl3pPr>
              <a:defRPr/>
            </a:lvl3pPr>
            <a:lvl4pPr>
              <a:defRPr/>
            </a:lvl4pPr>
            <a:lvl5pPr marL="0" indent="0">
              <a:buNone/>
              <a:defRPr/>
            </a:lvl5pPr>
            <a:lvl6pPr>
              <a:defRPr/>
            </a:lvl6pPr>
            <a:lvl7pPr>
              <a:defRPr/>
            </a:lvl7pPr>
            <a:lvl8pPr>
              <a:defRPr/>
            </a:lvl8pPr>
            <a:lvl9pPr>
              <a:defRPr/>
            </a:lvl9pPr>
          </a:lstStyle>
          <a:p>
            <a:pPr lvl="0"/>
            <a:r>
              <a:rPr lang="nl-NL"/>
              <a:t>Informatie</a:t>
            </a:r>
          </a:p>
        </p:txBody>
      </p:sp>
    </p:spTree>
    <p:extLst>
      <p:ext uri="{BB962C8B-B14F-4D97-AF65-F5344CB8AC3E}">
        <p14:creationId xmlns:p14="http://schemas.microsoft.com/office/powerpoint/2010/main" val="1694405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kst 2 kolommen">
    <p:spTree>
      <p:nvGrpSpPr>
        <p:cNvPr id="1" name=""/>
        <p:cNvGrpSpPr/>
        <p:nvPr/>
      </p:nvGrpSpPr>
      <p:grpSpPr>
        <a:xfrm>
          <a:off x="0" y="0"/>
          <a:ext cx="0" cy="0"/>
          <a:chOff x="0" y="0"/>
          <a:chExt cx="0" cy="0"/>
        </a:xfrm>
      </p:grpSpPr>
      <p:sp>
        <p:nvSpPr>
          <p:cNvPr id="171" name="Graphic 31">
            <a:extLst>
              <a:ext uri="{FF2B5EF4-FFF2-40B4-BE49-F238E27FC236}">
                <a16:creationId xmlns:a16="http://schemas.microsoft.com/office/drawing/2014/main" id="{C7D7D5C5-25C3-4BF4-9DCE-2CAF3D87CBE3}"/>
              </a:ext>
            </a:extLst>
          </p:cNvPr>
          <p:cNvSpPr>
            <a:spLocks noChangeAspect="1"/>
          </p:cNvSpPr>
          <p:nvPr userDrawn="1"/>
        </p:nvSpPr>
        <p:spPr>
          <a:xfrm rot="10800000" flipH="1" flipV="1">
            <a:off x="8568578" y="-2"/>
            <a:ext cx="3623422" cy="6858295"/>
          </a:xfrm>
          <a:custGeom>
            <a:avLst/>
            <a:gdLst>
              <a:gd name="connsiteX0" fmla="*/ 892481 w 5315644"/>
              <a:gd name="connsiteY0" fmla="*/ 0 h 7563811"/>
              <a:gd name="connsiteX1" fmla="*/ 5816 w 5315644"/>
              <a:gd name="connsiteY1" fmla="*/ 3571624 h 7563811"/>
              <a:gd name="connsiteX2" fmla="*/ 747667 w 5315644"/>
              <a:gd name="connsiteY2" fmla="*/ 7563812 h 7563811"/>
              <a:gd name="connsiteX3" fmla="*/ 5315644 w 5315644"/>
              <a:gd name="connsiteY3" fmla="*/ 7563812 h 7563811"/>
              <a:gd name="connsiteX4" fmla="*/ 5315644 w 5315644"/>
              <a:gd name="connsiteY4" fmla="*/ 0 h 7563811"/>
              <a:gd name="connsiteX5" fmla="*/ 892481 w 5315644"/>
              <a:gd name="connsiteY5" fmla="*/ 0 h 756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15644" h="7563811">
                <a:moveTo>
                  <a:pt x="892481" y="0"/>
                </a:moveTo>
                <a:cubicBezTo>
                  <a:pt x="1110972" y="1866494"/>
                  <a:pt x="88385" y="2171435"/>
                  <a:pt x="5816" y="3571624"/>
                </a:cubicBezTo>
                <a:cubicBezTo>
                  <a:pt x="-81834" y="5049318"/>
                  <a:pt x="851832" y="6147106"/>
                  <a:pt x="747667" y="7563812"/>
                </a:cubicBezTo>
                <a:lnTo>
                  <a:pt x="5315644" y="7563812"/>
                </a:lnTo>
                <a:lnTo>
                  <a:pt x="5315644" y="0"/>
                </a:lnTo>
                <a:lnTo>
                  <a:pt x="892481" y="0"/>
                </a:lnTo>
                <a:close/>
              </a:path>
            </a:pathLst>
          </a:custGeom>
          <a:solidFill>
            <a:srgbClr val="E7E6E6"/>
          </a:solidFill>
          <a:ln w="12692"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nl-NL" sz="1633" b="0" i="0" u="none" strike="noStrike" kern="0" cap="none" spc="0" normalizeH="0" baseline="0" noProof="0">
              <a:ln>
                <a:noFill/>
              </a:ln>
              <a:solidFill>
                <a:prstClr val="black"/>
              </a:solidFill>
              <a:effectLst/>
              <a:uLnTx/>
              <a:uFillTx/>
              <a:latin typeface="Calibri" panose="020F0502020204030204"/>
            </a:endParaRPr>
          </a:p>
        </p:txBody>
      </p:sp>
      <p:sp>
        <p:nvSpPr>
          <p:cNvPr id="172" name="Graphic 34">
            <a:extLst>
              <a:ext uri="{FF2B5EF4-FFF2-40B4-BE49-F238E27FC236}">
                <a16:creationId xmlns:a16="http://schemas.microsoft.com/office/drawing/2014/main" id="{864E3505-BE49-4902-9F65-A4D8C7896516}"/>
              </a:ext>
            </a:extLst>
          </p:cNvPr>
          <p:cNvSpPr>
            <a:spLocks noChangeAspect="1"/>
          </p:cNvSpPr>
          <p:nvPr userDrawn="1"/>
        </p:nvSpPr>
        <p:spPr>
          <a:xfrm rot="10800000" flipH="1" flipV="1">
            <a:off x="8568578" y="0"/>
            <a:ext cx="1626627" cy="6858295"/>
          </a:xfrm>
          <a:custGeom>
            <a:avLst/>
            <a:gdLst>
              <a:gd name="connsiteX0" fmla="*/ 5860 w 2434661"/>
              <a:gd name="connsiteY0" fmla="*/ 3586871 h 7563811"/>
              <a:gd name="connsiteX1" fmla="*/ 750252 w 2434661"/>
              <a:gd name="connsiteY1" fmla="*/ 7563812 h 7563811"/>
              <a:gd name="connsiteX2" fmla="*/ 2434662 w 2434661"/>
              <a:gd name="connsiteY2" fmla="*/ 7563812 h 7563811"/>
              <a:gd name="connsiteX3" fmla="*/ 2378769 w 2434661"/>
              <a:gd name="connsiteY3" fmla="*/ 7098777 h 7563811"/>
              <a:gd name="connsiteX4" fmla="*/ 1137692 w 2434661"/>
              <a:gd name="connsiteY4" fmla="*/ 3609741 h 7563811"/>
              <a:gd name="connsiteX5" fmla="*/ 1163098 w 2434661"/>
              <a:gd name="connsiteY5" fmla="*/ 0 h 7563811"/>
              <a:gd name="connsiteX6" fmla="*/ 893795 w 2434661"/>
              <a:gd name="connsiteY6" fmla="*/ 0 h 7563811"/>
              <a:gd name="connsiteX7" fmla="*/ 5860 w 2434661"/>
              <a:gd name="connsiteY7" fmla="*/ 3586871 h 756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4661" h="7563811">
                <a:moveTo>
                  <a:pt x="5860" y="3586871"/>
                </a:moveTo>
                <a:cubicBezTo>
                  <a:pt x="-81790" y="5059483"/>
                  <a:pt x="844254" y="6156000"/>
                  <a:pt x="750252" y="7563812"/>
                </a:cubicBezTo>
                <a:lnTo>
                  <a:pt x="2434662" y="7563812"/>
                </a:lnTo>
                <a:cubicBezTo>
                  <a:pt x="2427040" y="7407530"/>
                  <a:pt x="2407986" y="7251247"/>
                  <a:pt x="2378769" y="7098777"/>
                </a:cubicBezTo>
                <a:cubicBezTo>
                  <a:pt x="2156468" y="5923483"/>
                  <a:pt x="1311722" y="4928612"/>
                  <a:pt x="1137692" y="3609741"/>
                </a:cubicBezTo>
                <a:cubicBezTo>
                  <a:pt x="990338" y="2477647"/>
                  <a:pt x="1333318" y="1102871"/>
                  <a:pt x="1163098" y="0"/>
                </a:cubicBezTo>
                <a:lnTo>
                  <a:pt x="893795" y="0"/>
                </a:lnTo>
                <a:cubicBezTo>
                  <a:pt x="1117367" y="1877930"/>
                  <a:pt x="89700" y="2181600"/>
                  <a:pt x="5860" y="3586871"/>
                </a:cubicBezTo>
                <a:close/>
              </a:path>
            </a:pathLst>
          </a:custGeom>
          <a:solidFill>
            <a:srgbClr val="A5A5A5"/>
          </a:solidFill>
          <a:ln w="12692"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nl-NL" sz="1633" b="0" i="0" u="none" strike="noStrike" kern="0" cap="none" spc="0" normalizeH="0" baseline="0" noProof="0">
              <a:ln>
                <a:noFill/>
              </a:ln>
              <a:solidFill>
                <a:prstClr val="black"/>
              </a:solidFill>
              <a:effectLst/>
              <a:uLnTx/>
              <a:uFillTx/>
              <a:latin typeface="Calibri" panose="020F0502020204030204"/>
            </a:endParaRPr>
          </a:p>
        </p:txBody>
      </p:sp>
      <p:sp>
        <p:nvSpPr>
          <p:cNvPr id="7" name="Tekstvak 6"/>
          <p:cNvSpPr txBox="1"/>
          <p:nvPr userDrawn="1"/>
        </p:nvSpPr>
        <p:spPr>
          <a:xfrm>
            <a:off x="-10750" y="-662296"/>
            <a:ext cx="12192000" cy="461665"/>
          </a:xfrm>
          <a:prstGeom prst="rect">
            <a:avLst/>
          </a:prstGeom>
          <a:noFill/>
        </p:spPr>
        <p:txBody>
          <a:bodyPr wrap="square" rtlCol="0">
            <a:spAutoFit/>
          </a:bodyPr>
          <a:lstStyle/>
          <a:p>
            <a:pPr marL="0" algn="ctr" defTabSz="914400" rtl="0" eaLnBrk="1" latinLnBrk="0" hangingPunct="1"/>
            <a:r>
              <a:rPr lang="nl-NL" sz="2400" b="0" kern="1200" spc="50" baseline="0">
                <a:solidFill>
                  <a:schemeClr val="accent2"/>
                </a:solidFill>
                <a:latin typeface="+mj-lt"/>
                <a:ea typeface="+mn-ea"/>
                <a:cs typeface="Calibri" panose="020F0502020204030204" pitchFamily="34" charset="0"/>
              </a:rPr>
              <a:t>Tekst 2 kolommen</a:t>
            </a:r>
          </a:p>
        </p:txBody>
      </p:sp>
      <p:grpSp>
        <p:nvGrpSpPr>
          <p:cNvPr id="226" name="INSTRUCTIE">
            <a:extLst>
              <a:ext uri="{FF2B5EF4-FFF2-40B4-BE49-F238E27FC236}">
                <a16:creationId xmlns:a16="http://schemas.microsoft.com/office/drawing/2014/main" id="{4FF7EB23-6E28-4F66-B93A-08AE167954CE}"/>
              </a:ext>
            </a:extLst>
          </p:cNvPr>
          <p:cNvGrpSpPr/>
          <p:nvPr userDrawn="1"/>
        </p:nvGrpSpPr>
        <p:grpSpPr>
          <a:xfrm>
            <a:off x="-3786437" y="0"/>
            <a:ext cx="3693386" cy="5359349"/>
            <a:chOff x="-3786437" y="0"/>
            <a:chExt cx="3693386" cy="5359349"/>
          </a:xfrm>
        </p:grpSpPr>
        <p:sp>
          <p:nvSpPr>
            <p:cNvPr id="227" name="Rechthoek 226">
              <a:extLst>
                <a:ext uri="{FF2B5EF4-FFF2-40B4-BE49-F238E27FC236}">
                  <a16:creationId xmlns:a16="http://schemas.microsoft.com/office/drawing/2014/main" id="{D41F6AFD-F52B-410D-9360-577ECF8DDA2B}"/>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228" name="Ovaal 227">
              <a:extLst>
                <a:ext uri="{FF2B5EF4-FFF2-40B4-BE49-F238E27FC236}">
                  <a16:creationId xmlns:a16="http://schemas.microsoft.com/office/drawing/2014/main" id="{E85019F5-A07C-4FB9-83DA-419AA98A4C13}"/>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29" name="Rechthoek 228">
              <a:extLst>
                <a:ext uri="{FF2B5EF4-FFF2-40B4-BE49-F238E27FC236}">
                  <a16:creationId xmlns:a16="http://schemas.microsoft.com/office/drawing/2014/main" id="{EC095CF9-D91E-457E-AF40-A9C7B04A9976}"/>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Bullet</a:t>
              </a:r>
            </a:p>
          </p:txBody>
        </p:sp>
        <p:sp>
          <p:nvSpPr>
            <p:cNvPr id="230" name="Ovaal 229">
              <a:extLst>
                <a:ext uri="{FF2B5EF4-FFF2-40B4-BE49-F238E27FC236}">
                  <a16:creationId xmlns:a16="http://schemas.microsoft.com/office/drawing/2014/main" id="{AC83DF3C-BA88-4919-9B6F-105014E25DE3}"/>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31" name="Rechthoek 230">
              <a:extLst>
                <a:ext uri="{FF2B5EF4-FFF2-40B4-BE49-F238E27FC236}">
                  <a16:creationId xmlns:a16="http://schemas.microsoft.com/office/drawing/2014/main" id="{D1C20458-13C1-4DB4-BB19-F747E304AF3B}"/>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232" name="Rechthoek 231">
              <a:extLst>
                <a:ext uri="{FF2B5EF4-FFF2-40B4-BE49-F238E27FC236}">
                  <a16:creationId xmlns:a16="http://schemas.microsoft.com/office/drawing/2014/main" id="{39960D00-3CE1-4038-83BD-641906647128}"/>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Sub-bullet #1</a:t>
              </a:r>
            </a:p>
          </p:txBody>
        </p:sp>
        <p:sp>
          <p:nvSpPr>
            <p:cNvPr id="233" name="Ovaal 232">
              <a:extLst>
                <a:ext uri="{FF2B5EF4-FFF2-40B4-BE49-F238E27FC236}">
                  <a16:creationId xmlns:a16="http://schemas.microsoft.com/office/drawing/2014/main" id="{DBFB15E3-5588-481A-9234-70E30EDC283D}"/>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34" name="Ovaal 233">
              <a:extLst>
                <a:ext uri="{FF2B5EF4-FFF2-40B4-BE49-F238E27FC236}">
                  <a16:creationId xmlns:a16="http://schemas.microsoft.com/office/drawing/2014/main" id="{AD27F967-98A6-40F6-BBCE-1E05884BA326}"/>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35" name="Rechthoek 234">
              <a:extLst>
                <a:ext uri="{FF2B5EF4-FFF2-40B4-BE49-F238E27FC236}">
                  <a16:creationId xmlns:a16="http://schemas.microsoft.com/office/drawing/2014/main" id="{AB6217C0-14F2-463C-98F5-B332F0EBAFBE}"/>
                </a:ext>
              </a:extLst>
            </p:cNvPr>
            <p:cNvSpPr/>
            <p:nvPr userDrawn="1"/>
          </p:nvSpPr>
          <p:spPr>
            <a:xfrm>
              <a:off x="-3319415" y="24311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Leestekst</a:t>
              </a:r>
            </a:p>
          </p:txBody>
        </p:sp>
        <p:sp>
          <p:nvSpPr>
            <p:cNvPr id="236" name="Ovaal 235">
              <a:extLst>
                <a:ext uri="{FF2B5EF4-FFF2-40B4-BE49-F238E27FC236}">
                  <a16:creationId xmlns:a16="http://schemas.microsoft.com/office/drawing/2014/main" id="{8EDCA67E-C00A-4A78-ADFA-817F0A0F1667}"/>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37" name="Rechthoek 236">
              <a:extLst>
                <a:ext uri="{FF2B5EF4-FFF2-40B4-BE49-F238E27FC236}">
                  <a16:creationId xmlns:a16="http://schemas.microsoft.com/office/drawing/2014/main" id="{5EDF5056-D437-4CE7-94BF-3DD5984C4319}"/>
                </a:ext>
              </a:extLst>
            </p:cNvPr>
            <p:cNvSpPr/>
            <p:nvPr userDrawn="1"/>
          </p:nvSpPr>
          <p:spPr>
            <a:xfrm>
              <a:off x="-3319415" y="2722518"/>
              <a:ext cx="2949220" cy="180000"/>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accent2"/>
                  </a:solidFill>
                  <a:effectLst/>
                  <a:uLnTx/>
                  <a:uFillTx/>
                  <a:latin typeface="+mj-lt"/>
                  <a:ea typeface="+mn-ea"/>
                  <a:cs typeface="Calibri" panose="020F0502020204030204" pitchFamily="34" charset="0"/>
                </a:rPr>
                <a:t>Subtitel</a:t>
              </a:r>
            </a:p>
          </p:txBody>
        </p:sp>
        <p:sp>
          <p:nvSpPr>
            <p:cNvPr id="238" name="Ovaal 237">
              <a:extLst>
                <a:ext uri="{FF2B5EF4-FFF2-40B4-BE49-F238E27FC236}">
                  <a16:creationId xmlns:a16="http://schemas.microsoft.com/office/drawing/2014/main" id="{C62F5824-C2B4-4D30-A058-2D86C521A27A}"/>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39" name="Rechthoek 238">
              <a:extLst>
                <a:ext uri="{FF2B5EF4-FFF2-40B4-BE49-F238E27FC236}">
                  <a16:creationId xmlns:a16="http://schemas.microsoft.com/office/drawing/2014/main" id="{90D8E5FF-26A3-4E24-BF26-61A595E2129D}"/>
                </a:ext>
              </a:extLst>
            </p:cNvPr>
            <p:cNvSpPr/>
            <p:nvPr userDrawn="1"/>
          </p:nvSpPr>
          <p:spPr>
            <a:xfrm>
              <a:off x="-3319415" y="299712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Numerieke bullet</a:t>
              </a:r>
            </a:p>
          </p:txBody>
        </p:sp>
        <p:sp>
          <p:nvSpPr>
            <p:cNvPr id="240" name="Ovaal 239">
              <a:extLst>
                <a:ext uri="{FF2B5EF4-FFF2-40B4-BE49-F238E27FC236}">
                  <a16:creationId xmlns:a16="http://schemas.microsoft.com/office/drawing/2014/main" id="{DB243E5A-0EE1-4EB0-9C01-37D6F40665DD}"/>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41" name="Rechthoek 240">
              <a:extLst>
                <a:ext uri="{FF2B5EF4-FFF2-40B4-BE49-F238E27FC236}">
                  <a16:creationId xmlns:a16="http://schemas.microsoft.com/office/drawing/2014/main" id="{089C6526-C367-45F9-85BE-3657B4858BD7}"/>
                </a:ext>
              </a:extLst>
            </p:cNvPr>
            <p:cNvSpPr/>
            <p:nvPr userDrawn="1"/>
          </p:nvSpPr>
          <p:spPr>
            <a:xfrm>
              <a:off x="-3325830" y="3288516"/>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5"/>
                </a:buClr>
                <a:buSzTx/>
                <a:buFont typeface="+mj-lt"/>
                <a:buAutoNum type="alphaLcPeriod"/>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Alfabetische bullet</a:t>
              </a:r>
            </a:p>
          </p:txBody>
        </p:sp>
        <p:sp>
          <p:nvSpPr>
            <p:cNvPr id="242" name="Ovaal 241">
              <a:extLst>
                <a:ext uri="{FF2B5EF4-FFF2-40B4-BE49-F238E27FC236}">
                  <a16:creationId xmlns:a16="http://schemas.microsoft.com/office/drawing/2014/main" id="{B3C018A5-FFD7-43CF-AA01-9C30C4A1DB67}"/>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243" name="Rechthoek 242">
              <a:extLst>
                <a:ext uri="{FF2B5EF4-FFF2-40B4-BE49-F238E27FC236}">
                  <a16:creationId xmlns:a16="http://schemas.microsoft.com/office/drawing/2014/main" id="{731457E2-37BE-418D-98CE-46ECF3E299E8}"/>
                </a:ext>
              </a:extLst>
            </p:cNvPr>
            <p:cNvSpPr/>
            <p:nvPr userDrawn="1"/>
          </p:nvSpPr>
          <p:spPr>
            <a:xfrm>
              <a:off x="-3319415" y="3579903"/>
              <a:ext cx="2949220" cy="180000"/>
            </a:xfrm>
            <a:prstGeom prst="rect">
              <a:avLst/>
            </a:prstGeom>
            <a:noFill/>
            <a:ln w="25400" cap="flat" cmpd="sng" algn="ctr">
              <a:noFill/>
              <a:prstDash val="solid"/>
            </a:ln>
            <a:effectLst/>
          </p:spPr>
          <p:txBody>
            <a:bodyPr lIns="0" tIns="0" rIns="0" bIns="0" rtlCol="0" anchor="ctr"/>
            <a:lstStyle/>
            <a:p>
              <a:pPr marL="450850" marR="0" lvl="0" indent="-18415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Bullet</a:t>
              </a:r>
            </a:p>
          </p:txBody>
        </p:sp>
        <p:sp>
          <p:nvSpPr>
            <p:cNvPr id="244" name="Ovaal 243">
              <a:extLst>
                <a:ext uri="{FF2B5EF4-FFF2-40B4-BE49-F238E27FC236}">
                  <a16:creationId xmlns:a16="http://schemas.microsoft.com/office/drawing/2014/main" id="{E0BDC644-0590-43FC-9051-51F9D6003190}"/>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245" name="Rechthoek 244">
              <a:extLst>
                <a:ext uri="{FF2B5EF4-FFF2-40B4-BE49-F238E27FC236}">
                  <a16:creationId xmlns:a16="http://schemas.microsoft.com/office/drawing/2014/main" id="{E3B0C14F-C9E9-4494-A95E-F97372784E71}"/>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246" name="ICOON_info">
              <a:extLst>
                <a:ext uri="{FF2B5EF4-FFF2-40B4-BE49-F238E27FC236}">
                  <a16:creationId xmlns:a16="http://schemas.microsoft.com/office/drawing/2014/main" id="{8A3B4C6C-020D-4AF8-B677-574D41FC68DE}"/>
                </a:ext>
              </a:extLst>
            </p:cNvPr>
            <p:cNvGrpSpPr/>
            <p:nvPr userDrawn="1"/>
          </p:nvGrpSpPr>
          <p:grpSpPr>
            <a:xfrm>
              <a:off x="-376736" y="4400186"/>
              <a:ext cx="283685" cy="283685"/>
              <a:chOff x="-510741" y="5913713"/>
              <a:chExt cx="267555" cy="267555"/>
            </a:xfrm>
          </p:grpSpPr>
          <p:sp>
            <p:nvSpPr>
              <p:cNvPr id="290" name="Ovaal 289">
                <a:extLst>
                  <a:ext uri="{FF2B5EF4-FFF2-40B4-BE49-F238E27FC236}">
                    <a16:creationId xmlns:a16="http://schemas.microsoft.com/office/drawing/2014/main" id="{AB0FA0E3-5AB6-42F8-8707-03150043FCD2}"/>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291" name="Graphic 163" descr="Informatie">
                <a:extLst>
                  <a:ext uri="{FF2B5EF4-FFF2-40B4-BE49-F238E27FC236}">
                    <a16:creationId xmlns:a16="http://schemas.microsoft.com/office/drawing/2014/main" id="{D036D173-7164-4C47-9CBB-844D51691420}"/>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247" name="VOORBEELD">
              <a:extLst>
                <a:ext uri="{FF2B5EF4-FFF2-40B4-BE49-F238E27FC236}">
                  <a16:creationId xmlns:a16="http://schemas.microsoft.com/office/drawing/2014/main" id="{B6EA0C9B-6A19-4CB5-8595-5321CAC1A959}"/>
                </a:ext>
              </a:extLst>
            </p:cNvPr>
            <p:cNvGrpSpPr/>
            <p:nvPr userDrawn="1"/>
          </p:nvGrpSpPr>
          <p:grpSpPr>
            <a:xfrm>
              <a:off x="-3605171" y="458674"/>
              <a:ext cx="3234311" cy="558875"/>
              <a:chOff x="-3605171" y="458674"/>
              <a:chExt cx="3234311" cy="558875"/>
            </a:xfrm>
          </p:grpSpPr>
          <p:sp>
            <p:nvSpPr>
              <p:cNvPr id="250" name="Rechthoek 249">
                <a:extLst>
                  <a:ext uri="{FF2B5EF4-FFF2-40B4-BE49-F238E27FC236}">
                    <a16:creationId xmlns:a16="http://schemas.microsoft.com/office/drawing/2014/main" id="{3E2C0EC6-7FA1-49D1-8AF7-6A20CC508A60}"/>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251" name="Rechthoek 250">
                <a:extLst>
                  <a:ext uri="{FF2B5EF4-FFF2-40B4-BE49-F238E27FC236}">
                    <a16:creationId xmlns:a16="http://schemas.microsoft.com/office/drawing/2014/main" id="{28781952-3FB8-4A90-8AE2-18660E3F671B}"/>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252" name="Groep 251">
                <a:extLst>
                  <a:ext uri="{FF2B5EF4-FFF2-40B4-BE49-F238E27FC236}">
                    <a16:creationId xmlns:a16="http://schemas.microsoft.com/office/drawing/2014/main" id="{C1FE0DE4-99E6-4654-921E-A062AC93D685}"/>
                  </a:ext>
                </a:extLst>
              </p:cNvPr>
              <p:cNvGrpSpPr/>
              <p:nvPr userDrawn="1"/>
            </p:nvGrpSpPr>
            <p:grpSpPr>
              <a:xfrm>
                <a:off x="-3386247" y="830871"/>
                <a:ext cx="139423" cy="109566"/>
                <a:chOff x="-2866744" y="827071"/>
                <a:chExt cx="168701" cy="132575"/>
              </a:xfrm>
            </p:grpSpPr>
            <p:grpSp>
              <p:nvGrpSpPr>
                <p:cNvPr id="283" name="Groep 282">
                  <a:extLst>
                    <a:ext uri="{FF2B5EF4-FFF2-40B4-BE49-F238E27FC236}">
                      <a16:creationId xmlns:a16="http://schemas.microsoft.com/office/drawing/2014/main" id="{F2A958A8-9B7D-4B0A-89C6-659B13874158}"/>
                    </a:ext>
                  </a:extLst>
                </p:cNvPr>
                <p:cNvGrpSpPr/>
                <p:nvPr userDrawn="1"/>
              </p:nvGrpSpPr>
              <p:grpSpPr>
                <a:xfrm>
                  <a:off x="-2866744" y="827071"/>
                  <a:ext cx="168701" cy="132575"/>
                  <a:chOff x="-2866744" y="827071"/>
                  <a:chExt cx="168701" cy="132575"/>
                </a:xfrm>
              </p:grpSpPr>
              <p:cxnSp>
                <p:nvCxnSpPr>
                  <p:cNvPr id="285" name="Rechte verbindingslijn 284">
                    <a:extLst>
                      <a:ext uri="{FF2B5EF4-FFF2-40B4-BE49-F238E27FC236}">
                        <a16:creationId xmlns:a16="http://schemas.microsoft.com/office/drawing/2014/main" id="{DF185665-577A-4D14-A133-2072C2C7A5E5}"/>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86" name="Rechte verbindingslijn 285">
                    <a:extLst>
                      <a:ext uri="{FF2B5EF4-FFF2-40B4-BE49-F238E27FC236}">
                        <a16:creationId xmlns:a16="http://schemas.microsoft.com/office/drawing/2014/main" id="{161C177E-5020-471C-AAB3-148B24169F3D}"/>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87" name="Rechte verbindingslijn 286">
                    <a:extLst>
                      <a:ext uri="{FF2B5EF4-FFF2-40B4-BE49-F238E27FC236}">
                        <a16:creationId xmlns:a16="http://schemas.microsoft.com/office/drawing/2014/main" id="{21705B75-0471-42D9-9F58-0539702DA72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88" name="Rechte verbindingslijn 287">
                    <a:extLst>
                      <a:ext uri="{FF2B5EF4-FFF2-40B4-BE49-F238E27FC236}">
                        <a16:creationId xmlns:a16="http://schemas.microsoft.com/office/drawing/2014/main" id="{D9E9FB6B-D2E6-4571-85C0-BDD7D0FB5F8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89" name="Rechte verbindingslijn 288">
                    <a:extLst>
                      <a:ext uri="{FF2B5EF4-FFF2-40B4-BE49-F238E27FC236}">
                        <a16:creationId xmlns:a16="http://schemas.microsoft.com/office/drawing/2014/main" id="{BC76B2D0-0D43-47EF-93A0-F188EACFA51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84" name="Pijl: rechts 283">
                  <a:extLst>
                    <a:ext uri="{FF2B5EF4-FFF2-40B4-BE49-F238E27FC236}">
                      <a16:creationId xmlns:a16="http://schemas.microsoft.com/office/drawing/2014/main" id="{3D244406-C1EA-48A2-9C8D-3213334D3C7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253" name="Groep 252">
                <a:extLst>
                  <a:ext uri="{FF2B5EF4-FFF2-40B4-BE49-F238E27FC236}">
                    <a16:creationId xmlns:a16="http://schemas.microsoft.com/office/drawing/2014/main" id="{34240A82-8084-49DF-A8C2-446DEC0D7BD9}"/>
                  </a:ext>
                </a:extLst>
              </p:cNvPr>
              <p:cNvGrpSpPr/>
              <p:nvPr userDrawn="1"/>
            </p:nvGrpSpPr>
            <p:grpSpPr>
              <a:xfrm>
                <a:off x="-3605171" y="830871"/>
                <a:ext cx="139423" cy="109566"/>
                <a:chOff x="-2866744" y="518074"/>
                <a:chExt cx="168701" cy="132575"/>
              </a:xfrm>
            </p:grpSpPr>
            <p:grpSp>
              <p:nvGrpSpPr>
                <p:cNvPr id="276" name="Groep 275">
                  <a:extLst>
                    <a:ext uri="{FF2B5EF4-FFF2-40B4-BE49-F238E27FC236}">
                      <a16:creationId xmlns:a16="http://schemas.microsoft.com/office/drawing/2014/main" id="{136DFCC4-AFB5-4D8D-87A6-6D4B0C963925}"/>
                    </a:ext>
                  </a:extLst>
                </p:cNvPr>
                <p:cNvGrpSpPr/>
                <p:nvPr userDrawn="1"/>
              </p:nvGrpSpPr>
              <p:grpSpPr>
                <a:xfrm>
                  <a:off x="-2866744" y="518074"/>
                  <a:ext cx="168701" cy="132575"/>
                  <a:chOff x="-2866744" y="518074"/>
                  <a:chExt cx="168701" cy="132575"/>
                </a:xfrm>
              </p:grpSpPr>
              <p:cxnSp>
                <p:nvCxnSpPr>
                  <p:cNvPr id="278" name="Rechte verbindingslijn 277">
                    <a:extLst>
                      <a:ext uri="{FF2B5EF4-FFF2-40B4-BE49-F238E27FC236}">
                        <a16:creationId xmlns:a16="http://schemas.microsoft.com/office/drawing/2014/main" id="{37C7BF75-63C1-4F44-9B0B-0ED9E64A56DD}"/>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79" name="Rechte verbindingslijn 278">
                    <a:extLst>
                      <a:ext uri="{FF2B5EF4-FFF2-40B4-BE49-F238E27FC236}">
                        <a16:creationId xmlns:a16="http://schemas.microsoft.com/office/drawing/2014/main" id="{EB981311-968C-4CB3-9A65-B98D50C894B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80" name="Rechte verbindingslijn 279">
                    <a:extLst>
                      <a:ext uri="{FF2B5EF4-FFF2-40B4-BE49-F238E27FC236}">
                        <a16:creationId xmlns:a16="http://schemas.microsoft.com/office/drawing/2014/main" id="{4A4444FF-2F45-4F92-AD5C-9349949A279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81" name="Rechte verbindingslijn 280">
                    <a:extLst>
                      <a:ext uri="{FF2B5EF4-FFF2-40B4-BE49-F238E27FC236}">
                        <a16:creationId xmlns:a16="http://schemas.microsoft.com/office/drawing/2014/main" id="{F97385E1-1A81-4AA1-A243-AD6EEC1A2B72}"/>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82" name="Rechte verbindingslijn 281">
                    <a:extLst>
                      <a:ext uri="{FF2B5EF4-FFF2-40B4-BE49-F238E27FC236}">
                        <a16:creationId xmlns:a16="http://schemas.microsoft.com/office/drawing/2014/main" id="{6A0D85EC-A671-4C3D-9D00-6C242631ECF4}"/>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77" name="Pijl: rechts 276">
                  <a:extLst>
                    <a:ext uri="{FF2B5EF4-FFF2-40B4-BE49-F238E27FC236}">
                      <a16:creationId xmlns:a16="http://schemas.microsoft.com/office/drawing/2014/main" id="{8C2FE879-D096-480D-9972-8DC536C5A9B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254" name="Rechte verbindingslijn 253">
                <a:extLst>
                  <a:ext uri="{FF2B5EF4-FFF2-40B4-BE49-F238E27FC236}">
                    <a16:creationId xmlns:a16="http://schemas.microsoft.com/office/drawing/2014/main" id="{1E922B9F-390F-4956-AFEF-F8F697CD99C1}"/>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255" name="Rechte verbindingslijn 254">
                <a:extLst>
                  <a:ext uri="{FF2B5EF4-FFF2-40B4-BE49-F238E27FC236}">
                    <a16:creationId xmlns:a16="http://schemas.microsoft.com/office/drawing/2014/main" id="{D964C532-DC73-426E-932C-4839468D3951}"/>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256" name="Rechthoek 255">
                <a:extLst>
                  <a:ext uri="{FF2B5EF4-FFF2-40B4-BE49-F238E27FC236}">
                    <a16:creationId xmlns:a16="http://schemas.microsoft.com/office/drawing/2014/main" id="{FE28C55B-E724-469D-B4AD-49AC5779D0FF}"/>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257" name="Rechthoek 256">
                <a:extLst>
                  <a:ext uri="{FF2B5EF4-FFF2-40B4-BE49-F238E27FC236}">
                    <a16:creationId xmlns:a16="http://schemas.microsoft.com/office/drawing/2014/main" id="{3B031614-032B-47B1-8A52-9B73C33E2D89}"/>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258" name="Groep 257">
                <a:extLst>
                  <a:ext uri="{FF2B5EF4-FFF2-40B4-BE49-F238E27FC236}">
                    <a16:creationId xmlns:a16="http://schemas.microsoft.com/office/drawing/2014/main" id="{6680A011-A8FB-4A98-A457-00BBE887EB30}"/>
                  </a:ext>
                </a:extLst>
              </p:cNvPr>
              <p:cNvGrpSpPr/>
              <p:nvPr userDrawn="1"/>
            </p:nvGrpSpPr>
            <p:grpSpPr>
              <a:xfrm>
                <a:off x="-2916763" y="769168"/>
                <a:ext cx="268738" cy="248381"/>
                <a:chOff x="-2916763" y="769168"/>
                <a:chExt cx="268738" cy="248381"/>
              </a:xfrm>
            </p:grpSpPr>
            <p:sp>
              <p:nvSpPr>
                <p:cNvPr id="268" name="Rechthoek 267">
                  <a:extLst>
                    <a:ext uri="{FF2B5EF4-FFF2-40B4-BE49-F238E27FC236}">
                      <a16:creationId xmlns:a16="http://schemas.microsoft.com/office/drawing/2014/main" id="{6A02F484-953B-446A-8755-35BF6CB8ED6F}"/>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269" name="Groep 268">
                  <a:extLst>
                    <a:ext uri="{FF2B5EF4-FFF2-40B4-BE49-F238E27FC236}">
                      <a16:creationId xmlns:a16="http://schemas.microsoft.com/office/drawing/2014/main" id="{5BD0A84A-FBB9-4676-B70D-FD872B12698A}"/>
                    </a:ext>
                  </a:extLst>
                </p:cNvPr>
                <p:cNvGrpSpPr/>
                <p:nvPr userDrawn="1"/>
              </p:nvGrpSpPr>
              <p:grpSpPr>
                <a:xfrm>
                  <a:off x="-2866744" y="827071"/>
                  <a:ext cx="168701" cy="132575"/>
                  <a:chOff x="-2866744" y="827071"/>
                  <a:chExt cx="168701" cy="132575"/>
                </a:xfrm>
              </p:grpSpPr>
              <p:cxnSp>
                <p:nvCxnSpPr>
                  <p:cNvPr id="271" name="Rechte verbindingslijn 270">
                    <a:extLst>
                      <a:ext uri="{FF2B5EF4-FFF2-40B4-BE49-F238E27FC236}">
                        <a16:creationId xmlns:a16="http://schemas.microsoft.com/office/drawing/2014/main" id="{446C7A37-FC46-40BB-A566-7DC617D80232}"/>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72" name="Rechte verbindingslijn 271">
                    <a:extLst>
                      <a:ext uri="{FF2B5EF4-FFF2-40B4-BE49-F238E27FC236}">
                        <a16:creationId xmlns:a16="http://schemas.microsoft.com/office/drawing/2014/main" id="{EA775097-43E6-49A5-95EF-7FDEF57D888A}"/>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73" name="Rechte verbindingslijn 272">
                    <a:extLst>
                      <a:ext uri="{FF2B5EF4-FFF2-40B4-BE49-F238E27FC236}">
                        <a16:creationId xmlns:a16="http://schemas.microsoft.com/office/drawing/2014/main" id="{4BF4686D-04AF-46A9-8E9F-91B4DC428126}"/>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74" name="Rechte verbindingslijn 273">
                    <a:extLst>
                      <a:ext uri="{FF2B5EF4-FFF2-40B4-BE49-F238E27FC236}">
                        <a16:creationId xmlns:a16="http://schemas.microsoft.com/office/drawing/2014/main" id="{F1EB4E4C-6DE1-4F98-8F4B-F73CE59E76F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75" name="Rechte verbindingslijn 274">
                    <a:extLst>
                      <a:ext uri="{FF2B5EF4-FFF2-40B4-BE49-F238E27FC236}">
                        <a16:creationId xmlns:a16="http://schemas.microsoft.com/office/drawing/2014/main" id="{0B0094B7-EEB7-4616-A998-47E7E0EBFF3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70" name="Pijl: rechts 269">
                  <a:extLst>
                    <a:ext uri="{FF2B5EF4-FFF2-40B4-BE49-F238E27FC236}">
                      <a16:creationId xmlns:a16="http://schemas.microsoft.com/office/drawing/2014/main" id="{A6647078-7BFA-47C9-BCA0-ED8C121191A4}"/>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259" name="Groep 258">
                <a:extLst>
                  <a:ext uri="{FF2B5EF4-FFF2-40B4-BE49-F238E27FC236}">
                    <a16:creationId xmlns:a16="http://schemas.microsoft.com/office/drawing/2014/main" id="{D0717C83-1545-4381-95BB-06523B957867}"/>
                  </a:ext>
                </a:extLst>
              </p:cNvPr>
              <p:cNvGrpSpPr/>
              <p:nvPr userDrawn="1"/>
            </p:nvGrpSpPr>
            <p:grpSpPr>
              <a:xfrm>
                <a:off x="-2916763" y="460171"/>
                <a:ext cx="268738" cy="248381"/>
                <a:chOff x="-2916763" y="460171"/>
                <a:chExt cx="268738" cy="248381"/>
              </a:xfrm>
            </p:grpSpPr>
            <p:sp>
              <p:nvSpPr>
                <p:cNvPr id="260" name="Rechthoek 259">
                  <a:extLst>
                    <a:ext uri="{FF2B5EF4-FFF2-40B4-BE49-F238E27FC236}">
                      <a16:creationId xmlns:a16="http://schemas.microsoft.com/office/drawing/2014/main" id="{9EDEA73D-28AC-4B3D-B2C4-D1FAA03671B3}"/>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261" name="Groep 260">
                  <a:extLst>
                    <a:ext uri="{FF2B5EF4-FFF2-40B4-BE49-F238E27FC236}">
                      <a16:creationId xmlns:a16="http://schemas.microsoft.com/office/drawing/2014/main" id="{A62DCB34-325A-43B9-9521-E26F2AF93798}"/>
                    </a:ext>
                  </a:extLst>
                </p:cNvPr>
                <p:cNvGrpSpPr/>
                <p:nvPr userDrawn="1"/>
              </p:nvGrpSpPr>
              <p:grpSpPr>
                <a:xfrm>
                  <a:off x="-2866744" y="518074"/>
                  <a:ext cx="168701" cy="132575"/>
                  <a:chOff x="-2866744" y="518074"/>
                  <a:chExt cx="168701" cy="132575"/>
                </a:xfrm>
              </p:grpSpPr>
              <p:cxnSp>
                <p:nvCxnSpPr>
                  <p:cNvPr id="263" name="Rechte verbindingslijn 262">
                    <a:extLst>
                      <a:ext uri="{FF2B5EF4-FFF2-40B4-BE49-F238E27FC236}">
                        <a16:creationId xmlns:a16="http://schemas.microsoft.com/office/drawing/2014/main" id="{FDB8920A-0605-4918-AABC-6CFD7B3D20F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64" name="Rechte verbindingslijn 263">
                    <a:extLst>
                      <a:ext uri="{FF2B5EF4-FFF2-40B4-BE49-F238E27FC236}">
                        <a16:creationId xmlns:a16="http://schemas.microsoft.com/office/drawing/2014/main" id="{78EA385E-C028-4D80-9573-B3098EFB04E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65" name="Rechte verbindingslijn 264">
                    <a:extLst>
                      <a:ext uri="{FF2B5EF4-FFF2-40B4-BE49-F238E27FC236}">
                        <a16:creationId xmlns:a16="http://schemas.microsoft.com/office/drawing/2014/main" id="{2620AC03-8FDA-486A-A796-108F2B6207FF}"/>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66" name="Rechte verbindingslijn 265">
                    <a:extLst>
                      <a:ext uri="{FF2B5EF4-FFF2-40B4-BE49-F238E27FC236}">
                        <a16:creationId xmlns:a16="http://schemas.microsoft.com/office/drawing/2014/main" id="{42EA0981-9F7F-4526-A7EA-37DACE04DAE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67" name="Rechte verbindingslijn 266">
                    <a:extLst>
                      <a:ext uri="{FF2B5EF4-FFF2-40B4-BE49-F238E27FC236}">
                        <a16:creationId xmlns:a16="http://schemas.microsoft.com/office/drawing/2014/main" id="{53EC698F-69CB-48CC-94FE-15DA943BB5E4}"/>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62" name="Pijl: rechts 261">
                  <a:extLst>
                    <a:ext uri="{FF2B5EF4-FFF2-40B4-BE49-F238E27FC236}">
                      <a16:creationId xmlns:a16="http://schemas.microsoft.com/office/drawing/2014/main" id="{6C605EAE-0DC3-46C5-A8FF-50FB7E874DB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248" name="Rechthoek 247">
              <a:extLst>
                <a:ext uri="{FF2B5EF4-FFF2-40B4-BE49-F238E27FC236}">
                  <a16:creationId xmlns:a16="http://schemas.microsoft.com/office/drawing/2014/main" id="{B242B320-F9C8-4269-9B58-9FCDF7150F9A}"/>
                </a:ext>
              </a:extLst>
            </p:cNvPr>
            <p:cNvSpPr/>
            <p:nvPr userDrawn="1"/>
          </p:nvSpPr>
          <p:spPr>
            <a:xfrm>
              <a:off x="-3319415" y="387792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1" u="none" strike="noStrike" kern="0" cap="none" spc="0" normalizeH="0" baseline="0" noProof="0">
                  <a:ln>
                    <a:noFill/>
                  </a:ln>
                  <a:solidFill>
                    <a:schemeClr val="tx1"/>
                  </a:solidFill>
                  <a:effectLst/>
                  <a:uLnTx/>
                  <a:uFillTx/>
                  <a:latin typeface="Source Sans Pro ExtraLight" panose="020B0303030403020204" pitchFamily="34" charset="0"/>
                  <a:ea typeface="Source Sans Pro ExtraLight" panose="020B0303030403020204" pitchFamily="34" charset="0"/>
                  <a:cs typeface="Calibri" panose="020F0502020204030204" pitchFamily="34" charset="0"/>
                </a:rPr>
                <a:t>Cursief</a:t>
              </a:r>
            </a:p>
          </p:txBody>
        </p:sp>
        <p:sp>
          <p:nvSpPr>
            <p:cNvPr id="249" name="Rechthoek 248">
              <a:extLst>
                <a:ext uri="{FF2B5EF4-FFF2-40B4-BE49-F238E27FC236}">
                  <a16:creationId xmlns:a16="http://schemas.microsoft.com/office/drawing/2014/main" id="{FDECA0A0-9D81-42AE-B520-237B6BE7B0AB}"/>
                </a:ext>
              </a:extLst>
            </p:cNvPr>
            <p:cNvSpPr/>
            <p:nvPr userDrawn="1"/>
          </p:nvSpPr>
          <p:spPr>
            <a:xfrm>
              <a:off x="-3319415" y="416114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accent1"/>
                  </a:solidFill>
                  <a:effectLst/>
                  <a:uLnTx/>
                  <a:uFillTx/>
                  <a:latin typeface="+mj-lt"/>
                  <a:cs typeface="Calibri" panose="020F0502020204030204" pitchFamily="34" charset="0"/>
                </a:rPr>
                <a:t>Alt. Subtitel</a:t>
              </a:r>
            </a:p>
          </p:txBody>
        </p:sp>
      </p:grpSp>
      <p:sp>
        <p:nvSpPr>
          <p:cNvPr id="173" name="Titel 2">
            <a:extLst>
              <a:ext uri="{FF2B5EF4-FFF2-40B4-BE49-F238E27FC236}">
                <a16:creationId xmlns:a16="http://schemas.microsoft.com/office/drawing/2014/main" id="{8926F8C0-0A91-49E3-ACB3-8BA99DEA31BE}"/>
              </a:ext>
            </a:extLst>
          </p:cNvPr>
          <p:cNvSpPr>
            <a:spLocks noGrp="1"/>
          </p:cNvSpPr>
          <p:nvPr>
            <p:ph type="title" hasCustomPrompt="1"/>
          </p:nvPr>
        </p:nvSpPr>
        <p:spPr>
          <a:xfrm>
            <a:off x="785719" y="728743"/>
            <a:ext cx="7603794" cy="895483"/>
          </a:xfrm>
        </p:spPr>
        <p:txBody>
          <a:bodyPr/>
          <a:lstStyle>
            <a:lvl1pPr>
              <a:defRPr/>
            </a:lvl1pPr>
          </a:lstStyle>
          <a:p>
            <a:r>
              <a:rPr lang="nl-NL"/>
              <a:t>Plaats hier een titel</a:t>
            </a:r>
            <a:br>
              <a:rPr lang="nl-NL"/>
            </a:br>
            <a:r>
              <a:rPr lang="nl-NL"/>
              <a:t>max. 2 regels</a:t>
            </a:r>
          </a:p>
        </p:txBody>
      </p:sp>
      <p:sp>
        <p:nvSpPr>
          <p:cNvPr id="174" name="Tijdelijke aanduiding voor verticale tekst 2">
            <a:extLst>
              <a:ext uri="{FF2B5EF4-FFF2-40B4-BE49-F238E27FC236}">
                <a16:creationId xmlns:a16="http://schemas.microsoft.com/office/drawing/2014/main" id="{A8843C7B-6AA0-4B3A-935F-56E1D615D163}"/>
              </a:ext>
            </a:extLst>
          </p:cNvPr>
          <p:cNvSpPr>
            <a:spLocks noGrp="1"/>
          </p:cNvSpPr>
          <p:nvPr>
            <p:ph type="body" orient="vert" idx="1" hasCustomPrompt="1"/>
          </p:nvPr>
        </p:nvSpPr>
        <p:spPr>
          <a:xfrm>
            <a:off x="810816" y="1817249"/>
            <a:ext cx="3654276" cy="4312008"/>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a:t>Klik hier om een bullet te plaatsen.</a:t>
            </a:r>
          </a:p>
          <a:p>
            <a:pPr lvl="1"/>
            <a:r>
              <a:rPr lang="nl-NL"/>
              <a:t>Sub-bullets</a:t>
            </a:r>
          </a:p>
          <a:p>
            <a:pPr lvl="2"/>
            <a:r>
              <a:rPr lang="nl-NL"/>
              <a:t>Leestekst</a:t>
            </a:r>
          </a:p>
          <a:p>
            <a:pPr lvl="3"/>
            <a:r>
              <a:rPr lang="nl-NL"/>
              <a:t>Subtitel</a:t>
            </a:r>
          </a:p>
          <a:p>
            <a:pPr lvl="4"/>
            <a:r>
              <a:rPr lang="nl-NL"/>
              <a:t>Numerieke bullets</a:t>
            </a:r>
          </a:p>
          <a:p>
            <a:pPr lvl="5"/>
            <a:r>
              <a:rPr lang="nl-NL"/>
              <a:t># Abc</a:t>
            </a:r>
          </a:p>
          <a:p>
            <a:pPr lvl="6"/>
            <a:r>
              <a:rPr lang="nl-NL"/>
              <a:t># Bullets</a:t>
            </a:r>
          </a:p>
          <a:p>
            <a:pPr lvl="7"/>
            <a:r>
              <a:rPr lang="nl-NL"/>
              <a:t>Cursief</a:t>
            </a:r>
          </a:p>
          <a:p>
            <a:pPr lvl="8"/>
            <a:r>
              <a:rPr lang="nl-NL"/>
              <a:t>Alt. Subtitel</a:t>
            </a:r>
          </a:p>
        </p:txBody>
      </p:sp>
      <p:sp>
        <p:nvSpPr>
          <p:cNvPr id="175" name="Tijdelijke aanduiding voor verticale tekst 2">
            <a:extLst>
              <a:ext uri="{FF2B5EF4-FFF2-40B4-BE49-F238E27FC236}">
                <a16:creationId xmlns:a16="http://schemas.microsoft.com/office/drawing/2014/main" id="{D73830E4-B653-4C51-A1F1-80E40FDD737E}"/>
              </a:ext>
            </a:extLst>
          </p:cNvPr>
          <p:cNvSpPr>
            <a:spLocks noGrp="1"/>
          </p:cNvSpPr>
          <p:nvPr>
            <p:ph type="body" orient="vert" idx="15" hasCustomPrompt="1"/>
          </p:nvPr>
        </p:nvSpPr>
        <p:spPr>
          <a:xfrm>
            <a:off x="4827518" y="1817249"/>
            <a:ext cx="3561995" cy="4312008"/>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a:t>Klik hier om een bullet te plaatsen.</a:t>
            </a:r>
          </a:p>
          <a:p>
            <a:pPr lvl="1"/>
            <a:r>
              <a:rPr lang="nl-NL"/>
              <a:t>Sub-bullets</a:t>
            </a:r>
          </a:p>
          <a:p>
            <a:pPr lvl="2"/>
            <a:r>
              <a:rPr lang="nl-NL"/>
              <a:t>Leestekst</a:t>
            </a:r>
          </a:p>
          <a:p>
            <a:pPr lvl="3"/>
            <a:r>
              <a:rPr lang="nl-NL"/>
              <a:t>Subtitel</a:t>
            </a:r>
          </a:p>
          <a:p>
            <a:pPr lvl="4"/>
            <a:r>
              <a:rPr lang="nl-NL"/>
              <a:t>Numerieke bullets</a:t>
            </a:r>
          </a:p>
          <a:p>
            <a:pPr lvl="5"/>
            <a:r>
              <a:rPr lang="nl-NL"/>
              <a:t># Abc</a:t>
            </a:r>
          </a:p>
          <a:p>
            <a:pPr lvl="6"/>
            <a:r>
              <a:rPr lang="nl-NL"/>
              <a:t># Bullets</a:t>
            </a:r>
          </a:p>
          <a:p>
            <a:pPr lvl="7"/>
            <a:r>
              <a:rPr lang="nl-NL"/>
              <a:t>Cursief</a:t>
            </a:r>
          </a:p>
          <a:p>
            <a:pPr lvl="8"/>
            <a:r>
              <a:rPr lang="nl-NL"/>
              <a:t>Alt. Subtitel</a:t>
            </a:r>
          </a:p>
        </p:txBody>
      </p:sp>
    </p:spTree>
    <p:extLst>
      <p:ext uri="{BB962C8B-B14F-4D97-AF65-F5344CB8AC3E}">
        <p14:creationId xmlns:p14="http://schemas.microsoft.com/office/powerpoint/2010/main" val="87684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lleen titel #2">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F0312D61-53C1-4943-8AA0-6EE7A14B3B7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a:fillRect/>
          </a:stretch>
        </p:blipFill>
        <p:spPr>
          <a:xfrm rot="18190463">
            <a:off x="174304" y="-3706261"/>
            <a:ext cx="11173085" cy="11024902"/>
          </a:xfrm>
          <a:custGeom>
            <a:avLst/>
            <a:gdLst>
              <a:gd name="connsiteX0" fmla="*/ 1 w 11173085"/>
              <a:gd name="connsiteY0" fmla="*/ 10884287 h 11024902"/>
              <a:gd name="connsiteX1" fmla="*/ 91927 w 11173085"/>
              <a:gd name="connsiteY1" fmla="*/ 11024902 h 11024902"/>
              <a:gd name="connsiteX2" fmla="*/ 1 w 11173085"/>
              <a:gd name="connsiteY2" fmla="*/ 11024902 h 11024902"/>
              <a:gd name="connsiteX3" fmla="*/ 4140723 w 11173085"/>
              <a:gd name="connsiteY3" fmla="*/ 0 h 11024902"/>
              <a:gd name="connsiteX4" fmla="*/ 10620449 w 11173085"/>
              <a:gd name="connsiteY4" fmla="*/ 9911728 h 11024902"/>
              <a:gd name="connsiteX5" fmla="*/ 8917679 w 11173085"/>
              <a:gd name="connsiteY5" fmla="*/ 11024902 h 11024902"/>
              <a:gd name="connsiteX6" fmla="*/ 3154720 w 11173085"/>
              <a:gd name="connsiteY6" fmla="*/ 11024902 h 11024902"/>
              <a:gd name="connsiteX7" fmla="*/ 1 w 11173085"/>
              <a:gd name="connsiteY7" fmla="*/ 6199278 h 11024902"/>
              <a:gd name="connsiteX8" fmla="*/ 0 w 11173085"/>
              <a:gd name="connsiteY8" fmla="*/ 0 h 11024902"/>
              <a:gd name="connsiteX9" fmla="*/ 11173085 w 11173085"/>
              <a:gd name="connsiteY9" fmla="*/ 0 h 11024902"/>
              <a:gd name="connsiteX10" fmla="*/ 11173084 w 11173085"/>
              <a:gd name="connsiteY10" fmla="*/ 6072058 h 11024902"/>
              <a:gd name="connsiteX11" fmla="*/ 7203517 w 11173085"/>
              <a:gd name="connsiteY11" fmla="*/ 0 h 1102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73085" h="11024902">
                <a:moveTo>
                  <a:pt x="1" y="10884287"/>
                </a:moveTo>
                <a:lnTo>
                  <a:pt x="91927" y="11024902"/>
                </a:lnTo>
                <a:lnTo>
                  <a:pt x="1" y="11024902"/>
                </a:lnTo>
                <a:close/>
                <a:moveTo>
                  <a:pt x="4140723" y="0"/>
                </a:moveTo>
                <a:lnTo>
                  <a:pt x="10620449" y="9911728"/>
                </a:lnTo>
                <a:lnTo>
                  <a:pt x="8917679" y="11024902"/>
                </a:lnTo>
                <a:lnTo>
                  <a:pt x="3154720" y="11024902"/>
                </a:lnTo>
                <a:lnTo>
                  <a:pt x="1" y="6199278"/>
                </a:lnTo>
                <a:lnTo>
                  <a:pt x="0" y="0"/>
                </a:lnTo>
                <a:close/>
                <a:moveTo>
                  <a:pt x="11173085" y="0"/>
                </a:moveTo>
                <a:lnTo>
                  <a:pt x="11173084" y="6072058"/>
                </a:lnTo>
                <a:lnTo>
                  <a:pt x="7203517" y="0"/>
                </a:lnTo>
                <a:close/>
              </a:path>
            </a:pathLst>
          </a:custGeom>
        </p:spPr>
      </p:pic>
      <p:pic>
        <p:nvPicPr>
          <p:cNvPr id="15" name="Graphic 14">
            <a:extLst>
              <a:ext uri="{FF2B5EF4-FFF2-40B4-BE49-F238E27FC236}">
                <a16:creationId xmlns:a16="http://schemas.microsoft.com/office/drawing/2014/main" id="{C7142299-83C1-4006-A0C1-705BC71A6777}"/>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a:fillRect/>
          </a:stretch>
        </p:blipFill>
        <p:spPr>
          <a:xfrm rot="1320153">
            <a:off x="3069302" y="-1358175"/>
            <a:ext cx="13751490" cy="8957732"/>
          </a:xfrm>
          <a:custGeom>
            <a:avLst/>
            <a:gdLst>
              <a:gd name="connsiteX0" fmla="*/ 12609761 w 13751490"/>
              <a:gd name="connsiteY0" fmla="*/ 8957732 h 8957732"/>
              <a:gd name="connsiteX1" fmla="*/ 13751490 w 13751490"/>
              <a:gd name="connsiteY1" fmla="*/ 8496385 h 8957732"/>
              <a:gd name="connsiteX2" fmla="*/ 13751490 w 13751490"/>
              <a:gd name="connsiteY2" fmla="*/ 8957732 h 8957732"/>
              <a:gd name="connsiteX3" fmla="*/ 0 w 13751490"/>
              <a:gd name="connsiteY3" fmla="*/ 3891370 h 8957732"/>
              <a:gd name="connsiteX4" fmla="*/ 7795059 w 13751490"/>
              <a:gd name="connsiteY4" fmla="*/ 741558 h 8957732"/>
              <a:gd name="connsiteX5" fmla="*/ 10364394 w 13751490"/>
              <a:gd name="connsiteY5" fmla="*/ 7100070 h 8957732"/>
              <a:gd name="connsiteX6" fmla="*/ 5767108 w 13751490"/>
              <a:gd name="connsiteY6" fmla="*/ 8957732 h 8957732"/>
              <a:gd name="connsiteX7" fmla="*/ 0 w 13751490"/>
              <a:gd name="connsiteY7" fmla="*/ 8957732 h 8957732"/>
              <a:gd name="connsiteX8" fmla="*/ 0 w 13751490"/>
              <a:gd name="connsiteY8" fmla="*/ 0 h 8957732"/>
              <a:gd name="connsiteX9" fmla="*/ 2787590 w 13751490"/>
              <a:gd name="connsiteY9" fmla="*/ 0 h 8957732"/>
              <a:gd name="connsiteX10" fmla="*/ 0 w 13751490"/>
              <a:gd name="connsiteY10" fmla="*/ 1126403 h 8957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1490" h="8957732">
                <a:moveTo>
                  <a:pt x="12609761" y="8957732"/>
                </a:moveTo>
                <a:lnTo>
                  <a:pt x="13751490" y="8496385"/>
                </a:lnTo>
                <a:lnTo>
                  <a:pt x="13751490" y="8957732"/>
                </a:lnTo>
                <a:close/>
                <a:moveTo>
                  <a:pt x="0" y="3891370"/>
                </a:moveTo>
                <a:lnTo>
                  <a:pt x="7795059" y="741558"/>
                </a:lnTo>
                <a:lnTo>
                  <a:pt x="10364394" y="7100070"/>
                </a:lnTo>
                <a:lnTo>
                  <a:pt x="5767108" y="8957732"/>
                </a:lnTo>
                <a:lnTo>
                  <a:pt x="0" y="8957732"/>
                </a:lnTo>
                <a:close/>
                <a:moveTo>
                  <a:pt x="0" y="0"/>
                </a:moveTo>
                <a:lnTo>
                  <a:pt x="2787590" y="0"/>
                </a:lnTo>
                <a:lnTo>
                  <a:pt x="0" y="1126403"/>
                </a:lnTo>
                <a:close/>
              </a:path>
            </a:pathLst>
          </a:custGeom>
        </p:spPr>
      </p:pic>
      <p:sp>
        <p:nvSpPr>
          <p:cNvPr id="5" name="Tekstvak 4"/>
          <p:cNvSpPr txBox="1"/>
          <p:nvPr userDrawn="1"/>
        </p:nvSpPr>
        <p:spPr>
          <a:xfrm>
            <a:off x="-10750" y="-662296"/>
            <a:ext cx="12192000" cy="461665"/>
          </a:xfrm>
          <a:prstGeom prst="rect">
            <a:avLst/>
          </a:prstGeom>
          <a:noFill/>
        </p:spPr>
        <p:txBody>
          <a:bodyPr wrap="square" rtlCol="0">
            <a:spAutoFit/>
          </a:bodyPr>
          <a:lstStyle/>
          <a:p>
            <a:pPr algn="ctr"/>
            <a:r>
              <a:rPr lang="nl-NL" sz="2400" b="0" spc="50" baseline="0">
                <a:solidFill>
                  <a:schemeClr val="accent2"/>
                </a:solidFill>
                <a:latin typeface="+mj-lt"/>
                <a:cs typeface="Calibri" panose="020F0502020204030204" pitchFamily="34" charset="0"/>
              </a:rPr>
              <a:t>Alleen titel</a:t>
            </a:r>
          </a:p>
        </p:txBody>
      </p:sp>
      <p:sp>
        <p:nvSpPr>
          <p:cNvPr id="3" name="Titel 2">
            <a:extLst>
              <a:ext uri="{FF2B5EF4-FFF2-40B4-BE49-F238E27FC236}">
                <a16:creationId xmlns:a16="http://schemas.microsoft.com/office/drawing/2014/main" id="{9C75EC70-7F42-4BDA-A7A4-1B42B53FCE8E}"/>
              </a:ext>
            </a:extLst>
          </p:cNvPr>
          <p:cNvSpPr>
            <a:spLocks noGrp="1"/>
          </p:cNvSpPr>
          <p:nvPr>
            <p:ph type="title" hasCustomPrompt="1"/>
          </p:nvPr>
        </p:nvSpPr>
        <p:spPr>
          <a:xfrm>
            <a:off x="815895" y="728743"/>
            <a:ext cx="9683960" cy="895483"/>
          </a:xfrm>
        </p:spPr>
        <p:txBody>
          <a:bodyPr/>
          <a:lstStyle>
            <a:lvl1pPr>
              <a:defRPr/>
            </a:lvl1pPr>
          </a:lstStyle>
          <a:p>
            <a:r>
              <a:rPr lang="nl-NL"/>
              <a:t>Plaats hier een titel</a:t>
            </a:r>
            <a:br>
              <a:rPr lang="nl-NL"/>
            </a:br>
            <a:r>
              <a:rPr lang="nl-NL"/>
              <a:t>max. 2 regels</a:t>
            </a:r>
          </a:p>
        </p:txBody>
      </p:sp>
      <p:grpSp>
        <p:nvGrpSpPr>
          <p:cNvPr id="6" name="INSTRUCTIE">
            <a:extLst>
              <a:ext uri="{FF2B5EF4-FFF2-40B4-BE49-F238E27FC236}">
                <a16:creationId xmlns:a16="http://schemas.microsoft.com/office/drawing/2014/main" id="{8787C321-3EA2-4475-B022-39DF959A84A0}"/>
              </a:ext>
            </a:extLst>
          </p:cNvPr>
          <p:cNvGrpSpPr/>
          <p:nvPr userDrawn="1"/>
        </p:nvGrpSpPr>
        <p:grpSpPr>
          <a:xfrm>
            <a:off x="12377595" y="0"/>
            <a:ext cx="3693113" cy="6209710"/>
            <a:chOff x="-3786164" y="0"/>
            <a:chExt cx="3693113" cy="6209710"/>
          </a:xfrm>
        </p:grpSpPr>
        <p:sp>
          <p:nvSpPr>
            <p:cNvPr id="7" name="Rechthoek 6">
              <a:extLst>
                <a:ext uri="{FF2B5EF4-FFF2-40B4-BE49-F238E27FC236}">
                  <a16:creationId xmlns:a16="http://schemas.microsoft.com/office/drawing/2014/main" id="{7E386C6A-7F65-4746-AD52-F0B3AA2107FE}"/>
                </a:ext>
              </a:extLst>
            </p:cNvPr>
            <p:cNvSpPr/>
            <p:nvPr userDrawn="1"/>
          </p:nvSpPr>
          <p:spPr>
            <a:xfrm>
              <a:off x="-3786164" y="0"/>
              <a:ext cx="3593091" cy="5572125"/>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ICOON invoegen/opmaken</a:t>
              </a:r>
            </a:p>
          </p:txBody>
        </p:sp>
        <p:sp>
          <p:nvSpPr>
            <p:cNvPr id="8" name="Rechthoek 7">
              <a:extLst>
                <a:ext uri="{FF2B5EF4-FFF2-40B4-BE49-F238E27FC236}">
                  <a16:creationId xmlns:a16="http://schemas.microsoft.com/office/drawing/2014/main" id="{20B9D53D-5DF7-44C9-A23A-0B231C4030C0}"/>
                </a:ext>
              </a:extLst>
            </p:cNvPr>
            <p:cNvSpPr/>
            <p:nvPr userDrawn="1"/>
          </p:nvSpPr>
          <p:spPr>
            <a:xfrm>
              <a:off x="-3786164" y="5381710"/>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b="1" cap="all" baseline="0" noProof="0">
                  <a:solidFill>
                    <a:srgbClr val="211F26"/>
                  </a:solidFill>
                  <a:latin typeface="Calibri" panose="020F0502020204030204" pitchFamily="34" charset="0"/>
                  <a:cs typeface="Calibri" panose="020F0502020204030204" pitchFamily="34" charset="0"/>
                </a:rPr>
              </a:br>
              <a:r>
                <a:rPr lang="nl-NL" sz="1200" kern="1200" cap="none" baseline="0" noProof="0">
                  <a:solidFill>
                    <a:srgbClr val="211F26"/>
                  </a:solidFill>
                  <a:latin typeface="Calibri" panose="020F0502020204030204" pitchFamily="34" charset="0"/>
                  <a:ea typeface="+mn-ea"/>
                  <a:cs typeface="Calibri" panose="020F0502020204030204" pitchFamily="34" charset="0"/>
                </a:rPr>
                <a:t>Ga naar de tab</a:t>
              </a:r>
              <a:r>
                <a:rPr lang="nl-NL" sz="1200" b="1" cap="all" baseline="0" noProof="0">
                  <a:solidFill>
                    <a:srgbClr val="211F26"/>
                  </a:solidFill>
                  <a:latin typeface="Calibri" panose="020F0502020204030204" pitchFamily="34" charset="0"/>
                  <a:cs typeface="Calibri" panose="020F0502020204030204" pitchFamily="34" charset="0"/>
                </a:rPr>
                <a:t> 'SLIDEBUILDER’ </a:t>
              </a:r>
              <a:r>
                <a:rPr lang="nl-NL" sz="1200" kern="1200" cap="none" baseline="0" noProof="0">
                  <a:solidFill>
                    <a:srgbClr val="211F26"/>
                  </a:solidFill>
                  <a:latin typeface="Calibri" panose="020F0502020204030204" pitchFamily="34" charset="0"/>
                  <a:ea typeface="+mn-ea"/>
                  <a:cs typeface="Calibri" panose="020F0502020204030204" pitchFamily="34" charset="0"/>
                </a:rPr>
                <a:t>en klik</a:t>
              </a:r>
              <a:br>
                <a:rPr lang="nl-NL" sz="1200" kern="1200" cap="none" baseline="0" noProof="0">
                  <a:solidFill>
                    <a:srgbClr val="211F26"/>
                  </a:solidFill>
                  <a:latin typeface="Calibri" panose="020F0502020204030204" pitchFamily="34" charset="0"/>
                  <a:ea typeface="+mn-ea"/>
                  <a:cs typeface="Calibri" panose="020F0502020204030204" pitchFamily="34" charset="0"/>
                </a:rPr>
              </a:br>
              <a:r>
                <a:rPr lang="nl-NL" sz="1200" kern="1200" cap="none" baseline="0" noProof="0">
                  <a:solidFill>
                    <a:srgbClr val="211F26"/>
                  </a:solidFill>
                  <a:latin typeface="Calibri" panose="020F0502020204030204" pitchFamily="34" charset="0"/>
                  <a:ea typeface="+mn-ea"/>
                  <a:cs typeface="Calibri" panose="020F0502020204030204" pitchFamily="34" charset="0"/>
                </a:rPr>
                <a:t>op de knop </a:t>
              </a:r>
              <a:r>
                <a:rPr lang="nl-NL" sz="1200" b="1" cap="all" baseline="0" noProof="0">
                  <a:solidFill>
                    <a:srgbClr val="211F26"/>
                  </a:solidFill>
                  <a:latin typeface="Calibri" panose="020F0502020204030204" pitchFamily="34" charset="0"/>
                  <a:cs typeface="Calibri" panose="020F0502020204030204" pitchFamily="34" charset="0"/>
                </a:rPr>
                <a:t>‘Inspiratie'</a:t>
              </a:r>
            </a:p>
          </p:txBody>
        </p:sp>
        <p:sp>
          <p:nvSpPr>
            <p:cNvPr id="9" name="Ovaal 8">
              <a:extLst>
                <a:ext uri="{FF2B5EF4-FFF2-40B4-BE49-F238E27FC236}">
                  <a16:creationId xmlns:a16="http://schemas.microsoft.com/office/drawing/2014/main" id="{6D257B21-D3D6-4EB9-B9BA-41120F1892C4}"/>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0" name="Rechthoek 9">
              <a:extLst>
                <a:ext uri="{FF2B5EF4-FFF2-40B4-BE49-F238E27FC236}">
                  <a16:creationId xmlns:a16="http://schemas.microsoft.com/office/drawing/2014/main" id="{3FE736F2-EC04-4349-BD45-C3DD5F9E78C4}"/>
                </a:ext>
              </a:extLst>
            </p:cNvPr>
            <p:cNvSpPr/>
            <p:nvPr userDrawn="1"/>
          </p:nvSpPr>
          <p:spPr>
            <a:xfrm>
              <a:off x="-3319416" y="465323"/>
              <a:ext cx="2944087" cy="66185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het bestaande</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icoon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‘Iconen’</a:t>
              </a:r>
              <a:r>
                <a:rPr kumimoji="0" lang="nl-NL" sz="12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11" name="Ovaal 10">
              <a:extLst>
                <a:ext uri="{FF2B5EF4-FFF2-40B4-BE49-F238E27FC236}">
                  <a16:creationId xmlns:a16="http://schemas.microsoft.com/office/drawing/2014/main" id="{D049E110-0EC1-43C4-92E2-59C886D791FB}"/>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2" name="Rechthoek 11">
              <a:extLst>
                <a:ext uri="{FF2B5EF4-FFF2-40B4-BE49-F238E27FC236}">
                  <a16:creationId xmlns:a16="http://schemas.microsoft.com/office/drawing/2014/main" id="{A7B06420-D5B8-4758-9954-EEE7A453B7E4}"/>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de gewenste categorie en het icoon</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3" name="Rechthoek 12">
              <a:extLst>
                <a:ext uri="{FF2B5EF4-FFF2-40B4-BE49-F238E27FC236}">
                  <a16:creationId xmlns:a16="http://schemas.microsoft.com/office/drawing/2014/main" id="{11D716F7-223D-4F1B-9652-998DC9CA9DCF}"/>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1000" b="1" noProof="0">
                  <a:solidFill>
                    <a:srgbClr val="211F26"/>
                  </a:solidFill>
                  <a:latin typeface="Calibri" panose="020F0502020204030204" pitchFamily="34" charset="0"/>
                  <a:cs typeface="Calibri" panose="020F0502020204030204" pitchFamily="34" charset="0"/>
                </a:rPr>
                <a:t>Invoegen</a:t>
              </a:r>
            </a:p>
          </p:txBody>
        </p:sp>
        <p:sp>
          <p:nvSpPr>
            <p:cNvPr id="14" name="Ovaal 13">
              <a:extLst>
                <a:ext uri="{FF2B5EF4-FFF2-40B4-BE49-F238E27FC236}">
                  <a16:creationId xmlns:a16="http://schemas.microsoft.com/office/drawing/2014/main" id="{DFD84C26-3859-4C90-BAD2-8DBA7BD2488A}"/>
                </a:ext>
              </a:extLst>
            </p:cNvPr>
            <p:cNvSpPr/>
            <p:nvPr userDrawn="1"/>
          </p:nvSpPr>
          <p:spPr>
            <a:xfrm>
              <a:off x="-3603587" y="263483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6" name="Rechthoek 15">
              <a:extLst>
                <a:ext uri="{FF2B5EF4-FFF2-40B4-BE49-F238E27FC236}">
                  <a16:creationId xmlns:a16="http://schemas.microsoft.com/office/drawing/2014/main" id="{AF59217D-5E25-4FBD-A27A-384203261248}"/>
                </a:ext>
              </a:extLst>
            </p:cNvPr>
            <p:cNvSpPr/>
            <p:nvPr userDrawn="1"/>
          </p:nvSpPr>
          <p:spPr>
            <a:xfrm>
              <a:off x="-3319415" y="2634835"/>
              <a:ext cx="2944682" cy="637754"/>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Sleep het icoon op de gewenste positie op de slide. Om het icoon een andere kleur te geven,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tekenen’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‘Opmaak’ </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‘Vormopvulling’</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7" name="ICOON_info">
              <a:extLst>
                <a:ext uri="{FF2B5EF4-FFF2-40B4-BE49-F238E27FC236}">
                  <a16:creationId xmlns:a16="http://schemas.microsoft.com/office/drawing/2014/main" id="{B0891C75-F9ED-4F1C-BEF9-AEFDE29DF06F}"/>
                </a:ext>
              </a:extLst>
            </p:cNvPr>
            <p:cNvGrpSpPr/>
            <p:nvPr userDrawn="1"/>
          </p:nvGrpSpPr>
          <p:grpSpPr>
            <a:xfrm>
              <a:off x="-376736" y="5210661"/>
              <a:ext cx="283685" cy="283685"/>
              <a:chOff x="-510741" y="5913713"/>
              <a:chExt cx="267555" cy="267555"/>
            </a:xfrm>
          </p:grpSpPr>
          <p:sp>
            <p:nvSpPr>
              <p:cNvPr id="77" name="Ovaal 76">
                <a:extLst>
                  <a:ext uri="{FF2B5EF4-FFF2-40B4-BE49-F238E27FC236}">
                    <a16:creationId xmlns:a16="http://schemas.microsoft.com/office/drawing/2014/main" id="{69A3D386-808F-4528-A039-A3A74FB05430}"/>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78" name="Graphic 163" descr="Informatie">
                <a:extLst>
                  <a:ext uri="{FF2B5EF4-FFF2-40B4-BE49-F238E27FC236}">
                    <a16:creationId xmlns:a16="http://schemas.microsoft.com/office/drawing/2014/main" id="{634205C1-F548-474F-B968-160B99C7DC39}"/>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18" name="Groep 17">
              <a:extLst>
                <a:ext uri="{FF2B5EF4-FFF2-40B4-BE49-F238E27FC236}">
                  <a16:creationId xmlns:a16="http://schemas.microsoft.com/office/drawing/2014/main" id="{4479FD5D-C64B-47E3-AF54-195E0846E95A}"/>
                </a:ext>
              </a:extLst>
            </p:cNvPr>
            <p:cNvGrpSpPr/>
            <p:nvPr userDrawn="1"/>
          </p:nvGrpSpPr>
          <p:grpSpPr>
            <a:xfrm>
              <a:off x="-938434" y="5519087"/>
              <a:ext cx="627798" cy="576693"/>
              <a:chOff x="-938434" y="4570310"/>
              <a:chExt cx="627798" cy="576693"/>
            </a:xfrm>
          </p:grpSpPr>
          <p:grpSp>
            <p:nvGrpSpPr>
              <p:cNvPr id="72" name="Inspireren">
                <a:extLst>
                  <a:ext uri="{FF2B5EF4-FFF2-40B4-BE49-F238E27FC236}">
                    <a16:creationId xmlns:a16="http://schemas.microsoft.com/office/drawing/2014/main" id="{3446E0F2-5CEA-4A2C-A1A4-8E0FA7CC057C}"/>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74" name="Freeform 12">
                  <a:extLst>
                    <a:ext uri="{FF2B5EF4-FFF2-40B4-BE49-F238E27FC236}">
                      <a16:creationId xmlns:a16="http://schemas.microsoft.com/office/drawing/2014/main" id="{9D77F3E4-1637-40CF-B50C-EA7DDE12656F}"/>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a:ln>
                      <a:noFill/>
                    </a:ln>
                    <a:solidFill>
                      <a:srgbClr val="211F26"/>
                    </a:solidFill>
                    <a:effectLst/>
                    <a:uLnTx/>
                    <a:uFillTx/>
                    <a:latin typeface="Segoe UI Light"/>
                  </a:endParaRPr>
                </a:p>
              </p:txBody>
            </p:sp>
            <p:sp>
              <p:nvSpPr>
                <p:cNvPr id="75" name="Freeform 13">
                  <a:extLst>
                    <a:ext uri="{FF2B5EF4-FFF2-40B4-BE49-F238E27FC236}">
                      <a16:creationId xmlns:a16="http://schemas.microsoft.com/office/drawing/2014/main" id="{A175F6D3-8798-4830-8A7A-B6724F2C11EF}"/>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a:ln>
                      <a:noFill/>
                    </a:ln>
                    <a:solidFill>
                      <a:srgbClr val="211F26"/>
                    </a:solidFill>
                    <a:effectLst/>
                    <a:uLnTx/>
                    <a:uFillTx/>
                    <a:latin typeface="Segoe UI Light"/>
                  </a:endParaRPr>
                </a:p>
              </p:txBody>
            </p:sp>
            <p:sp>
              <p:nvSpPr>
                <p:cNvPr id="76" name="Freeform 14">
                  <a:extLst>
                    <a:ext uri="{FF2B5EF4-FFF2-40B4-BE49-F238E27FC236}">
                      <a16:creationId xmlns:a16="http://schemas.microsoft.com/office/drawing/2014/main" id="{00BF7B05-1E74-44AC-B326-AE79C3253745}"/>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a:ln>
                      <a:noFill/>
                    </a:ln>
                    <a:solidFill>
                      <a:srgbClr val="211F26"/>
                    </a:solidFill>
                    <a:effectLst/>
                    <a:uLnTx/>
                    <a:uFillTx/>
                    <a:latin typeface="Segoe UI Light"/>
                  </a:endParaRPr>
                </a:p>
              </p:txBody>
            </p:sp>
          </p:grpSp>
          <p:sp>
            <p:nvSpPr>
              <p:cNvPr id="73" name="Tekstvak 72">
                <a:extLst>
                  <a:ext uri="{FF2B5EF4-FFF2-40B4-BE49-F238E27FC236}">
                    <a16:creationId xmlns:a16="http://schemas.microsoft.com/office/drawing/2014/main" id="{4889071A-3BAD-443F-A802-67A5137E2C95}"/>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Inspiratie</a:t>
                </a:r>
              </a:p>
            </p:txBody>
          </p:sp>
        </p:grpSp>
        <p:grpSp>
          <p:nvGrpSpPr>
            <p:cNvPr id="20" name="Groep 19">
              <a:extLst>
                <a:ext uri="{FF2B5EF4-FFF2-40B4-BE49-F238E27FC236}">
                  <a16:creationId xmlns:a16="http://schemas.microsoft.com/office/drawing/2014/main" id="{3A5D5745-0EF8-4B9D-B819-8BBA80673177}"/>
                </a:ext>
              </a:extLst>
            </p:cNvPr>
            <p:cNvGrpSpPr/>
            <p:nvPr userDrawn="1"/>
          </p:nvGrpSpPr>
          <p:grpSpPr>
            <a:xfrm>
              <a:off x="-3398401" y="1222628"/>
              <a:ext cx="491631" cy="410839"/>
              <a:chOff x="-3241990" y="1222628"/>
              <a:chExt cx="491631" cy="410839"/>
            </a:xfrm>
          </p:grpSpPr>
          <p:sp>
            <p:nvSpPr>
              <p:cNvPr id="59" name="Tekstvak 58">
                <a:extLst>
                  <a:ext uri="{FF2B5EF4-FFF2-40B4-BE49-F238E27FC236}">
                    <a16:creationId xmlns:a16="http://schemas.microsoft.com/office/drawing/2014/main" id="{819EA17E-DA7C-4A5B-93FB-455ABD59A941}"/>
                  </a:ext>
                </a:extLst>
              </p:cNvPr>
              <p:cNvSpPr txBox="1"/>
              <p:nvPr userDrawn="1"/>
            </p:nvSpPr>
            <p:spPr>
              <a:xfrm>
                <a:off x="-3241990" y="1489960"/>
                <a:ext cx="491631" cy="14350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Iconen</a:t>
                </a:r>
              </a:p>
            </p:txBody>
          </p:sp>
          <p:grpSp>
            <p:nvGrpSpPr>
              <p:cNvPr id="60" name="Groep 59">
                <a:extLst>
                  <a:ext uri="{FF2B5EF4-FFF2-40B4-BE49-F238E27FC236}">
                    <a16:creationId xmlns:a16="http://schemas.microsoft.com/office/drawing/2014/main" id="{AE02AB4F-CEF8-46DC-897D-C7D0C79A9FB9}"/>
                  </a:ext>
                </a:extLst>
              </p:cNvPr>
              <p:cNvGrpSpPr/>
              <p:nvPr userDrawn="1"/>
            </p:nvGrpSpPr>
            <p:grpSpPr>
              <a:xfrm>
                <a:off x="-3119153" y="1222628"/>
                <a:ext cx="245956" cy="246691"/>
                <a:chOff x="1314120" y="4794393"/>
                <a:chExt cx="1787447" cy="1792785"/>
              </a:xfrm>
            </p:grpSpPr>
            <p:grpSp>
              <p:nvGrpSpPr>
                <p:cNvPr id="61" name="Groep 60">
                  <a:extLst>
                    <a:ext uri="{FF2B5EF4-FFF2-40B4-BE49-F238E27FC236}">
                      <a16:creationId xmlns:a16="http://schemas.microsoft.com/office/drawing/2014/main" id="{1B9E62AB-5A48-4799-9FB4-A3C7D779B96A}"/>
                    </a:ext>
                  </a:extLst>
                </p:cNvPr>
                <p:cNvGrpSpPr/>
                <p:nvPr/>
              </p:nvGrpSpPr>
              <p:grpSpPr>
                <a:xfrm>
                  <a:off x="1314120" y="4794393"/>
                  <a:ext cx="1787447" cy="1792785"/>
                  <a:chOff x="1314120" y="4794393"/>
                  <a:chExt cx="1787447" cy="1792785"/>
                </a:xfrm>
                <a:gradFill>
                  <a:gsLst>
                    <a:gs pos="0">
                      <a:srgbClr val="9D9FA1"/>
                    </a:gs>
                    <a:gs pos="70000">
                      <a:srgbClr val="211F26"/>
                    </a:gs>
                  </a:gsLst>
                  <a:lin ang="2700000" scaled="0"/>
                </a:gradFill>
              </p:grpSpPr>
              <p:grpSp>
                <p:nvGrpSpPr>
                  <p:cNvPr id="63" name="Groep 62">
                    <a:extLst>
                      <a:ext uri="{FF2B5EF4-FFF2-40B4-BE49-F238E27FC236}">
                        <a16:creationId xmlns:a16="http://schemas.microsoft.com/office/drawing/2014/main" id="{400C7B75-D49B-4252-9AE2-8DBA57CCBF80}"/>
                      </a:ext>
                    </a:extLst>
                  </p:cNvPr>
                  <p:cNvGrpSpPr/>
                  <p:nvPr/>
                </p:nvGrpSpPr>
                <p:grpSpPr>
                  <a:xfrm>
                    <a:off x="1314120" y="4794393"/>
                    <a:ext cx="1787447" cy="1792785"/>
                    <a:chOff x="1314120" y="4794393"/>
                    <a:chExt cx="1787447" cy="1792785"/>
                  </a:xfrm>
                  <a:grpFill/>
                </p:grpSpPr>
                <p:sp>
                  <p:nvSpPr>
                    <p:cNvPr id="68" name="Vrije vorm: vorm 67">
                      <a:extLst>
                        <a:ext uri="{FF2B5EF4-FFF2-40B4-BE49-F238E27FC236}">
                          <a16:creationId xmlns:a16="http://schemas.microsoft.com/office/drawing/2014/main" id="{483C0AB2-9BCC-4EA9-A888-40F15B3740EA}"/>
                        </a:ext>
                      </a:extLst>
                    </p:cNvPr>
                    <p:cNvSpPr/>
                    <p:nvPr/>
                  </p:nvSpPr>
                  <p:spPr>
                    <a:xfrm>
                      <a:off x="1314120" y="4794393"/>
                      <a:ext cx="854131" cy="854131"/>
                    </a:xfrm>
                    <a:custGeom>
                      <a:avLst/>
                      <a:gdLst>
                        <a:gd name="connsiteX0" fmla="*/ 716202 w 854130"/>
                        <a:gd name="connsiteY0" fmla="*/ 139664 h 854130"/>
                        <a:gd name="connsiteX1" fmla="*/ 716202 w 854130"/>
                        <a:gd name="connsiteY1" fmla="*/ 716202 h 854130"/>
                        <a:gd name="connsiteX2" fmla="*/ 139664 w 854130"/>
                        <a:gd name="connsiteY2" fmla="*/ 716202 h 854130"/>
                        <a:gd name="connsiteX3" fmla="*/ 139664 w 854130"/>
                        <a:gd name="connsiteY3" fmla="*/ 139664 h 854130"/>
                        <a:gd name="connsiteX4" fmla="*/ 716202 w 854130"/>
                        <a:gd name="connsiteY4" fmla="*/ 139664 h 854130"/>
                        <a:gd name="connsiteX5" fmla="*/ 849660 w 854130"/>
                        <a:gd name="connsiteY5" fmla="*/ 6206 h 854130"/>
                        <a:gd name="connsiteX6" fmla="*/ 6206 w 854130"/>
                        <a:gd name="connsiteY6" fmla="*/ 6206 h 854130"/>
                        <a:gd name="connsiteX7" fmla="*/ 6206 w 854130"/>
                        <a:gd name="connsiteY7" fmla="*/ 849660 h 854130"/>
                        <a:gd name="connsiteX8" fmla="*/ 849660 w 854130"/>
                        <a:gd name="connsiteY8" fmla="*/ 849660 h 854130"/>
                        <a:gd name="connsiteX9" fmla="*/ 849660 w 854130"/>
                        <a:gd name="connsiteY9" fmla="*/ 6206 h 854130"/>
                        <a:gd name="connsiteX10" fmla="*/ 849660 w 854130"/>
                        <a:gd name="connsiteY10" fmla="*/ 6206 h 85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130" h="854130">
                          <a:moveTo>
                            <a:pt x="716202" y="139664"/>
                          </a:moveTo>
                          <a:lnTo>
                            <a:pt x="716202" y="716202"/>
                          </a:lnTo>
                          <a:lnTo>
                            <a:pt x="139664" y="716202"/>
                          </a:lnTo>
                          <a:lnTo>
                            <a:pt x="139664" y="139664"/>
                          </a:lnTo>
                          <a:lnTo>
                            <a:pt x="716202" y="139664"/>
                          </a:lnTo>
                          <a:moveTo>
                            <a:pt x="849660" y="6206"/>
                          </a:moveTo>
                          <a:lnTo>
                            <a:pt x="6206" y="6206"/>
                          </a:lnTo>
                          <a:lnTo>
                            <a:pt x="6206" y="849660"/>
                          </a:lnTo>
                          <a:lnTo>
                            <a:pt x="849660" y="849660"/>
                          </a:lnTo>
                          <a:lnTo>
                            <a:pt x="849660" y="6206"/>
                          </a:lnTo>
                          <a:lnTo>
                            <a:pt x="849660" y="6206"/>
                          </a:lnTo>
                          <a:close/>
                        </a:path>
                      </a:pathLst>
                    </a:custGeom>
                    <a:grpFill/>
                    <a:ln w="8858" cap="flat">
                      <a:noFill/>
                      <a:prstDash val="solid"/>
                      <a:miter/>
                    </a:ln>
                  </p:spPr>
                  <p:txBody>
                    <a:bodyPr rtlCol="0" anchor="ctr"/>
                    <a:lstStyle/>
                    <a:p>
                      <a:pPr defTabSz="995469"/>
                      <a:endParaRPr lang="nl-NL" sz="8108">
                        <a:solidFill>
                          <a:srgbClr val="211F26"/>
                        </a:solidFill>
                        <a:latin typeface="Segoe UI Light"/>
                      </a:endParaRPr>
                    </a:p>
                  </p:txBody>
                </p:sp>
                <p:sp>
                  <p:nvSpPr>
                    <p:cNvPr id="69" name="Vrije vorm: vorm 68">
                      <a:extLst>
                        <a:ext uri="{FF2B5EF4-FFF2-40B4-BE49-F238E27FC236}">
                          <a16:creationId xmlns:a16="http://schemas.microsoft.com/office/drawing/2014/main" id="{ED2289B7-DC52-45DD-AE86-0A18FB4D891D}"/>
                        </a:ext>
                      </a:extLst>
                    </p:cNvPr>
                    <p:cNvSpPr/>
                    <p:nvPr/>
                  </p:nvSpPr>
                  <p:spPr>
                    <a:xfrm>
                      <a:off x="2247436" y="4794393"/>
                      <a:ext cx="854131" cy="854131"/>
                    </a:xfrm>
                    <a:custGeom>
                      <a:avLst/>
                      <a:gdLst>
                        <a:gd name="connsiteX0" fmla="*/ 716202 w 854130"/>
                        <a:gd name="connsiteY0" fmla="*/ 139664 h 854130"/>
                        <a:gd name="connsiteX1" fmla="*/ 716202 w 854130"/>
                        <a:gd name="connsiteY1" fmla="*/ 716202 h 854130"/>
                        <a:gd name="connsiteX2" fmla="*/ 139664 w 854130"/>
                        <a:gd name="connsiteY2" fmla="*/ 716202 h 854130"/>
                        <a:gd name="connsiteX3" fmla="*/ 139664 w 854130"/>
                        <a:gd name="connsiteY3" fmla="*/ 139664 h 854130"/>
                        <a:gd name="connsiteX4" fmla="*/ 716202 w 854130"/>
                        <a:gd name="connsiteY4" fmla="*/ 139664 h 854130"/>
                        <a:gd name="connsiteX5" fmla="*/ 849660 w 854130"/>
                        <a:gd name="connsiteY5" fmla="*/ 6206 h 854130"/>
                        <a:gd name="connsiteX6" fmla="*/ 6206 w 854130"/>
                        <a:gd name="connsiteY6" fmla="*/ 6206 h 854130"/>
                        <a:gd name="connsiteX7" fmla="*/ 6206 w 854130"/>
                        <a:gd name="connsiteY7" fmla="*/ 849660 h 854130"/>
                        <a:gd name="connsiteX8" fmla="*/ 849660 w 854130"/>
                        <a:gd name="connsiteY8" fmla="*/ 849660 h 854130"/>
                        <a:gd name="connsiteX9" fmla="*/ 849660 w 854130"/>
                        <a:gd name="connsiteY9" fmla="*/ 6206 h 854130"/>
                        <a:gd name="connsiteX10" fmla="*/ 849660 w 854130"/>
                        <a:gd name="connsiteY10" fmla="*/ 6206 h 85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130" h="854130">
                          <a:moveTo>
                            <a:pt x="716202" y="139664"/>
                          </a:moveTo>
                          <a:lnTo>
                            <a:pt x="716202" y="716202"/>
                          </a:lnTo>
                          <a:lnTo>
                            <a:pt x="139664" y="716202"/>
                          </a:lnTo>
                          <a:lnTo>
                            <a:pt x="139664" y="139664"/>
                          </a:lnTo>
                          <a:lnTo>
                            <a:pt x="716202" y="139664"/>
                          </a:lnTo>
                          <a:moveTo>
                            <a:pt x="849660" y="6206"/>
                          </a:moveTo>
                          <a:lnTo>
                            <a:pt x="6206" y="6206"/>
                          </a:lnTo>
                          <a:lnTo>
                            <a:pt x="6206" y="849660"/>
                          </a:lnTo>
                          <a:lnTo>
                            <a:pt x="849660" y="849660"/>
                          </a:lnTo>
                          <a:lnTo>
                            <a:pt x="849660" y="6206"/>
                          </a:lnTo>
                          <a:lnTo>
                            <a:pt x="849660" y="6206"/>
                          </a:lnTo>
                          <a:close/>
                        </a:path>
                      </a:pathLst>
                    </a:custGeom>
                    <a:grpFill/>
                    <a:ln w="8858" cap="flat">
                      <a:noFill/>
                      <a:prstDash val="solid"/>
                      <a:miter/>
                    </a:ln>
                  </p:spPr>
                  <p:txBody>
                    <a:bodyPr rtlCol="0" anchor="ctr"/>
                    <a:lstStyle/>
                    <a:p>
                      <a:pPr defTabSz="995469"/>
                      <a:endParaRPr lang="nl-NL" sz="8108">
                        <a:solidFill>
                          <a:srgbClr val="211F26"/>
                        </a:solidFill>
                        <a:latin typeface="Segoe UI Light"/>
                      </a:endParaRPr>
                    </a:p>
                  </p:txBody>
                </p:sp>
                <p:sp>
                  <p:nvSpPr>
                    <p:cNvPr id="70" name="Vrije vorm: vorm 69">
                      <a:extLst>
                        <a:ext uri="{FF2B5EF4-FFF2-40B4-BE49-F238E27FC236}">
                          <a16:creationId xmlns:a16="http://schemas.microsoft.com/office/drawing/2014/main" id="{5E2001E5-6503-4904-8812-B8C65DCD2F0F}"/>
                        </a:ext>
                      </a:extLst>
                    </p:cNvPr>
                    <p:cNvSpPr/>
                    <p:nvPr/>
                  </p:nvSpPr>
                  <p:spPr>
                    <a:xfrm>
                      <a:off x="1314120" y="5733047"/>
                      <a:ext cx="854131" cy="854131"/>
                    </a:xfrm>
                    <a:custGeom>
                      <a:avLst/>
                      <a:gdLst>
                        <a:gd name="connsiteX0" fmla="*/ 716202 w 854130"/>
                        <a:gd name="connsiteY0" fmla="*/ 139664 h 854130"/>
                        <a:gd name="connsiteX1" fmla="*/ 716202 w 854130"/>
                        <a:gd name="connsiteY1" fmla="*/ 716202 h 854130"/>
                        <a:gd name="connsiteX2" fmla="*/ 139664 w 854130"/>
                        <a:gd name="connsiteY2" fmla="*/ 716202 h 854130"/>
                        <a:gd name="connsiteX3" fmla="*/ 139664 w 854130"/>
                        <a:gd name="connsiteY3" fmla="*/ 139664 h 854130"/>
                        <a:gd name="connsiteX4" fmla="*/ 716202 w 854130"/>
                        <a:gd name="connsiteY4" fmla="*/ 139664 h 854130"/>
                        <a:gd name="connsiteX5" fmla="*/ 849660 w 854130"/>
                        <a:gd name="connsiteY5" fmla="*/ 6206 h 854130"/>
                        <a:gd name="connsiteX6" fmla="*/ 6206 w 854130"/>
                        <a:gd name="connsiteY6" fmla="*/ 6206 h 854130"/>
                        <a:gd name="connsiteX7" fmla="*/ 6206 w 854130"/>
                        <a:gd name="connsiteY7" fmla="*/ 849660 h 854130"/>
                        <a:gd name="connsiteX8" fmla="*/ 849660 w 854130"/>
                        <a:gd name="connsiteY8" fmla="*/ 849660 h 854130"/>
                        <a:gd name="connsiteX9" fmla="*/ 849660 w 854130"/>
                        <a:gd name="connsiteY9" fmla="*/ 6206 h 854130"/>
                        <a:gd name="connsiteX10" fmla="*/ 849660 w 854130"/>
                        <a:gd name="connsiteY10" fmla="*/ 6206 h 85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130" h="854130">
                          <a:moveTo>
                            <a:pt x="716202" y="139664"/>
                          </a:moveTo>
                          <a:lnTo>
                            <a:pt x="716202" y="716202"/>
                          </a:lnTo>
                          <a:lnTo>
                            <a:pt x="139664" y="716202"/>
                          </a:lnTo>
                          <a:lnTo>
                            <a:pt x="139664" y="139664"/>
                          </a:lnTo>
                          <a:lnTo>
                            <a:pt x="716202" y="139664"/>
                          </a:lnTo>
                          <a:moveTo>
                            <a:pt x="849660" y="6206"/>
                          </a:moveTo>
                          <a:lnTo>
                            <a:pt x="6206" y="6206"/>
                          </a:lnTo>
                          <a:lnTo>
                            <a:pt x="6206" y="849660"/>
                          </a:lnTo>
                          <a:lnTo>
                            <a:pt x="849660" y="849660"/>
                          </a:lnTo>
                          <a:lnTo>
                            <a:pt x="849660" y="6206"/>
                          </a:lnTo>
                          <a:lnTo>
                            <a:pt x="849660" y="6206"/>
                          </a:lnTo>
                          <a:close/>
                        </a:path>
                      </a:pathLst>
                    </a:custGeom>
                    <a:grpFill/>
                    <a:ln w="8858" cap="flat">
                      <a:noFill/>
                      <a:prstDash val="solid"/>
                      <a:miter/>
                    </a:ln>
                  </p:spPr>
                  <p:txBody>
                    <a:bodyPr rtlCol="0" anchor="ctr"/>
                    <a:lstStyle/>
                    <a:p>
                      <a:pPr defTabSz="995469"/>
                      <a:endParaRPr lang="nl-NL" sz="8108">
                        <a:solidFill>
                          <a:srgbClr val="211F26"/>
                        </a:solidFill>
                        <a:latin typeface="Segoe UI Light"/>
                      </a:endParaRPr>
                    </a:p>
                  </p:txBody>
                </p:sp>
                <p:sp>
                  <p:nvSpPr>
                    <p:cNvPr id="71" name="Vrije vorm: vorm 70">
                      <a:extLst>
                        <a:ext uri="{FF2B5EF4-FFF2-40B4-BE49-F238E27FC236}">
                          <a16:creationId xmlns:a16="http://schemas.microsoft.com/office/drawing/2014/main" id="{A06092DE-F2DA-43F5-9F10-E8351B3733E6}"/>
                        </a:ext>
                      </a:extLst>
                    </p:cNvPr>
                    <p:cNvSpPr/>
                    <p:nvPr/>
                  </p:nvSpPr>
                  <p:spPr>
                    <a:xfrm>
                      <a:off x="2247436" y="5733047"/>
                      <a:ext cx="854131" cy="854131"/>
                    </a:xfrm>
                    <a:custGeom>
                      <a:avLst/>
                      <a:gdLst>
                        <a:gd name="connsiteX0" fmla="*/ 716202 w 854130"/>
                        <a:gd name="connsiteY0" fmla="*/ 139664 h 854130"/>
                        <a:gd name="connsiteX1" fmla="*/ 716202 w 854130"/>
                        <a:gd name="connsiteY1" fmla="*/ 716202 h 854130"/>
                        <a:gd name="connsiteX2" fmla="*/ 139664 w 854130"/>
                        <a:gd name="connsiteY2" fmla="*/ 716202 h 854130"/>
                        <a:gd name="connsiteX3" fmla="*/ 139664 w 854130"/>
                        <a:gd name="connsiteY3" fmla="*/ 139664 h 854130"/>
                        <a:gd name="connsiteX4" fmla="*/ 716202 w 854130"/>
                        <a:gd name="connsiteY4" fmla="*/ 139664 h 854130"/>
                        <a:gd name="connsiteX5" fmla="*/ 849660 w 854130"/>
                        <a:gd name="connsiteY5" fmla="*/ 6206 h 854130"/>
                        <a:gd name="connsiteX6" fmla="*/ 6206 w 854130"/>
                        <a:gd name="connsiteY6" fmla="*/ 6206 h 854130"/>
                        <a:gd name="connsiteX7" fmla="*/ 6206 w 854130"/>
                        <a:gd name="connsiteY7" fmla="*/ 849660 h 854130"/>
                        <a:gd name="connsiteX8" fmla="*/ 849660 w 854130"/>
                        <a:gd name="connsiteY8" fmla="*/ 849660 h 854130"/>
                        <a:gd name="connsiteX9" fmla="*/ 849660 w 854130"/>
                        <a:gd name="connsiteY9" fmla="*/ 6206 h 854130"/>
                        <a:gd name="connsiteX10" fmla="*/ 849660 w 854130"/>
                        <a:gd name="connsiteY10" fmla="*/ 6206 h 85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130" h="854130">
                          <a:moveTo>
                            <a:pt x="716202" y="139664"/>
                          </a:moveTo>
                          <a:lnTo>
                            <a:pt x="716202" y="716202"/>
                          </a:lnTo>
                          <a:lnTo>
                            <a:pt x="139664" y="716202"/>
                          </a:lnTo>
                          <a:lnTo>
                            <a:pt x="139664" y="139664"/>
                          </a:lnTo>
                          <a:lnTo>
                            <a:pt x="716202" y="139664"/>
                          </a:lnTo>
                          <a:moveTo>
                            <a:pt x="849660" y="6206"/>
                          </a:moveTo>
                          <a:lnTo>
                            <a:pt x="6206" y="6206"/>
                          </a:lnTo>
                          <a:lnTo>
                            <a:pt x="6206" y="849660"/>
                          </a:lnTo>
                          <a:lnTo>
                            <a:pt x="849660" y="849660"/>
                          </a:lnTo>
                          <a:lnTo>
                            <a:pt x="849660" y="6206"/>
                          </a:lnTo>
                          <a:lnTo>
                            <a:pt x="849660" y="6206"/>
                          </a:lnTo>
                          <a:close/>
                        </a:path>
                      </a:pathLst>
                    </a:custGeom>
                    <a:grpFill/>
                    <a:ln w="8858" cap="flat">
                      <a:noFill/>
                      <a:prstDash val="solid"/>
                      <a:miter/>
                    </a:ln>
                  </p:spPr>
                  <p:txBody>
                    <a:bodyPr rtlCol="0" anchor="ctr"/>
                    <a:lstStyle/>
                    <a:p>
                      <a:pPr defTabSz="995469"/>
                      <a:endParaRPr lang="nl-NL" sz="8108">
                        <a:solidFill>
                          <a:srgbClr val="211F26"/>
                        </a:solidFill>
                        <a:latin typeface="Segoe UI Light"/>
                      </a:endParaRPr>
                    </a:p>
                  </p:txBody>
                </p:sp>
              </p:grpSp>
              <p:grpSp>
                <p:nvGrpSpPr>
                  <p:cNvPr id="64" name="Groep 63">
                    <a:extLst>
                      <a:ext uri="{FF2B5EF4-FFF2-40B4-BE49-F238E27FC236}">
                        <a16:creationId xmlns:a16="http://schemas.microsoft.com/office/drawing/2014/main" id="{982510A3-CF14-4A2C-B9C3-2D7A0C190418}"/>
                      </a:ext>
                    </a:extLst>
                  </p:cNvPr>
                  <p:cNvGrpSpPr/>
                  <p:nvPr/>
                </p:nvGrpSpPr>
                <p:grpSpPr>
                  <a:xfrm>
                    <a:off x="1544558" y="5023941"/>
                    <a:ext cx="1270519" cy="1329241"/>
                    <a:chOff x="1544558" y="5023941"/>
                    <a:chExt cx="1270519" cy="1329241"/>
                  </a:xfrm>
                  <a:grpFill/>
                </p:grpSpPr>
                <p:sp>
                  <p:nvSpPr>
                    <p:cNvPr id="65" name="Vrije vorm: vorm 64">
                      <a:extLst>
                        <a:ext uri="{FF2B5EF4-FFF2-40B4-BE49-F238E27FC236}">
                          <a16:creationId xmlns:a16="http://schemas.microsoft.com/office/drawing/2014/main" id="{88105CFB-4370-46A7-8EB3-18C9B90F2DDA}"/>
                        </a:ext>
                      </a:extLst>
                    </p:cNvPr>
                    <p:cNvSpPr/>
                    <p:nvPr/>
                  </p:nvSpPr>
                  <p:spPr>
                    <a:xfrm>
                      <a:off x="1544558" y="5033728"/>
                      <a:ext cx="391477" cy="391477"/>
                    </a:xfrm>
                    <a:custGeom>
                      <a:avLst/>
                      <a:gdLst>
                        <a:gd name="connsiteX0" fmla="*/ 338071 w 391476"/>
                        <a:gd name="connsiteY0" fmla="*/ 146781 h 391476"/>
                        <a:gd name="connsiteX1" fmla="*/ 338071 w 391476"/>
                        <a:gd name="connsiteY1" fmla="*/ 54251 h 391476"/>
                        <a:gd name="connsiteX2" fmla="*/ 290026 w 391476"/>
                        <a:gd name="connsiteY2" fmla="*/ 54251 h 391476"/>
                        <a:gd name="connsiteX3" fmla="*/ 290026 w 391476"/>
                        <a:gd name="connsiteY3" fmla="*/ 98737 h 391476"/>
                        <a:gd name="connsiteX4" fmla="*/ 197496 w 391476"/>
                        <a:gd name="connsiteY4" fmla="*/ 6206 h 391476"/>
                        <a:gd name="connsiteX5" fmla="*/ 6206 w 391476"/>
                        <a:gd name="connsiteY5" fmla="*/ 197496 h 391476"/>
                        <a:gd name="connsiteX6" fmla="*/ 7096 w 391476"/>
                        <a:gd name="connsiteY6" fmla="*/ 387896 h 391476"/>
                        <a:gd name="connsiteX7" fmla="*/ 146781 w 391476"/>
                        <a:gd name="connsiteY7" fmla="*/ 387896 h 391476"/>
                        <a:gd name="connsiteX8" fmla="*/ 242871 w 391476"/>
                        <a:gd name="connsiteY8" fmla="*/ 387896 h 391476"/>
                        <a:gd name="connsiteX9" fmla="*/ 388785 w 391476"/>
                        <a:gd name="connsiteY9" fmla="*/ 387896 h 391476"/>
                        <a:gd name="connsiteX10" fmla="*/ 388785 w 391476"/>
                        <a:gd name="connsiteY10" fmla="*/ 197496 h 391476"/>
                        <a:gd name="connsiteX11" fmla="*/ 338071 w 391476"/>
                        <a:gd name="connsiteY11" fmla="*/ 146781 h 39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1476" h="391476">
                          <a:moveTo>
                            <a:pt x="338071" y="146781"/>
                          </a:moveTo>
                          <a:lnTo>
                            <a:pt x="338071" y="54251"/>
                          </a:lnTo>
                          <a:lnTo>
                            <a:pt x="290026" y="54251"/>
                          </a:lnTo>
                          <a:lnTo>
                            <a:pt x="290026" y="98737"/>
                          </a:lnTo>
                          <a:lnTo>
                            <a:pt x="197496" y="6206"/>
                          </a:lnTo>
                          <a:lnTo>
                            <a:pt x="6206" y="197496"/>
                          </a:lnTo>
                          <a:lnTo>
                            <a:pt x="7096" y="387896"/>
                          </a:lnTo>
                          <a:lnTo>
                            <a:pt x="146781" y="387896"/>
                          </a:lnTo>
                          <a:lnTo>
                            <a:pt x="242871" y="387896"/>
                          </a:lnTo>
                          <a:lnTo>
                            <a:pt x="388785" y="387896"/>
                          </a:lnTo>
                          <a:lnTo>
                            <a:pt x="388785" y="197496"/>
                          </a:lnTo>
                          <a:lnTo>
                            <a:pt x="338071" y="146781"/>
                          </a:lnTo>
                          <a:close/>
                        </a:path>
                      </a:pathLst>
                    </a:custGeom>
                    <a:grpFill/>
                    <a:ln w="8858" cap="flat">
                      <a:noFill/>
                      <a:prstDash val="solid"/>
                      <a:miter/>
                    </a:ln>
                  </p:spPr>
                  <p:txBody>
                    <a:bodyPr rtlCol="0" anchor="ctr"/>
                    <a:lstStyle/>
                    <a:p>
                      <a:pPr defTabSz="995469"/>
                      <a:endParaRPr lang="nl-NL" sz="8108">
                        <a:solidFill>
                          <a:srgbClr val="211F26"/>
                        </a:solidFill>
                        <a:latin typeface="Segoe UI Light"/>
                      </a:endParaRPr>
                    </a:p>
                  </p:txBody>
                </p:sp>
                <p:sp>
                  <p:nvSpPr>
                    <p:cNvPr id="66" name="Vrije vorm: vorm 65">
                      <a:extLst>
                        <a:ext uri="{FF2B5EF4-FFF2-40B4-BE49-F238E27FC236}">
                          <a16:creationId xmlns:a16="http://schemas.microsoft.com/office/drawing/2014/main" id="{BB0DAB60-5057-425C-9005-9B14A9BF4921}"/>
                        </a:ext>
                      </a:extLst>
                    </p:cNvPr>
                    <p:cNvSpPr/>
                    <p:nvPr/>
                  </p:nvSpPr>
                  <p:spPr>
                    <a:xfrm>
                      <a:off x="2530367" y="5023941"/>
                      <a:ext cx="284710" cy="391477"/>
                    </a:xfrm>
                    <a:custGeom>
                      <a:avLst/>
                      <a:gdLst>
                        <a:gd name="connsiteX0" fmla="*/ 208172 w 284710"/>
                        <a:gd name="connsiteY0" fmla="*/ 169914 h 391476"/>
                        <a:gd name="connsiteX1" fmla="*/ 238423 w 284710"/>
                        <a:gd name="connsiteY1" fmla="*/ 100516 h 391476"/>
                        <a:gd name="connsiteX2" fmla="*/ 145892 w 284710"/>
                        <a:gd name="connsiteY2" fmla="*/ 6206 h 391476"/>
                        <a:gd name="connsiteX3" fmla="*/ 53361 w 284710"/>
                        <a:gd name="connsiteY3" fmla="*/ 100516 h 391476"/>
                        <a:gd name="connsiteX4" fmla="*/ 83611 w 284710"/>
                        <a:gd name="connsiteY4" fmla="*/ 169914 h 391476"/>
                        <a:gd name="connsiteX5" fmla="*/ 6206 w 284710"/>
                        <a:gd name="connsiteY5" fmla="*/ 272232 h 391476"/>
                        <a:gd name="connsiteX6" fmla="*/ 6206 w 284710"/>
                        <a:gd name="connsiteY6" fmla="*/ 321167 h 391476"/>
                        <a:gd name="connsiteX7" fmla="*/ 6206 w 284710"/>
                        <a:gd name="connsiteY7" fmla="*/ 332733 h 391476"/>
                        <a:gd name="connsiteX8" fmla="*/ 6206 w 284710"/>
                        <a:gd name="connsiteY8" fmla="*/ 342520 h 391476"/>
                        <a:gd name="connsiteX9" fmla="*/ 6206 w 284710"/>
                        <a:gd name="connsiteY9" fmla="*/ 346079 h 391476"/>
                        <a:gd name="connsiteX10" fmla="*/ 6206 w 284710"/>
                        <a:gd name="connsiteY10" fmla="*/ 358535 h 391476"/>
                        <a:gd name="connsiteX11" fmla="*/ 6206 w 284710"/>
                        <a:gd name="connsiteY11" fmla="*/ 389675 h 391476"/>
                        <a:gd name="connsiteX12" fmla="*/ 287357 w 284710"/>
                        <a:gd name="connsiteY12" fmla="*/ 389675 h 391476"/>
                        <a:gd name="connsiteX13" fmla="*/ 287357 w 284710"/>
                        <a:gd name="connsiteY13" fmla="*/ 272232 h 391476"/>
                        <a:gd name="connsiteX14" fmla="*/ 208172 w 284710"/>
                        <a:gd name="connsiteY14" fmla="*/ 169914 h 39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710" h="391476">
                          <a:moveTo>
                            <a:pt x="208172" y="169914"/>
                          </a:moveTo>
                          <a:cubicBezTo>
                            <a:pt x="226856" y="153010"/>
                            <a:pt x="238423" y="128097"/>
                            <a:pt x="238423" y="100516"/>
                          </a:cubicBezTo>
                          <a:cubicBezTo>
                            <a:pt x="238423" y="48912"/>
                            <a:pt x="196606" y="6206"/>
                            <a:pt x="145892" y="6206"/>
                          </a:cubicBezTo>
                          <a:cubicBezTo>
                            <a:pt x="95178" y="6206"/>
                            <a:pt x="53361" y="48023"/>
                            <a:pt x="53361" y="100516"/>
                          </a:cubicBezTo>
                          <a:cubicBezTo>
                            <a:pt x="53361" y="128097"/>
                            <a:pt x="64927" y="152120"/>
                            <a:pt x="83611" y="169914"/>
                          </a:cubicBezTo>
                          <a:cubicBezTo>
                            <a:pt x="37346" y="187709"/>
                            <a:pt x="6206" y="224187"/>
                            <a:pt x="6206" y="272232"/>
                          </a:cubicBezTo>
                          <a:lnTo>
                            <a:pt x="6206" y="321167"/>
                          </a:lnTo>
                          <a:lnTo>
                            <a:pt x="6206" y="332733"/>
                          </a:lnTo>
                          <a:lnTo>
                            <a:pt x="6206" y="342520"/>
                          </a:lnTo>
                          <a:lnTo>
                            <a:pt x="6206" y="346079"/>
                          </a:lnTo>
                          <a:lnTo>
                            <a:pt x="6206" y="358535"/>
                          </a:lnTo>
                          <a:lnTo>
                            <a:pt x="6206" y="389675"/>
                          </a:lnTo>
                          <a:lnTo>
                            <a:pt x="287357" y="389675"/>
                          </a:lnTo>
                          <a:lnTo>
                            <a:pt x="287357" y="272232"/>
                          </a:lnTo>
                          <a:cubicBezTo>
                            <a:pt x="285578" y="224187"/>
                            <a:pt x="253548" y="186819"/>
                            <a:pt x="208172" y="169914"/>
                          </a:cubicBezTo>
                          <a:close/>
                        </a:path>
                      </a:pathLst>
                    </a:custGeom>
                    <a:grpFill/>
                    <a:ln w="8858" cap="flat">
                      <a:noFill/>
                      <a:prstDash val="solid"/>
                      <a:miter/>
                    </a:ln>
                  </p:spPr>
                  <p:txBody>
                    <a:bodyPr rtlCol="0" anchor="ctr"/>
                    <a:lstStyle/>
                    <a:p>
                      <a:pPr defTabSz="995469"/>
                      <a:endParaRPr lang="nl-NL" sz="8108">
                        <a:solidFill>
                          <a:srgbClr val="211F26"/>
                        </a:solidFill>
                        <a:latin typeface="Segoe UI Light"/>
                      </a:endParaRPr>
                    </a:p>
                  </p:txBody>
                </p:sp>
                <p:sp>
                  <p:nvSpPr>
                    <p:cNvPr id="67" name="Vrije vorm: vorm 66">
                      <a:extLst>
                        <a:ext uri="{FF2B5EF4-FFF2-40B4-BE49-F238E27FC236}">
                          <a16:creationId xmlns:a16="http://schemas.microsoft.com/office/drawing/2014/main" id="{9447EA33-6A9D-4937-BBC0-C2D07888E06D}"/>
                        </a:ext>
                      </a:extLst>
                    </p:cNvPr>
                    <p:cNvSpPr/>
                    <p:nvPr/>
                  </p:nvSpPr>
                  <p:spPr>
                    <a:xfrm>
                      <a:off x="1599720" y="5961705"/>
                      <a:ext cx="275813" cy="391477"/>
                    </a:xfrm>
                    <a:custGeom>
                      <a:avLst/>
                      <a:gdLst>
                        <a:gd name="connsiteX0" fmla="*/ 142333 w 275813"/>
                        <a:gd name="connsiteY0" fmla="*/ 388785 h 391476"/>
                        <a:gd name="connsiteX1" fmla="*/ 278460 w 275813"/>
                        <a:gd name="connsiteY1" fmla="*/ 252658 h 391476"/>
                        <a:gd name="connsiteX2" fmla="*/ 274011 w 275813"/>
                        <a:gd name="connsiteY2" fmla="*/ 219738 h 391476"/>
                        <a:gd name="connsiteX3" fmla="*/ 269563 w 275813"/>
                        <a:gd name="connsiteY3" fmla="*/ 206393 h 391476"/>
                        <a:gd name="connsiteX4" fmla="*/ 242871 w 275813"/>
                        <a:gd name="connsiteY4" fmla="*/ 161907 h 391476"/>
                        <a:gd name="connsiteX5" fmla="*/ 142333 w 275813"/>
                        <a:gd name="connsiteY5" fmla="*/ 6206 h 391476"/>
                        <a:gd name="connsiteX6" fmla="*/ 41795 w 275813"/>
                        <a:gd name="connsiteY6" fmla="*/ 161907 h 391476"/>
                        <a:gd name="connsiteX7" fmla="*/ 15103 w 275813"/>
                        <a:gd name="connsiteY7" fmla="*/ 206393 h 391476"/>
                        <a:gd name="connsiteX8" fmla="*/ 10654 w 275813"/>
                        <a:gd name="connsiteY8" fmla="*/ 219738 h 391476"/>
                        <a:gd name="connsiteX9" fmla="*/ 6206 w 275813"/>
                        <a:gd name="connsiteY9" fmla="*/ 252658 h 391476"/>
                        <a:gd name="connsiteX10" fmla="*/ 142333 w 275813"/>
                        <a:gd name="connsiteY10" fmla="*/ 388785 h 391476"/>
                        <a:gd name="connsiteX11" fmla="*/ 142333 w 275813"/>
                        <a:gd name="connsiteY11" fmla="*/ 388785 h 39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5813" h="391476">
                          <a:moveTo>
                            <a:pt x="142333" y="388785"/>
                          </a:moveTo>
                          <a:cubicBezTo>
                            <a:pt x="217069" y="388785"/>
                            <a:pt x="278460" y="328284"/>
                            <a:pt x="278460" y="252658"/>
                          </a:cubicBezTo>
                          <a:cubicBezTo>
                            <a:pt x="278460" y="241092"/>
                            <a:pt x="276681" y="230415"/>
                            <a:pt x="274011" y="219738"/>
                          </a:cubicBezTo>
                          <a:cubicBezTo>
                            <a:pt x="273122" y="215290"/>
                            <a:pt x="271342" y="210841"/>
                            <a:pt x="269563" y="206393"/>
                          </a:cubicBezTo>
                          <a:lnTo>
                            <a:pt x="242871" y="161907"/>
                          </a:lnTo>
                          <a:lnTo>
                            <a:pt x="142333" y="6206"/>
                          </a:lnTo>
                          <a:lnTo>
                            <a:pt x="41795" y="161907"/>
                          </a:lnTo>
                          <a:lnTo>
                            <a:pt x="15103" y="206393"/>
                          </a:lnTo>
                          <a:cubicBezTo>
                            <a:pt x="13324" y="210841"/>
                            <a:pt x="12434" y="215290"/>
                            <a:pt x="10654" y="219738"/>
                          </a:cubicBezTo>
                          <a:cubicBezTo>
                            <a:pt x="7985" y="230415"/>
                            <a:pt x="6206" y="241092"/>
                            <a:pt x="6206" y="252658"/>
                          </a:cubicBezTo>
                          <a:cubicBezTo>
                            <a:pt x="6206" y="327395"/>
                            <a:pt x="67596" y="388785"/>
                            <a:pt x="142333" y="388785"/>
                          </a:cubicBezTo>
                          <a:lnTo>
                            <a:pt x="142333" y="388785"/>
                          </a:lnTo>
                          <a:close/>
                        </a:path>
                      </a:pathLst>
                    </a:custGeom>
                    <a:grpFill/>
                    <a:ln w="8858" cap="flat">
                      <a:noFill/>
                      <a:prstDash val="solid"/>
                      <a:miter/>
                    </a:ln>
                  </p:spPr>
                  <p:txBody>
                    <a:bodyPr rtlCol="0" anchor="ctr"/>
                    <a:lstStyle/>
                    <a:p>
                      <a:pPr defTabSz="995469"/>
                      <a:endParaRPr lang="nl-NL" sz="8108">
                        <a:solidFill>
                          <a:srgbClr val="211F26"/>
                        </a:solidFill>
                        <a:latin typeface="Segoe UI Light"/>
                      </a:endParaRPr>
                    </a:p>
                  </p:txBody>
                </p:sp>
              </p:grpSp>
            </p:grpSp>
            <p:sp>
              <p:nvSpPr>
                <p:cNvPr id="62" name="Vrije vorm: vorm 61">
                  <a:extLst>
                    <a:ext uri="{FF2B5EF4-FFF2-40B4-BE49-F238E27FC236}">
                      <a16:creationId xmlns:a16="http://schemas.microsoft.com/office/drawing/2014/main" id="{B6BA8772-176E-4C3A-B855-00FA903372C0}"/>
                    </a:ext>
                  </a:extLst>
                </p:cNvPr>
                <p:cNvSpPr/>
                <p:nvPr/>
              </p:nvSpPr>
              <p:spPr>
                <a:xfrm>
                  <a:off x="2476984" y="5962595"/>
                  <a:ext cx="391477" cy="391477"/>
                </a:xfrm>
                <a:custGeom>
                  <a:avLst/>
                  <a:gdLst>
                    <a:gd name="connsiteX0" fmla="*/ 43574 w 391476"/>
                    <a:gd name="connsiteY0" fmla="*/ 81832 h 391476"/>
                    <a:gd name="connsiteX1" fmla="*/ 10654 w 391476"/>
                    <a:gd name="connsiteY1" fmla="*/ 149451 h 391476"/>
                    <a:gd name="connsiteX2" fmla="*/ 65817 w 391476"/>
                    <a:gd name="connsiteY2" fmla="*/ 176142 h 391476"/>
                    <a:gd name="connsiteX3" fmla="*/ 64038 w 391476"/>
                    <a:gd name="connsiteY3" fmla="*/ 205503 h 391476"/>
                    <a:gd name="connsiteX4" fmla="*/ 6206 w 391476"/>
                    <a:gd name="connsiteY4" fmla="*/ 225966 h 391476"/>
                    <a:gd name="connsiteX5" fmla="*/ 31118 w 391476"/>
                    <a:gd name="connsiteY5" fmla="*/ 297144 h 391476"/>
                    <a:gd name="connsiteX6" fmla="*/ 88950 w 391476"/>
                    <a:gd name="connsiteY6" fmla="*/ 276680 h 391476"/>
                    <a:gd name="connsiteX7" fmla="*/ 108524 w 391476"/>
                    <a:gd name="connsiteY7" fmla="*/ 298034 h 391476"/>
                    <a:gd name="connsiteX8" fmla="*/ 81832 w 391476"/>
                    <a:gd name="connsiteY8" fmla="*/ 353196 h 391476"/>
                    <a:gd name="connsiteX9" fmla="*/ 149451 w 391476"/>
                    <a:gd name="connsiteY9" fmla="*/ 386116 h 391476"/>
                    <a:gd name="connsiteX10" fmla="*/ 176142 w 391476"/>
                    <a:gd name="connsiteY10" fmla="*/ 330953 h 391476"/>
                    <a:gd name="connsiteX11" fmla="*/ 205503 w 391476"/>
                    <a:gd name="connsiteY11" fmla="*/ 332733 h 391476"/>
                    <a:gd name="connsiteX12" fmla="*/ 225966 w 391476"/>
                    <a:gd name="connsiteY12" fmla="*/ 390565 h 391476"/>
                    <a:gd name="connsiteX13" fmla="*/ 297144 w 391476"/>
                    <a:gd name="connsiteY13" fmla="*/ 365652 h 391476"/>
                    <a:gd name="connsiteX14" fmla="*/ 276681 w 391476"/>
                    <a:gd name="connsiteY14" fmla="*/ 307821 h 391476"/>
                    <a:gd name="connsiteX15" fmla="*/ 298034 w 391476"/>
                    <a:gd name="connsiteY15" fmla="*/ 288247 h 391476"/>
                    <a:gd name="connsiteX16" fmla="*/ 353196 w 391476"/>
                    <a:gd name="connsiteY16" fmla="*/ 314938 h 391476"/>
                    <a:gd name="connsiteX17" fmla="*/ 386116 w 391476"/>
                    <a:gd name="connsiteY17" fmla="*/ 247320 h 391476"/>
                    <a:gd name="connsiteX18" fmla="*/ 330953 w 391476"/>
                    <a:gd name="connsiteY18" fmla="*/ 220628 h 391476"/>
                    <a:gd name="connsiteX19" fmla="*/ 332733 w 391476"/>
                    <a:gd name="connsiteY19" fmla="*/ 191267 h 391476"/>
                    <a:gd name="connsiteX20" fmla="*/ 390565 w 391476"/>
                    <a:gd name="connsiteY20" fmla="*/ 170804 h 391476"/>
                    <a:gd name="connsiteX21" fmla="*/ 365653 w 391476"/>
                    <a:gd name="connsiteY21" fmla="*/ 99626 h 391476"/>
                    <a:gd name="connsiteX22" fmla="*/ 307821 w 391476"/>
                    <a:gd name="connsiteY22" fmla="*/ 120090 h 391476"/>
                    <a:gd name="connsiteX23" fmla="*/ 288247 w 391476"/>
                    <a:gd name="connsiteY23" fmla="*/ 98737 h 391476"/>
                    <a:gd name="connsiteX24" fmla="*/ 314938 w 391476"/>
                    <a:gd name="connsiteY24" fmla="*/ 43574 h 391476"/>
                    <a:gd name="connsiteX25" fmla="*/ 247320 w 391476"/>
                    <a:gd name="connsiteY25" fmla="*/ 10654 h 391476"/>
                    <a:gd name="connsiteX26" fmla="*/ 220628 w 391476"/>
                    <a:gd name="connsiteY26" fmla="*/ 65817 h 391476"/>
                    <a:gd name="connsiteX27" fmla="*/ 191267 w 391476"/>
                    <a:gd name="connsiteY27" fmla="*/ 64038 h 391476"/>
                    <a:gd name="connsiteX28" fmla="*/ 170804 w 391476"/>
                    <a:gd name="connsiteY28" fmla="*/ 6206 h 391476"/>
                    <a:gd name="connsiteX29" fmla="*/ 99626 w 391476"/>
                    <a:gd name="connsiteY29" fmla="*/ 31118 h 391476"/>
                    <a:gd name="connsiteX30" fmla="*/ 120090 w 391476"/>
                    <a:gd name="connsiteY30" fmla="*/ 88950 h 391476"/>
                    <a:gd name="connsiteX31" fmla="*/ 98737 w 391476"/>
                    <a:gd name="connsiteY31" fmla="*/ 108524 h 391476"/>
                    <a:gd name="connsiteX32" fmla="*/ 43574 w 391476"/>
                    <a:gd name="connsiteY32" fmla="*/ 81832 h 39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91476" h="391476">
                      <a:moveTo>
                        <a:pt x="43574" y="81832"/>
                      </a:moveTo>
                      <a:lnTo>
                        <a:pt x="10654" y="149451"/>
                      </a:lnTo>
                      <a:lnTo>
                        <a:pt x="65817" y="176142"/>
                      </a:lnTo>
                      <a:cubicBezTo>
                        <a:pt x="64038" y="185929"/>
                        <a:pt x="64038" y="195716"/>
                        <a:pt x="64038" y="205503"/>
                      </a:cubicBezTo>
                      <a:lnTo>
                        <a:pt x="6206" y="225966"/>
                      </a:lnTo>
                      <a:lnTo>
                        <a:pt x="31118" y="297144"/>
                      </a:lnTo>
                      <a:lnTo>
                        <a:pt x="88950" y="276680"/>
                      </a:lnTo>
                      <a:cubicBezTo>
                        <a:pt x="94288" y="284688"/>
                        <a:pt x="101406" y="291806"/>
                        <a:pt x="108524" y="298034"/>
                      </a:cubicBezTo>
                      <a:lnTo>
                        <a:pt x="81832" y="353196"/>
                      </a:lnTo>
                      <a:lnTo>
                        <a:pt x="149451" y="386116"/>
                      </a:lnTo>
                      <a:lnTo>
                        <a:pt x="176142" y="330953"/>
                      </a:lnTo>
                      <a:cubicBezTo>
                        <a:pt x="185929" y="332733"/>
                        <a:pt x="195716" y="332733"/>
                        <a:pt x="205503" y="332733"/>
                      </a:cubicBezTo>
                      <a:lnTo>
                        <a:pt x="225966" y="390565"/>
                      </a:lnTo>
                      <a:lnTo>
                        <a:pt x="297144" y="365652"/>
                      </a:lnTo>
                      <a:lnTo>
                        <a:pt x="276681" y="307821"/>
                      </a:lnTo>
                      <a:cubicBezTo>
                        <a:pt x="284688" y="302482"/>
                        <a:pt x="291806" y="295365"/>
                        <a:pt x="298034" y="288247"/>
                      </a:cubicBezTo>
                      <a:lnTo>
                        <a:pt x="353196" y="314938"/>
                      </a:lnTo>
                      <a:lnTo>
                        <a:pt x="386116" y="247320"/>
                      </a:lnTo>
                      <a:lnTo>
                        <a:pt x="330953" y="220628"/>
                      </a:lnTo>
                      <a:cubicBezTo>
                        <a:pt x="332733" y="210841"/>
                        <a:pt x="332733" y="201054"/>
                        <a:pt x="332733" y="191267"/>
                      </a:cubicBezTo>
                      <a:lnTo>
                        <a:pt x="390565" y="170804"/>
                      </a:lnTo>
                      <a:lnTo>
                        <a:pt x="365653" y="99626"/>
                      </a:lnTo>
                      <a:lnTo>
                        <a:pt x="307821" y="120090"/>
                      </a:lnTo>
                      <a:cubicBezTo>
                        <a:pt x="302482" y="112082"/>
                        <a:pt x="295365" y="104965"/>
                        <a:pt x="288247" y="98737"/>
                      </a:cubicBezTo>
                      <a:lnTo>
                        <a:pt x="314938" y="43574"/>
                      </a:lnTo>
                      <a:lnTo>
                        <a:pt x="247320" y="10654"/>
                      </a:lnTo>
                      <a:lnTo>
                        <a:pt x="220628" y="65817"/>
                      </a:lnTo>
                      <a:cubicBezTo>
                        <a:pt x="210841" y="64038"/>
                        <a:pt x="201054" y="64038"/>
                        <a:pt x="191267" y="64038"/>
                      </a:cubicBezTo>
                      <a:lnTo>
                        <a:pt x="170804" y="6206"/>
                      </a:lnTo>
                      <a:lnTo>
                        <a:pt x="99626" y="31118"/>
                      </a:lnTo>
                      <a:lnTo>
                        <a:pt x="120090" y="88950"/>
                      </a:lnTo>
                      <a:cubicBezTo>
                        <a:pt x="112082" y="94288"/>
                        <a:pt x="104965" y="101406"/>
                        <a:pt x="98737" y="108524"/>
                      </a:cubicBezTo>
                      <a:lnTo>
                        <a:pt x="43574" y="81832"/>
                      </a:lnTo>
                      <a:close/>
                    </a:path>
                  </a:pathLst>
                </a:custGeom>
                <a:solidFill>
                  <a:srgbClr val="1FF524"/>
                </a:solidFill>
                <a:ln w="8858" cap="flat">
                  <a:noFill/>
                  <a:prstDash val="solid"/>
                  <a:miter/>
                </a:ln>
              </p:spPr>
              <p:txBody>
                <a:bodyPr rtlCol="0" anchor="ctr"/>
                <a:lstStyle/>
                <a:p>
                  <a:pPr defTabSz="995469"/>
                  <a:endParaRPr lang="nl-NL" sz="8108">
                    <a:solidFill>
                      <a:srgbClr val="211F26"/>
                    </a:solidFill>
                    <a:latin typeface="Segoe UI Light"/>
                  </a:endParaRPr>
                </a:p>
              </p:txBody>
            </p:sp>
          </p:grpSp>
        </p:grpSp>
        <p:grpSp>
          <p:nvGrpSpPr>
            <p:cNvPr id="21" name="Groep 20">
              <a:extLst>
                <a:ext uri="{FF2B5EF4-FFF2-40B4-BE49-F238E27FC236}">
                  <a16:creationId xmlns:a16="http://schemas.microsoft.com/office/drawing/2014/main" id="{79B7D1BC-3093-4544-8FB7-A6348C8ECA18}"/>
                </a:ext>
              </a:extLst>
            </p:cNvPr>
            <p:cNvGrpSpPr/>
            <p:nvPr userDrawn="1"/>
          </p:nvGrpSpPr>
          <p:grpSpPr>
            <a:xfrm>
              <a:off x="-3314820" y="3391746"/>
              <a:ext cx="1381246" cy="331361"/>
              <a:chOff x="-3314820" y="3391746"/>
              <a:chExt cx="1381246" cy="331361"/>
            </a:xfrm>
          </p:grpSpPr>
          <p:sp>
            <p:nvSpPr>
              <p:cNvPr id="50" name="Rechthoek 49">
                <a:extLst>
                  <a:ext uri="{FF2B5EF4-FFF2-40B4-BE49-F238E27FC236}">
                    <a16:creationId xmlns:a16="http://schemas.microsoft.com/office/drawing/2014/main" id="{9D855F57-DA4A-4203-997C-AF04AEAC26D8}"/>
                  </a:ext>
                </a:extLst>
              </p:cNvPr>
              <p:cNvSpPr/>
              <p:nvPr userDrawn="1"/>
            </p:nvSpPr>
            <p:spPr>
              <a:xfrm>
                <a:off x="-3314820" y="3391746"/>
                <a:ext cx="1381246" cy="272279"/>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51" name="Rechthoek 50">
                <a:extLst>
                  <a:ext uri="{FF2B5EF4-FFF2-40B4-BE49-F238E27FC236}">
                    <a16:creationId xmlns:a16="http://schemas.microsoft.com/office/drawing/2014/main" id="{5A597B7B-5FF2-4561-A90B-5D9D91C4905D}"/>
                  </a:ext>
                </a:extLst>
              </p:cNvPr>
              <p:cNvSpPr/>
              <p:nvPr userDrawn="1"/>
            </p:nvSpPr>
            <p:spPr>
              <a:xfrm>
                <a:off x="-3304719" y="3412899"/>
                <a:ext cx="1361619"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52" name="Tekstvak 51">
                <a:extLst>
                  <a:ext uri="{FF2B5EF4-FFF2-40B4-BE49-F238E27FC236}">
                    <a16:creationId xmlns:a16="http://schemas.microsoft.com/office/drawing/2014/main" id="{F698A476-73D4-422F-8541-14EC3A2D1D1D}"/>
                  </a:ext>
                </a:extLst>
              </p:cNvPr>
              <p:cNvSpPr txBox="1"/>
              <p:nvPr userDrawn="1"/>
            </p:nvSpPr>
            <p:spPr>
              <a:xfrm>
                <a:off x="-3069820" y="3472995"/>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Vormopvulling</a:t>
                </a:r>
              </a:p>
            </p:txBody>
          </p:sp>
          <p:sp>
            <p:nvSpPr>
              <p:cNvPr id="53" name="Vrije vorm: vorm 52">
                <a:extLst>
                  <a:ext uri="{FF2B5EF4-FFF2-40B4-BE49-F238E27FC236}">
                    <a16:creationId xmlns:a16="http://schemas.microsoft.com/office/drawing/2014/main" id="{16C54EFD-1B15-49D3-9932-43759A55B9DB}"/>
                  </a:ext>
                </a:extLst>
              </p:cNvPr>
              <p:cNvSpPr/>
              <p:nvPr userDrawn="1"/>
            </p:nvSpPr>
            <p:spPr>
              <a:xfrm>
                <a:off x="-2241774" y="3543107"/>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grpSp>
            <p:nvGrpSpPr>
              <p:cNvPr id="54" name="Groep 53">
                <a:extLst>
                  <a:ext uri="{FF2B5EF4-FFF2-40B4-BE49-F238E27FC236}">
                    <a16:creationId xmlns:a16="http://schemas.microsoft.com/office/drawing/2014/main" id="{AC4B715E-F1ED-40C9-8587-7868A74A96EC}"/>
                  </a:ext>
                </a:extLst>
              </p:cNvPr>
              <p:cNvGrpSpPr/>
              <p:nvPr userDrawn="1"/>
            </p:nvGrpSpPr>
            <p:grpSpPr>
              <a:xfrm>
                <a:off x="-3243855" y="3446665"/>
                <a:ext cx="157453" cy="147831"/>
                <a:chOff x="-899320" y="3037554"/>
                <a:chExt cx="175977" cy="165227"/>
              </a:xfrm>
            </p:grpSpPr>
            <p:sp>
              <p:nvSpPr>
                <p:cNvPr id="56" name="Vrije vorm: vorm 55">
                  <a:extLst>
                    <a:ext uri="{FF2B5EF4-FFF2-40B4-BE49-F238E27FC236}">
                      <a16:creationId xmlns:a16="http://schemas.microsoft.com/office/drawing/2014/main" id="{F04019B9-C868-4CFA-B7EA-7F2D1D566AFE}"/>
                    </a:ext>
                  </a:extLst>
                </p:cNvPr>
                <p:cNvSpPr/>
                <p:nvPr userDrawn="1"/>
              </p:nvSpPr>
              <p:spPr>
                <a:xfrm>
                  <a:off x="-804124" y="3081338"/>
                  <a:ext cx="80781" cy="121443"/>
                </a:xfrm>
                <a:custGeom>
                  <a:avLst/>
                  <a:gdLst>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61912"/>
                    <a:gd name="connsiteY0" fmla="*/ 4763 h 76200"/>
                    <a:gd name="connsiteX1" fmla="*/ 4762 w 61912"/>
                    <a:gd name="connsiteY1" fmla="*/ 76200 h 76200"/>
                    <a:gd name="connsiteX2" fmla="*/ 61912 w 61912"/>
                    <a:gd name="connsiteY2" fmla="*/ 0 h 76200"/>
                    <a:gd name="connsiteX3" fmla="*/ 0 w 61912"/>
                    <a:gd name="connsiteY3" fmla="*/ 4763 h 76200"/>
                    <a:gd name="connsiteX0" fmla="*/ 0 w 61912"/>
                    <a:gd name="connsiteY0" fmla="*/ 50015 h 121452"/>
                    <a:gd name="connsiteX1" fmla="*/ 4762 w 61912"/>
                    <a:gd name="connsiteY1" fmla="*/ 121452 h 121452"/>
                    <a:gd name="connsiteX2" fmla="*/ 61912 w 61912"/>
                    <a:gd name="connsiteY2" fmla="*/ 45252 h 121452"/>
                    <a:gd name="connsiteX3" fmla="*/ 7143 w 61912"/>
                    <a:gd name="connsiteY3" fmla="*/ 9 h 121452"/>
                    <a:gd name="connsiteX4" fmla="*/ 0 w 61912"/>
                    <a:gd name="connsiteY4" fmla="*/ 50015 h 121452"/>
                    <a:gd name="connsiteX0" fmla="*/ 30217 w 92129"/>
                    <a:gd name="connsiteY0" fmla="*/ 50015 h 121452"/>
                    <a:gd name="connsiteX1" fmla="*/ 34979 w 92129"/>
                    <a:gd name="connsiteY1" fmla="*/ 121452 h 121452"/>
                    <a:gd name="connsiteX2" fmla="*/ 92129 w 92129"/>
                    <a:gd name="connsiteY2" fmla="*/ 45252 h 121452"/>
                    <a:gd name="connsiteX3" fmla="*/ 37360 w 92129"/>
                    <a:gd name="connsiteY3" fmla="*/ 9 h 121452"/>
                    <a:gd name="connsiteX4" fmla="*/ 30217 w 92129"/>
                    <a:gd name="connsiteY4" fmla="*/ 50015 h 121452"/>
                    <a:gd name="connsiteX0" fmla="*/ 30217 w 92129"/>
                    <a:gd name="connsiteY0" fmla="*/ 50006 h 121443"/>
                    <a:gd name="connsiteX1" fmla="*/ 34979 w 92129"/>
                    <a:gd name="connsiteY1" fmla="*/ 121443 h 121443"/>
                    <a:gd name="connsiteX2" fmla="*/ 92129 w 92129"/>
                    <a:gd name="connsiteY2" fmla="*/ 45243 h 121443"/>
                    <a:gd name="connsiteX3" fmla="*/ 37360 w 92129"/>
                    <a:gd name="connsiteY3" fmla="*/ 0 h 121443"/>
                    <a:gd name="connsiteX4" fmla="*/ 30217 w 92129"/>
                    <a:gd name="connsiteY4" fmla="*/ 50006 h 121443"/>
                    <a:gd name="connsiteX0" fmla="*/ 30217 w 92490"/>
                    <a:gd name="connsiteY0" fmla="*/ 50006 h 121443"/>
                    <a:gd name="connsiteX1" fmla="*/ 34979 w 92490"/>
                    <a:gd name="connsiteY1" fmla="*/ 121443 h 121443"/>
                    <a:gd name="connsiteX2" fmla="*/ 92129 w 92490"/>
                    <a:gd name="connsiteY2" fmla="*/ 45243 h 121443"/>
                    <a:gd name="connsiteX3" fmla="*/ 37360 w 92490"/>
                    <a:gd name="connsiteY3" fmla="*/ 0 h 121443"/>
                    <a:gd name="connsiteX4" fmla="*/ 30217 w 92490"/>
                    <a:gd name="connsiteY4" fmla="*/ 50006 h 121443"/>
                    <a:gd name="connsiteX0" fmla="*/ 30217 w 80781"/>
                    <a:gd name="connsiteY0" fmla="*/ 50006 h 121443"/>
                    <a:gd name="connsiteX1" fmla="*/ 34979 w 80781"/>
                    <a:gd name="connsiteY1" fmla="*/ 121443 h 121443"/>
                    <a:gd name="connsiteX2" fmla="*/ 80222 w 80781"/>
                    <a:gd name="connsiteY2" fmla="*/ 52387 h 121443"/>
                    <a:gd name="connsiteX3" fmla="*/ 37360 w 80781"/>
                    <a:gd name="connsiteY3" fmla="*/ 0 h 121443"/>
                    <a:gd name="connsiteX4" fmla="*/ 30217 w 80781"/>
                    <a:gd name="connsiteY4" fmla="*/ 50006 h 12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81" h="121443">
                      <a:moveTo>
                        <a:pt x="30217" y="50006"/>
                      </a:moveTo>
                      <a:lnTo>
                        <a:pt x="34979" y="121443"/>
                      </a:lnTo>
                      <a:lnTo>
                        <a:pt x="80222" y="52387"/>
                      </a:lnTo>
                      <a:cubicBezTo>
                        <a:pt x="84191" y="29368"/>
                        <a:pt x="66729" y="1588"/>
                        <a:pt x="37360" y="0"/>
                      </a:cubicBezTo>
                      <a:cubicBezTo>
                        <a:pt x="-43602" y="21431"/>
                        <a:pt x="32598" y="33337"/>
                        <a:pt x="30217" y="50006"/>
                      </a:cubicBezTo>
                      <a:close/>
                    </a:path>
                  </a:pathLst>
                </a:custGeom>
                <a:solidFill>
                  <a:srgbClr val="366FA8"/>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900" b="1" i="0" u="none" strike="noStrike" kern="0" cap="none" spc="0" normalizeH="0" baseline="0" noProof="0">
                    <a:ln>
                      <a:noFill/>
                    </a:ln>
                    <a:solidFill>
                      <a:prstClr val="black"/>
                    </a:solidFill>
                    <a:effectLst/>
                    <a:uLnTx/>
                    <a:uFillTx/>
                    <a:latin typeface="Segoe UI Light"/>
                    <a:ea typeface="+mn-ea"/>
                    <a:cs typeface="+mn-cs"/>
                  </a:endParaRPr>
                </a:p>
              </p:txBody>
            </p:sp>
            <p:sp>
              <p:nvSpPr>
                <p:cNvPr id="57" name="Rechthoek: afgeronde hoeken 56">
                  <a:extLst>
                    <a:ext uri="{FF2B5EF4-FFF2-40B4-BE49-F238E27FC236}">
                      <a16:creationId xmlns:a16="http://schemas.microsoft.com/office/drawing/2014/main" id="{8C2C3AE7-509D-4E53-84C3-224652B5D79D}"/>
                    </a:ext>
                  </a:extLst>
                </p:cNvPr>
                <p:cNvSpPr/>
                <p:nvPr userDrawn="1"/>
              </p:nvSpPr>
              <p:spPr>
                <a:xfrm rot="2903873">
                  <a:off x="-887744" y="3085651"/>
                  <a:ext cx="99751" cy="122903"/>
                </a:xfrm>
                <a:prstGeom prst="roundRect">
                  <a:avLst>
                    <a:gd name="adj" fmla="val 2911"/>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nl-NL" sz="7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8" name="Vrije vorm: vorm 57">
                  <a:extLst>
                    <a:ext uri="{FF2B5EF4-FFF2-40B4-BE49-F238E27FC236}">
                      <a16:creationId xmlns:a16="http://schemas.microsoft.com/office/drawing/2014/main" id="{27CD06ED-76EF-4D87-A541-D4025D569FD3}"/>
                    </a:ext>
                  </a:extLst>
                </p:cNvPr>
                <p:cNvSpPr/>
                <p:nvPr userDrawn="1"/>
              </p:nvSpPr>
              <p:spPr>
                <a:xfrm>
                  <a:off x="-894646" y="3037554"/>
                  <a:ext cx="64753" cy="85767"/>
                </a:xfrm>
                <a:custGeom>
                  <a:avLst/>
                  <a:gdLst>
                    <a:gd name="connsiteX0" fmla="*/ 0 w 52388"/>
                    <a:gd name="connsiteY0" fmla="*/ 76203 h 76203"/>
                    <a:gd name="connsiteX1" fmla="*/ 26194 w 52388"/>
                    <a:gd name="connsiteY1" fmla="*/ 3 h 76203"/>
                    <a:gd name="connsiteX2" fmla="*/ 52388 w 52388"/>
                    <a:gd name="connsiteY2" fmla="*/ 73822 h 76203"/>
                    <a:gd name="connsiteX0" fmla="*/ 0 w 52388"/>
                    <a:gd name="connsiteY0" fmla="*/ 76203 h 76203"/>
                    <a:gd name="connsiteX1" fmla="*/ 26194 w 52388"/>
                    <a:gd name="connsiteY1" fmla="*/ 3 h 76203"/>
                    <a:gd name="connsiteX2" fmla="*/ 52388 w 52388"/>
                    <a:gd name="connsiteY2" fmla="*/ 73822 h 76203"/>
                    <a:gd name="connsiteX0" fmla="*/ 0 w 46443"/>
                    <a:gd name="connsiteY0" fmla="*/ 78387 h 78387"/>
                    <a:gd name="connsiteX1" fmla="*/ 20249 w 46443"/>
                    <a:gd name="connsiteY1" fmla="*/ 11 h 78387"/>
                    <a:gd name="connsiteX2" fmla="*/ 46443 w 46443"/>
                    <a:gd name="connsiteY2" fmla="*/ 73830 h 78387"/>
                    <a:gd name="connsiteX0" fmla="*/ 135 w 46578"/>
                    <a:gd name="connsiteY0" fmla="*/ 78387 h 78387"/>
                    <a:gd name="connsiteX1" fmla="*/ 20384 w 46578"/>
                    <a:gd name="connsiteY1" fmla="*/ 11 h 78387"/>
                    <a:gd name="connsiteX2" fmla="*/ 46578 w 46578"/>
                    <a:gd name="connsiteY2" fmla="*/ 73830 h 78387"/>
                    <a:gd name="connsiteX0" fmla="*/ 295 w 46738"/>
                    <a:gd name="connsiteY0" fmla="*/ 78387 h 78387"/>
                    <a:gd name="connsiteX1" fmla="*/ 20544 w 46738"/>
                    <a:gd name="connsiteY1" fmla="*/ 11 h 78387"/>
                    <a:gd name="connsiteX2" fmla="*/ 46738 w 46738"/>
                    <a:gd name="connsiteY2" fmla="*/ 73830 h 78387"/>
                    <a:gd name="connsiteX0" fmla="*/ 127 w 39137"/>
                    <a:gd name="connsiteY0" fmla="*/ 78452 h 78452"/>
                    <a:gd name="connsiteX1" fmla="*/ 20376 w 39137"/>
                    <a:gd name="connsiteY1" fmla="*/ 76 h 78452"/>
                    <a:gd name="connsiteX2" fmla="*/ 39137 w 39137"/>
                    <a:gd name="connsiteY2" fmla="*/ 67366 h 78452"/>
                    <a:gd name="connsiteX0" fmla="*/ 127 w 39933"/>
                    <a:gd name="connsiteY0" fmla="*/ 78470 h 78470"/>
                    <a:gd name="connsiteX1" fmla="*/ 20376 w 39933"/>
                    <a:gd name="connsiteY1" fmla="*/ 94 h 78470"/>
                    <a:gd name="connsiteX2" fmla="*/ 39137 w 39933"/>
                    <a:gd name="connsiteY2" fmla="*/ 67384 h 78470"/>
                    <a:gd name="connsiteX0" fmla="*/ 219 w 40422"/>
                    <a:gd name="connsiteY0" fmla="*/ 78381 h 78381"/>
                    <a:gd name="connsiteX1" fmla="*/ 20468 w 40422"/>
                    <a:gd name="connsiteY1" fmla="*/ 5 h 78381"/>
                    <a:gd name="connsiteX2" fmla="*/ 39229 w 40422"/>
                    <a:gd name="connsiteY2" fmla="*/ 67295 h 78381"/>
                  </a:gdLst>
                  <a:ahLst/>
                  <a:cxnLst>
                    <a:cxn ang="0">
                      <a:pos x="connsiteX0" y="connsiteY0"/>
                    </a:cxn>
                    <a:cxn ang="0">
                      <a:pos x="connsiteX1" y="connsiteY1"/>
                    </a:cxn>
                    <a:cxn ang="0">
                      <a:pos x="connsiteX2" y="connsiteY2"/>
                    </a:cxn>
                  </a:cxnLst>
                  <a:rect l="l" t="t" r="r" b="b"/>
                  <a:pathLst>
                    <a:path w="40422" h="78381">
                      <a:moveTo>
                        <a:pt x="219" y="78381"/>
                      </a:moveTo>
                      <a:cubicBezTo>
                        <a:pt x="-1454" y="18717"/>
                        <a:pt x="6534" y="-324"/>
                        <a:pt x="20468" y="5"/>
                      </a:cubicBezTo>
                      <a:cubicBezTo>
                        <a:pt x="34402" y="334"/>
                        <a:pt x="43874" y="23658"/>
                        <a:pt x="39229" y="67295"/>
                      </a:cubicBezTo>
                    </a:path>
                  </a:pathLst>
                </a:custGeom>
                <a:no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nl-NL" sz="7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55" name="Gelijkbenige driehoek 54">
                <a:extLst>
                  <a:ext uri="{FF2B5EF4-FFF2-40B4-BE49-F238E27FC236}">
                    <a16:creationId xmlns:a16="http://schemas.microsoft.com/office/drawing/2014/main" id="{07ACD556-B645-49CD-845E-B4FE2768D751}"/>
                  </a:ext>
                </a:extLst>
              </p:cNvPr>
              <p:cNvSpPr/>
              <p:nvPr userDrawn="1"/>
            </p:nvSpPr>
            <p:spPr>
              <a:xfrm rot="10800000">
                <a:off x="-2162266" y="3519194"/>
                <a:ext cx="94890" cy="50291"/>
              </a:xfrm>
              <a:prstGeom prst="triangle">
                <a:avLst/>
              </a:prstGeom>
              <a:solidFill>
                <a:sysClr val="windowText" lastClr="000000"/>
              </a:solidFill>
              <a:ln w="12700" cap="flat" cmpd="sng" algn="ctr">
                <a:no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grpSp>
        <p:sp>
          <p:nvSpPr>
            <p:cNvPr id="22" name="Ovaal 21">
              <a:extLst>
                <a:ext uri="{FF2B5EF4-FFF2-40B4-BE49-F238E27FC236}">
                  <a16:creationId xmlns:a16="http://schemas.microsoft.com/office/drawing/2014/main" id="{BFA9A605-61DA-4A88-975A-33FA8CC33CFF}"/>
                </a:ext>
              </a:extLst>
            </p:cNvPr>
            <p:cNvSpPr/>
            <p:nvPr userDrawn="1"/>
          </p:nvSpPr>
          <p:spPr>
            <a:xfrm>
              <a:off x="-3603587" y="391614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3" name="Rechthoek 22">
              <a:extLst>
                <a:ext uri="{FF2B5EF4-FFF2-40B4-BE49-F238E27FC236}">
                  <a16:creationId xmlns:a16="http://schemas.microsoft.com/office/drawing/2014/main" id="{9BC8F73B-0486-458F-8ABE-8B578C8F8204}"/>
                </a:ext>
              </a:extLst>
            </p:cNvPr>
            <p:cNvSpPr/>
            <p:nvPr userDrawn="1"/>
          </p:nvSpPr>
          <p:spPr>
            <a:xfrm>
              <a:off x="-3319415" y="391614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één van de themakleuren uit het ingestelde kleurenpallet.</a:t>
              </a:r>
            </a:p>
          </p:txBody>
        </p:sp>
        <p:grpSp>
          <p:nvGrpSpPr>
            <p:cNvPr id="24" name="Groep 23">
              <a:extLst>
                <a:ext uri="{FF2B5EF4-FFF2-40B4-BE49-F238E27FC236}">
                  <a16:creationId xmlns:a16="http://schemas.microsoft.com/office/drawing/2014/main" id="{A62ED532-0B58-4C5C-95D4-83F049EB6C6E}"/>
                </a:ext>
              </a:extLst>
            </p:cNvPr>
            <p:cNvGrpSpPr/>
            <p:nvPr userDrawn="1"/>
          </p:nvGrpSpPr>
          <p:grpSpPr>
            <a:xfrm>
              <a:off x="-3333646" y="4635104"/>
              <a:ext cx="2012897" cy="490702"/>
              <a:chOff x="12731803" y="3562552"/>
              <a:chExt cx="2012897" cy="490702"/>
            </a:xfrm>
          </p:grpSpPr>
          <p:sp>
            <p:nvSpPr>
              <p:cNvPr id="35" name="Rechthoek 34">
                <a:extLst>
                  <a:ext uri="{FF2B5EF4-FFF2-40B4-BE49-F238E27FC236}">
                    <a16:creationId xmlns:a16="http://schemas.microsoft.com/office/drawing/2014/main" id="{99FF1C4F-3C76-4241-BADE-98F53B2929CE}"/>
                  </a:ext>
                </a:extLst>
              </p:cNvPr>
              <p:cNvSpPr/>
              <p:nvPr userDrawn="1"/>
            </p:nvSpPr>
            <p:spPr>
              <a:xfrm>
                <a:off x="12747554" y="3562552"/>
                <a:ext cx="1997146" cy="490702"/>
              </a:xfrm>
              <a:prstGeom prst="rect">
                <a:avLst/>
              </a:prstGeom>
              <a:solidFill>
                <a:sysClr val="window" lastClr="FFFFFF"/>
              </a:solidFill>
              <a:ln w="12700" cap="flat" cmpd="sng" algn="ctr">
                <a:solidFill>
                  <a:srgbClr val="D1D1D1"/>
                </a:solidFill>
                <a:prstDash val="solid"/>
                <a:miter lim="800000"/>
              </a:ln>
              <a:effectLst/>
            </p:spPr>
            <p:txBody>
              <a:bodyPr rot="0" spcFirstLastPara="0"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nl-NL" sz="6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6" name="Rechthoek 35">
                <a:extLst>
                  <a:ext uri="{FF2B5EF4-FFF2-40B4-BE49-F238E27FC236}">
                    <a16:creationId xmlns:a16="http://schemas.microsoft.com/office/drawing/2014/main" id="{6893A76D-7E62-4EBB-9F6A-46E10E3235AF}"/>
                  </a:ext>
                </a:extLst>
              </p:cNvPr>
              <p:cNvSpPr/>
              <p:nvPr userDrawn="1"/>
            </p:nvSpPr>
            <p:spPr>
              <a:xfrm>
                <a:off x="12766168" y="3578469"/>
                <a:ext cx="1965344" cy="254977"/>
              </a:xfrm>
              <a:prstGeom prst="rect">
                <a:avLst/>
              </a:prstGeom>
              <a:solidFill>
                <a:srgbClr val="EBEBEB"/>
              </a:solidFill>
              <a:ln w="12700" cap="flat" cmpd="sng" algn="ctr">
                <a:no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37" name="Tekstvak 36">
                <a:extLst>
                  <a:ext uri="{FF2B5EF4-FFF2-40B4-BE49-F238E27FC236}">
                    <a16:creationId xmlns:a16="http://schemas.microsoft.com/office/drawing/2014/main" id="{D0618E8B-1B83-447F-9F1A-58905AF9D92B}"/>
                  </a:ext>
                </a:extLst>
              </p:cNvPr>
              <p:cNvSpPr txBox="1"/>
              <p:nvPr userDrawn="1"/>
            </p:nvSpPr>
            <p:spPr>
              <a:xfrm>
                <a:off x="12731803" y="3591461"/>
                <a:ext cx="1052979" cy="216982"/>
              </a:xfrm>
              <a:prstGeom prst="rect">
                <a:avLst/>
              </a:prstGeom>
              <a:noFill/>
            </p:spPr>
            <p:txBody>
              <a:bodyPr wrap="square" rtlCol="0">
                <a:spAutoFit/>
              </a:bodyPr>
              <a:lstStyle/>
              <a:p>
                <a:pPr marL="0" marR="0" lvl="0" indent="0" algn="l" defTabSz="1217512" rtl="0" eaLnBrk="1" fontAlgn="auto" latinLnBrk="0" hangingPunct="1">
                  <a:lnSpc>
                    <a:spcPct val="90000"/>
                  </a:lnSpc>
                  <a:spcBef>
                    <a:spcPts val="600"/>
                  </a:spcBef>
                  <a:spcAft>
                    <a:spcPts val="600"/>
                  </a:spcAft>
                  <a:buClrTx/>
                  <a:buSzTx/>
                  <a:buFontTx/>
                  <a:buNone/>
                  <a:tabLst/>
                  <a:defRPr/>
                </a:pPr>
                <a:r>
                  <a:rPr lang="nl-NL" sz="900" b="1" kern="1200" noProof="0">
                    <a:solidFill>
                      <a:srgbClr val="211F26"/>
                    </a:solidFill>
                    <a:latin typeface="Calibri" panose="020F0502020204030204" pitchFamily="34" charset="0"/>
                    <a:ea typeface="+mn-ea"/>
                    <a:cs typeface="Calibri" panose="020F0502020204030204" pitchFamily="34" charset="0"/>
                  </a:rPr>
                  <a:t>Themakleuren</a:t>
                </a:r>
              </a:p>
            </p:txBody>
          </p:sp>
          <p:sp>
            <p:nvSpPr>
              <p:cNvPr id="38" name="Rechthoek 37">
                <a:extLst>
                  <a:ext uri="{FF2B5EF4-FFF2-40B4-BE49-F238E27FC236}">
                    <a16:creationId xmlns:a16="http://schemas.microsoft.com/office/drawing/2014/main" id="{3EDEE858-D3FE-4FA5-8AEB-3B7D401CC5D0}"/>
                  </a:ext>
                </a:extLst>
              </p:cNvPr>
              <p:cNvSpPr/>
              <p:nvPr userDrawn="1"/>
            </p:nvSpPr>
            <p:spPr>
              <a:xfrm>
                <a:off x="12814699" y="3874304"/>
                <a:ext cx="136620" cy="136620"/>
              </a:xfrm>
              <a:prstGeom prst="rect">
                <a:avLst/>
              </a:prstGeom>
              <a:solidFill>
                <a:sysClr val="window" lastClr="FFFFFF"/>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39" name="Rechthoek 38">
                <a:extLst>
                  <a:ext uri="{FF2B5EF4-FFF2-40B4-BE49-F238E27FC236}">
                    <a16:creationId xmlns:a16="http://schemas.microsoft.com/office/drawing/2014/main" id="{A0D3FFFE-D5BF-4A50-93C3-646225148B92}"/>
                  </a:ext>
                </a:extLst>
              </p:cNvPr>
              <p:cNvSpPr/>
              <p:nvPr userDrawn="1"/>
            </p:nvSpPr>
            <p:spPr>
              <a:xfrm>
                <a:off x="13007154" y="3870040"/>
                <a:ext cx="136620" cy="136620"/>
              </a:xfrm>
              <a:prstGeom prst="rect">
                <a:avLst/>
              </a:prstGeom>
              <a:solidFill>
                <a:sysClr val="windowText" lastClr="000000"/>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40" name="Rechthoek 39">
                <a:extLst>
                  <a:ext uri="{FF2B5EF4-FFF2-40B4-BE49-F238E27FC236}">
                    <a16:creationId xmlns:a16="http://schemas.microsoft.com/office/drawing/2014/main" id="{2D2967D5-1E09-472C-ADDB-DBF84857DF52}"/>
                  </a:ext>
                </a:extLst>
              </p:cNvPr>
              <p:cNvSpPr/>
              <p:nvPr userDrawn="1"/>
            </p:nvSpPr>
            <p:spPr>
              <a:xfrm>
                <a:off x="13199609" y="3870040"/>
                <a:ext cx="136620" cy="136620"/>
              </a:xfrm>
              <a:prstGeom prst="rect">
                <a:avLst/>
              </a:prstGeom>
              <a:solidFill>
                <a:schemeClr val="bg2"/>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41" name="Rechthoek 40">
                <a:extLst>
                  <a:ext uri="{FF2B5EF4-FFF2-40B4-BE49-F238E27FC236}">
                    <a16:creationId xmlns:a16="http://schemas.microsoft.com/office/drawing/2014/main" id="{3CFA92B1-08FC-42C4-BC51-9FC431C996D7}"/>
                  </a:ext>
                </a:extLst>
              </p:cNvPr>
              <p:cNvSpPr/>
              <p:nvPr userDrawn="1"/>
            </p:nvSpPr>
            <p:spPr>
              <a:xfrm>
                <a:off x="13392064" y="3870040"/>
                <a:ext cx="136620" cy="136620"/>
              </a:xfrm>
              <a:prstGeom prst="rect">
                <a:avLst/>
              </a:prstGeom>
              <a:solidFill>
                <a:schemeClr val="tx2"/>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42" name="Rechthoek 41">
                <a:extLst>
                  <a:ext uri="{FF2B5EF4-FFF2-40B4-BE49-F238E27FC236}">
                    <a16:creationId xmlns:a16="http://schemas.microsoft.com/office/drawing/2014/main" id="{42F9A327-32A8-41E9-ADC3-4D7E46C35195}"/>
                  </a:ext>
                </a:extLst>
              </p:cNvPr>
              <p:cNvSpPr/>
              <p:nvPr userDrawn="1"/>
            </p:nvSpPr>
            <p:spPr>
              <a:xfrm>
                <a:off x="13776974" y="3870040"/>
                <a:ext cx="136620" cy="136620"/>
              </a:xfrm>
              <a:prstGeom prst="rect">
                <a:avLst/>
              </a:prstGeom>
              <a:solidFill>
                <a:schemeClr val="accent2"/>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43" name="Rechthoek 42">
                <a:extLst>
                  <a:ext uri="{FF2B5EF4-FFF2-40B4-BE49-F238E27FC236}">
                    <a16:creationId xmlns:a16="http://schemas.microsoft.com/office/drawing/2014/main" id="{0FF39F67-2C19-451B-ABE8-493F59053CA0}"/>
                  </a:ext>
                </a:extLst>
              </p:cNvPr>
              <p:cNvSpPr/>
              <p:nvPr userDrawn="1"/>
            </p:nvSpPr>
            <p:spPr>
              <a:xfrm>
                <a:off x="13969429" y="3870040"/>
                <a:ext cx="136620" cy="136620"/>
              </a:xfrm>
              <a:prstGeom prst="rect">
                <a:avLst/>
              </a:prstGeom>
              <a:solidFill>
                <a:schemeClr val="accent3"/>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44" name="Rechthoek 43">
                <a:extLst>
                  <a:ext uri="{FF2B5EF4-FFF2-40B4-BE49-F238E27FC236}">
                    <a16:creationId xmlns:a16="http://schemas.microsoft.com/office/drawing/2014/main" id="{7EC9B97F-5A97-46DA-9B24-C2D943F67159}"/>
                  </a:ext>
                </a:extLst>
              </p:cNvPr>
              <p:cNvSpPr/>
              <p:nvPr userDrawn="1"/>
            </p:nvSpPr>
            <p:spPr>
              <a:xfrm>
                <a:off x="14161884" y="3870040"/>
                <a:ext cx="136620" cy="136620"/>
              </a:xfrm>
              <a:prstGeom prst="rect">
                <a:avLst/>
              </a:prstGeom>
              <a:solidFill>
                <a:schemeClr val="accent4"/>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45" name="Rechthoek 44">
                <a:extLst>
                  <a:ext uri="{FF2B5EF4-FFF2-40B4-BE49-F238E27FC236}">
                    <a16:creationId xmlns:a16="http://schemas.microsoft.com/office/drawing/2014/main" id="{5414CFA5-81C8-4F54-AA8D-1604A4BCB79F}"/>
                  </a:ext>
                </a:extLst>
              </p:cNvPr>
              <p:cNvSpPr/>
              <p:nvPr userDrawn="1"/>
            </p:nvSpPr>
            <p:spPr>
              <a:xfrm>
                <a:off x="14354339" y="3870040"/>
                <a:ext cx="136620" cy="136620"/>
              </a:xfrm>
              <a:prstGeom prst="rect">
                <a:avLst/>
              </a:prstGeom>
              <a:solidFill>
                <a:schemeClr val="accent5"/>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46" name="Rechthoek 45">
                <a:extLst>
                  <a:ext uri="{FF2B5EF4-FFF2-40B4-BE49-F238E27FC236}">
                    <a16:creationId xmlns:a16="http://schemas.microsoft.com/office/drawing/2014/main" id="{71275F9C-98B5-4B21-A0C6-1701CBBF18CE}"/>
                  </a:ext>
                </a:extLst>
              </p:cNvPr>
              <p:cNvSpPr/>
              <p:nvPr userDrawn="1"/>
            </p:nvSpPr>
            <p:spPr>
              <a:xfrm>
                <a:off x="14546797" y="3870040"/>
                <a:ext cx="136620" cy="136620"/>
              </a:xfrm>
              <a:prstGeom prst="rect">
                <a:avLst/>
              </a:prstGeom>
              <a:solidFill>
                <a:schemeClr val="accent6"/>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grpSp>
            <p:nvGrpSpPr>
              <p:cNvPr id="47" name="Groep 46">
                <a:extLst>
                  <a:ext uri="{FF2B5EF4-FFF2-40B4-BE49-F238E27FC236}">
                    <a16:creationId xmlns:a16="http://schemas.microsoft.com/office/drawing/2014/main" id="{1079ADAF-25CC-47F6-B2EC-7ACB094664C7}"/>
                  </a:ext>
                </a:extLst>
              </p:cNvPr>
              <p:cNvGrpSpPr/>
              <p:nvPr userDrawn="1"/>
            </p:nvGrpSpPr>
            <p:grpSpPr>
              <a:xfrm>
                <a:off x="13580316" y="3865836"/>
                <a:ext cx="151508" cy="147961"/>
                <a:chOff x="13580316" y="3865836"/>
                <a:chExt cx="151508" cy="147961"/>
              </a:xfrm>
            </p:grpSpPr>
            <p:sp>
              <p:nvSpPr>
                <p:cNvPr id="48" name="Rechthoek 47">
                  <a:extLst>
                    <a:ext uri="{FF2B5EF4-FFF2-40B4-BE49-F238E27FC236}">
                      <a16:creationId xmlns:a16="http://schemas.microsoft.com/office/drawing/2014/main" id="{6BAD9FFB-D283-4A27-8081-FB9AB1F0E30E}"/>
                    </a:ext>
                  </a:extLst>
                </p:cNvPr>
                <p:cNvSpPr/>
                <p:nvPr userDrawn="1"/>
              </p:nvSpPr>
              <p:spPr>
                <a:xfrm>
                  <a:off x="13584519" y="3870040"/>
                  <a:ext cx="136620" cy="136620"/>
                </a:xfrm>
                <a:prstGeom prst="rect">
                  <a:avLst/>
                </a:prstGeom>
                <a:solidFill>
                  <a:schemeClr val="accent1"/>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49" name="Rechthoek 48">
                  <a:extLst>
                    <a:ext uri="{FF2B5EF4-FFF2-40B4-BE49-F238E27FC236}">
                      <a16:creationId xmlns:a16="http://schemas.microsoft.com/office/drawing/2014/main" id="{ABFC2646-D0EE-429E-A184-B99A7E63A4DF}"/>
                    </a:ext>
                  </a:extLst>
                </p:cNvPr>
                <p:cNvSpPr/>
                <p:nvPr userDrawn="1"/>
              </p:nvSpPr>
              <p:spPr>
                <a:xfrm>
                  <a:off x="13580316" y="3865836"/>
                  <a:ext cx="151508" cy="147961"/>
                </a:xfrm>
                <a:prstGeom prst="rect">
                  <a:avLst/>
                </a:prstGeom>
                <a:noFill/>
                <a:ln w="12700" cap="flat" cmpd="sng" algn="ctr">
                  <a:solidFill>
                    <a:srgbClr val="F29132"/>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grpSp>
        </p:grpSp>
        <p:grpSp>
          <p:nvGrpSpPr>
            <p:cNvPr id="25" name="Groep 24">
              <a:extLst>
                <a:ext uri="{FF2B5EF4-FFF2-40B4-BE49-F238E27FC236}">
                  <a16:creationId xmlns:a16="http://schemas.microsoft.com/office/drawing/2014/main" id="{F38D10AE-2B2B-42FB-97C9-D05B6B5BF346}"/>
                </a:ext>
              </a:extLst>
            </p:cNvPr>
            <p:cNvGrpSpPr/>
            <p:nvPr userDrawn="1"/>
          </p:nvGrpSpPr>
          <p:grpSpPr>
            <a:xfrm>
              <a:off x="-3314820" y="4363463"/>
              <a:ext cx="1381246" cy="835929"/>
              <a:chOff x="-3314820" y="3391746"/>
              <a:chExt cx="1381246" cy="835929"/>
            </a:xfrm>
          </p:grpSpPr>
          <p:sp>
            <p:nvSpPr>
              <p:cNvPr id="26" name="Rechthoek 25">
                <a:extLst>
                  <a:ext uri="{FF2B5EF4-FFF2-40B4-BE49-F238E27FC236}">
                    <a16:creationId xmlns:a16="http://schemas.microsoft.com/office/drawing/2014/main" id="{0464123F-ACB2-45E6-981F-3B4C3919D136}"/>
                  </a:ext>
                </a:extLst>
              </p:cNvPr>
              <p:cNvSpPr/>
              <p:nvPr userDrawn="1"/>
            </p:nvSpPr>
            <p:spPr>
              <a:xfrm>
                <a:off x="-3314820" y="3391746"/>
                <a:ext cx="1381246" cy="272279"/>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27" name="Rechthoek 26">
                <a:extLst>
                  <a:ext uri="{FF2B5EF4-FFF2-40B4-BE49-F238E27FC236}">
                    <a16:creationId xmlns:a16="http://schemas.microsoft.com/office/drawing/2014/main" id="{C2B6E5D8-BFA8-4529-8B94-C10C4B035E19}"/>
                  </a:ext>
                </a:extLst>
              </p:cNvPr>
              <p:cNvSpPr/>
              <p:nvPr userDrawn="1"/>
            </p:nvSpPr>
            <p:spPr>
              <a:xfrm>
                <a:off x="-3304719" y="3412899"/>
                <a:ext cx="1361619"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28" name="Tekstvak 27">
                <a:extLst>
                  <a:ext uri="{FF2B5EF4-FFF2-40B4-BE49-F238E27FC236}">
                    <a16:creationId xmlns:a16="http://schemas.microsoft.com/office/drawing/2014/main" id="{34970681-5042-4A9C-9BA4-1AB20CD911BC}"/>
                  </a:ext>
                </a:extLst>
              </p:cNvPr>
              <p:cNvSpPr txBox="1"/>
              <p:nvPr userDrawn="1"/>
            </p:nvSpPr>
            <p:spPr>
              <a:xfrm>
                <a:off x="-3069820" y="3472995"/>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Vormopvulling</a:t>
                </a:r>
              </a:p>
            </p:txBody>
          </p:sp>
          <p:sp>
            <p:nvSpPr>
              <p:cNvPr id="29" name="Vrije vorm: vorm 28">
                <a:extLst>
                  <a:ext uri="{FF2B5EF4-FFF2-40B4-BE49-F238E27FC236}">
                    <a16:creationId xmlns:a16="http://schemas.microsoft.com/office/drawing/2014/main" id="{B7904C00-AB90-4C6B-80FD-AB73156AEC34}"/>
                  </a:ext>
                </a:extLst>
              </p:cNvPr>
              <p:cNvSpPr/>
              <p:nvPr userDrawn="1"/>
            </p:nvSpPr>
            <p:spPr>
              <a:xfrm>
                <a:off x="-2404225" y="4047675"/>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grpSp>
            <p:nvGrpSpPr>
              <p:cNvPr id="30" name="Groep 29">
                <a:extLst>
                  <a:ext uri="{FF2B5EF4-FFF2-40B4-BE49-F238E27FC236}">
                    <a16:creationId xmlns:a16="http://schemas.microsoft.com/office/drawing/2014/main" id="{35AD7228-9617-4A35-AB79-F5945D014CFC}"/>
                  </a:ext>
                </a:extLst>
              </p:cNvPr>
              <p:cNvGrpSpPr/>
              <p:nvPr userDrawn="1"/>
            </p:nvGrpSpPr>
            <p:grpSpPr>
              <a:xfrm>
                <a:off x="-3243855" y="3446665"/>
                <a:ext cx="157453" cy="147831"/>
                <a:chOff x="-899320" y="3037554"/>
                <a:chExt cx="175977" cy="165227"/>
              </a:xfrm>
            </p:grpSpPr>
            <p:sp>
              <p:nvSpPr>
                <p:cNvPr id="32" name="Vrije vorm: vorm 31">
                  <a:extLst>
                    <a:ext uri="{FF2B5EF4-FFF2-40B4-BE49-F238E27FC236}">
                      <a16:creationId xmlns:a16="http://schemas.microsoft.com/office/drawing/2014/main" id="{46E5AE8C-A88E-4D50-8E90-B784B2BC01DB}"/>
                    </a:ext>
                  </a:extLst>
                </p:cNvPr>
                <p:cNvSpPr/>
                <p:nvPr userDrawn="1"/>
              </p:nvSpPr>
              <p:spPr>
                <a:xfrm>
                  <a:off x="-804124" y="3081338"/>
                  <a:ext cx="80781" cy="121443"/>
                </a:xfrm>
                <a:custGeom>
                  <a:avLst/>
                  <a:gdLst>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61912"/>
                    <a:gd name="connsiteY0" fmla="*/ 4763 h 76200"/>
                    <a:gd name="connsiteX1" fmla="*/ 4762 w 61912"/>
                    <a:gd name="connsiteY1" fmla="*/ 76200 h 76200"/>
                    <a:gd name="connsiteX2" fmla="*/ 61912 w 61912"/>
                    <a:gd name="connsiteY2" fmla="*/ 0 h 76200"/>
                    <a:gd name="connsiteX3" fmla="*/ 0 w 61912"/>
                    <a:gd name="connsiteY3" fmla="*/ 4763 h 76200"/>
                    <a:gd name="connsiteX0" fmla="*/ 0 w 61912"/>
                    <a:gd name="connsiteY0" fmla="*/ 50015 h 121452"/>
                    <a:gd name="connsiteX1" fmla="*/ 4762 w 61912"/>
                    <a:gd name="connsiteY1" fmla="*/ 121452 h 121452"/>
                    <a:gd name="connsiteX2" fmla="*/ 61912 w 61912"/>
                    <a:gd name="connsiteY2" fmla="*/ 45252 h 121452"/>
                    <a:gd name="connsiteX3" fmla="*/ 7143 w 61912"/>
                    <a:gd name="connsiteY3" fmla="*/ 9 h 121452"/>
                    <a:gd name="connsiteX4" fmla="*/ 0 w 61912"/>
                    <a:gd name="connsiteY4" fmla="*/ 50015 h 121452"/>
                    <a:gd name="connsiteX0" fmla="*/ 30217 w 92129"/>
                    <a:gd name="connsiteY0" fmla="*/ 50015 h 121452"/>
                    <a:gd name="connsiteX1" fmla="*/ 34979 w 92129"/>
                    <a:gd name="connsiteY1" fmla="*/ 121452 h 121452"/>
                    <a:gd name="connsiteX2" fmla="*/ 92129 w 92129"/>
                    <a:gd name="connsiteY2" fmla="*/ 45252 h 121452"/>
                    <a:gd name="connsiteX3" fmla="*/ 37360 w 92129"/>
                    <a:gd name="connsiteY3" fmla="*/ 9 h 121452"/>
                    <a:gd name="connsiteX4" fmla="*/ 30217 w 92129"/>
                    <a:gd name="connsiteY4" fmla="*/ 50015 h 121452"/>
                    <a:gd name="connsiteX0" fmla="*/ 30217 w 92129"/>
                    <a:gd name="connsiteY0" fmla="*/ 50006 h 121443"/>
                    <a:gd name="connsiteX1" fmla="*/ 34979 w 92129"/>
                    <a:gd name="connsiteY1" fmla="*/ 121443 h 121443"/>
                    <a:gd name="connsiteX2" fmla="*/ 92129 w 92129"/>
                    <a:gd name="connsiteY2" fmla="*/ 45243 h 121443"/>
                    <a:gd name="connsiteX3" fmla="*/ 37360 w 92129"/>
                    <a:gd name="connsiteY3" fmla="*/ 0 h 121443"/>
                    <a:gd name="connsiteX4" fmla="*/ 30217 w 92129"/>
                    <a:gd name="connsiteY4" fmla="*/ 50006 h 121443"/>
                    <a:gd name="connsiteX0" fmla="*/ 30217 w 92490"/>
                    <a:gd name="connsiteY0" fmla="*/ 50006 h 121443"/>
                    <a:gd name="connsiteX1" fmla="*/ 34979 w 92490"/>
                    <a:gd name="connsiteY1" fmla="*/ 121443 h 121443"/>
                    <a:gd name="connsiteX2" fmla="*/ 92129 w 92490"/>
                    <a:gd name="connsiteY2" fmla="*/ 45243 h 121443"/>
                    <a:gd name="connsiteX3" fmla="*/ 37360 w 92490"/>
                    <a:gd name="connsiteY3" fmla="*/ 0 h 121443"/>
                    <a:gd name="connsiteX4" fmla="*/ 30217 w 92490"/>
                    <a:gd name="connsiteY4" fmla="*/ 50006 h 121443"/>
                    <a:gd name="connsiteX0" fmla="*/ 30217 w 80781"/>
                    <a:gd name="connsiteY0" fmla="*/ 50006 h 121443"/>
                    <a:gd name="connsiteX1" fmla="*/ 34979 w 80781"/>
                    <a:gd name="connsiteY1" fmla="*/ 121443 h 121443"/>
                    <a:gd name="connsiteX2" fmla="*/ 80222 w 80781"/>
                    <a:gd name="connsiteY2" fmla="*/ 52387 h 121443"/>
                    <a:gd name="connsiteX3" fmla="*/ 37360 w 80781"/>
                    <a:gd name="connsiteY3" fmla="*/ 0 h 121443"/>
                    <a:gd name="connsiteX4" fmla="*/ 30217 w 80781"/>
                    <a:gd name="connsiteY4" fmla="*/ 50006 h 12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81" h="121443">
                      <a:moveTo>
                        <a:pt x="30217" y="50006"/>
                      </a:moveTo>
                      <a:lnTo>
                        <a:pt x="34979" y="121443"/>
                      </a:lnTo>
                      <a:lnTo>
                        <a:pt x="80222" y="52387"/>
                      </a:lnTo>
                      <a:cubicBezTo>
                        <a:pt x="84191" y="29368"/>
                        <a:pt x="66729" y="1588"/>
                        <a:pt x="37360" y="0"/>
                      </a:cubicBezTo>
                      <a:cubicBezTo>
                        <a:pt x="-43602" y="21431"/>
                        <a:pt x="32598" y="33337"/>
                        <a:pt x="30217" y="50006"/>
                      </a:cubicBezTo>
                      <a:close/>
                    </a:path>
                  </a:pathLst>
                </a:custGeom>
                <a:solidFill>
                  <a:srgbClr val="366FA8"/>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900" b="1" i="0" u="none" strike="noStrike" kern="0" cap="none" spc="0" normalizeH="0" baseline="0" noProof="0">
                    <a:ln>
                      <a:noFill/>
                    </a:ln>
                    <a:solidFill>
                      <a:prstClr val="black"/>
                    </a:solidFill>
                    <a:effectLst/>
                    <a:uLnTx/>
                    <a:uFillTx/>
                    <a:latin typeface="Segoe UI Light"/>
                    <a:ea typeface="+mn-ea"/>
                    <a:cs typeface="+mn-cs"/>
                  </a:endParaRPr>
                </a:p>
              </p:txBody>
            </p:sp>
            <p:sp>
              <p:nvSpPr>
                <p:cNvPr id="33" name="Rechthoek: afgeronde hoeken 32">
                  <a:extLst>
                    <a:ext uri="{FF2B5EF4-FFF2-40B4-BE49-F238E27FC236}">
                      <a16:creationId xmlns:a16="http://schemas.microsoft.com/office/drawing/2014/main" id="{94EB9048-22E2-47BC-8EAC-383B717C4E9E}"/>
                    </a:ext>
                  </a:extLst>
                </p:cNvPr>
                <p:cNvSpPr/>
                <p:nvPr userDrawn="1"/>
              </p:nvSpPr>
              <p:spPr>
                <a:xfrm rot="2903873">
                  <a:off x="-887744" y="3085651"/>
                  <a:ext cx="99751" cy="122903"/>
                </a:xfrm>
                <a:prstGeom prst="roundRect">
                  <a:avLst>
                    <a:gd name="adj" fmla="val 2911"/>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nl-NL" sz="7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4" name="Vrije vorm: vorm 33">
                  <a:extLst>
                    <a:ext uri="{FF2B5EF4-FFF2-40B4-BE49-F238E27FC236}">
                      <a16:creationId xmlns:a16="http://schemas.microsoft.com/office/drawing/2014/main" id="{CBDD2016-71A8-4B03-91BF-42DBEF0ECA75}"/>
                    </a:ext>
                  </a:extLst>
                </p:cNvPr>
                <p:cNvSpPr/>
                <p:nvPr userDrawn="1"/>
              </p:nvSpPr>
              <p:spPr>
                <a:xfrm>
                  <a:off x="-894646" y="3037554"/>
                  <a:ext cx="64753" cy="85767"/>
                </a:xfrm>
                <a:custGeom>
                  <a:avLst/>
                  <a:gdLst>
                    <a:gd name="connsiteX0" fmla="*/ 0 w 52388"/>
                    <a:gd name="connsiteY0" fmla="*/ 76203 h 76203"/>
                    <a:gd name="connsiteX1" fmla="*/ 26194 w 52388"/>
                    <a:gd name="connsiteY1" fmla="*/ 3 h 76203"/>
                    <a:gd name="connsiteX2" fmla="*/ 52388 w 52388"/>
                    <a:gd name="connsiteY2" fmla="*/ 73822 h 76203"/>
                    <a:gd name="connsiteX0" fmla="*/ 0 w 52388"/>
                    <a:gd name="connsiteY0" fmla="*/ 76203 h 76203"/>
                    <a:gd name="connsiteX1" fmla="*/ 26194 w 52388"/>
                    <a:gd name="connsiteY1" fmla="*/ 3 h 76203"/>
                    <a:gd name="connsiteX2" fmla="*/ 52388 w 52388"/>
                    <a:gd name="connsiteY2" fmla="*/ 73822 h 76203"/>
                    <a:gd name="connsiteX0" fmla="*/ 0 w 46443"/>
                    <a:gd name="connsiteY0" fmla="*/ 78387 h 78387"/>
                    <a:gd name="connsiteX1" fmla="*/ 20249 w 46443"/>
                    <a:gd name="connsiteY1" fmla="*/ 11 h 78387"/>
                    <a:gd name="connsiteX2" fmla="*/ 46443 w 46443"/>
                    <a:gd name="connsiteY2" fmla="*/ 73830 h 78387"/>
                    <a:gd name="connsiteX0" fmla="*/ 135 w 46578"/>
                    <a:gd name="connsiteY0" fmla="*/ 78387 h 78387"/>
                    <a:gd name="connsiteX1" fmla="*/ 20384 w 46578"/>
                    <a:gd name="connsiteY1" fmla="*/ 11 h 78387"/>
                    <a:gd name="connsiteX2" fmla="*/ 46578 w 46578"/>
                    <a:gd name="connsiteY2" fmla="*/ 73830 h 78387"/>
                    <a:gd name="connsiteX0" fmla="*/ 295 w 46738"/>
                    <a:gd name="connsiteY0" fmla="*/ 78387 h 78387"/>
                    <a:gd name="connsiteX1" fmla="*/ 20544 w 46738"/>
                    <a:gd name="connsiteY1" fmla="*/ 11 h 78387"/>
                    <a:gd name="connsiteX2" fmla="*/ 46738 w 46738"/>
                    <a:gd name="connsiteY2" fmla="*/ 73830 h 78387"/>
                    <a:gd name="connsiteX0" fmla="*/ 127 w 39137"/>
                    <a:gd name="connsiteY0" fmla="*/ 78452 h 78452"/>
                    <a:gd name="connsiteX1" fmla="*/ 20376 w 39137"/>
                    <a:gd name="connsiteY1" fmla="*/ 76 h 78452"/>
                    <a:gd name="connsiteX2" fmla="*/ 39137 w 39137"/>
                    <a:gd name="connsiteY2" fmla="*/ 67366 h 78452"/>
                    <a:gd name="connsiteX0" fmla="*/ 127 w 39933"/>
                    <a:gd name="connsiteY0" fmla="*/ 78470 h 78470"/>
                    <a:gd name="connsiteX1" fmla="*/ 20376 w 39933"/>
                    <a:gd name="connsiteY1" fmla="*/ 94 h 78470"/>
                    <a:gd name="connsiteX2" fmla="*/ 39137 w 39933"/>
                    <a:gd name="connsiteY2" fmla="*/ 67384 h 78470"/>
                    <a:gd name="connsiteX0" fmla="*/ 219 w 40422"/>
                    <a:gd name="connsiteY0" fmla="*/ 78381 h 78381"/>
                    <a:gd name="connsiteX1" fmla="*/ 20468 w 40422"/>
                    <a:gd name="connsiteY1" fmla="*/ 5 h 78381"/>
                    <a:gd name="connsiteX2" fmla="*/ 39229 w 40422"/>
                    <a:gd name="connsiteY2" fmla="*/ 67295 h 78381"/>
                  </a:gdLst>
                  <a:ahLst/>
                  <a:cxnLst>
                    <a:cxn ang="0">
                      <a:pos x="connsiteX0" y="connsiteY0"/>
                    </a:cxn>
                    <a:cxn ang="0">
                      <a:pos x="connsiteX1" y="connsiteY1"/>
                    </a:cxn>
                    <a:cxn ang="0">
                      <a:pos x="connsiteX2" y="connsiteY2"/>
                    </a:cxn>
                  </a:cxnLst>
                  <a:rect l="l" t="t" r="r" b="b"/>
                  <a:pathLst>
                    <a:path w="40422" h="78381">
                      <a:moveTo>
                        <a:pt x="219" y="78381"/>
                      </a:moveTo>
                      <a:cubicBezTo>
                        <a:pt x="-1454" y="18717"/>
                        <a:pt x="6534" y="-324"/>
                        <a:pt x="20468" y="5"/>
                      </a:cubicBezTo>
                      <a:cubicBezTo>
                        <a:pt x="34402" y="334"/>
                        <a:pt x="43874" y="23658"/>
                        <a:pt x="39229" y="67295"/>
                      </a:cubicBezTo>
                    </a:path>
                  </a:pathLst>
                </a:custGeom>
                <a:no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nl-NL" sz="7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31" name="Gelijkbenige driehoek 30">
                <a:extLst>
                  <a:ext uri="{FF2B5EF4-FFF2-40B4-BE49-F238E27FC236}">
                    <a16:creationId xmlns:a16="http://schemas.microsoft.com/office/drawing/2014/main" id="{6258B090-D119-45C4-8EEE-BABF7DCDD30E}"/>
                  </a:ext>
                </a:extLst>
              </p:cNvPr>
              <p:cNvSpPr/>
              <p:nvPr userDrawn="1"/>
            </p:nvSpPr>
            <p:spPr>
              <a:xfrm rot="10800000">
                <a:off x="-2162266" y="3519194"/>
                <a:ext cx="94890" cy="50291"/>
              </a:xfrm>
              <a:prstGeom prst="triangle">
                <a:avLst/>
              </a:prstGeom>
              <a:solidFill>
                <a:sysClr val="windowText" lastClr="000000"/>
              </a:solidFill>
              <a:ln w="12700" cap="flat" cmpd="sng" algn="ctr">
                <a:no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grpSp>
      </p:grpSp>
    </p:spTree>
    <p:extLst>
      <p:ext uri="{BB962C8B-B14F-4D97-AF65-F5344CB8AC3E}">
        <p14:creationId xmlns:p14="http://schemas.microsoft.com/office/powerpoint/2010/main" val="59933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kst 3 kolommen">
    <p:spTree>
      <p:nvGrpSpPr>
        <p:cNvPr id="1" name=""/>
        <p:cNvGrpSpPr/>
        <p:nvPr/>
      </p:nvGrpSpPr>
      <p:grpSpPr>
        <a:xfrm>
          <a:off x="0" y="0"/>
          <a:ext cx="0" cy="0"/>
          <a:chOff x="0" y="0"/>
          <a:chExt cx="0" cy="0"/>
        </a:xfrm>
      </p:grpSpPr>
      <p:sp>
        <p:nvSpPr>
          <p:cNvPr id="175" name="Vrije vorm: vorm 174">
            <a:extLst>
              <a:ext uri="{FF2B5EF4-FFF2-40B4-BE49-F238E27FC236}">
                <a16:creationId xmlns:a16="http://schemas.microsoft.com/office/drawing/2014/main" id="{F369F7C0-452D-4DF4-B191-EE2ED7B0EDA5}"/>
              </a:ext>
            </a:extLst>
          </p:cNvPr>
          <p:cNvSpPr/>
          <p:nvPr userDrawn="1"/>
        </p:nvSpPr>
        <p:spPr>
          <a:xfrm>
            <a:off x="3963631" y="1"/>
            <a:ext cx="5779131" cy="6880515"/>
          </a:xfrm>
          <a:custGeom>
            <a:avLst/>
            <a:gdLst>
              <a:gd name="connsiteX0" fmla="*/ 337211 w 5779131"/>
              <a:gd name="connsiteY0" fmla="*/ 0 h 6880515"/>
              <a:gd name="connsiteX1" fmla="*/ 5779131 w 5779131"/>
              <a:gd name="connsiteY1" fmla="*/ 0 h 6880515"/>
              <a:gd name="connsiteX2" fmla="*/ 5779131 w 5779131"/>
              <a:gd name="connsiteY2" fmla="*/ 6880515 h 6880515"/>
              <a:gd name="connsiteX3" fmla="*/ 409973 w 5779131"/>
              <a:gd name="connsiteY3" fmla="*/ 6880515 h 6880515"/>
              <a:gd name="connsiteX4" fmla="*/ 383256 w 5779131"/>
              <a:gd name="connsiteY4" fmla="*/ 6675008 h 6880515"/>
              <a:gd name="connsiteX5" fmla="*/ 3063 w 5779131"/>
              <a:gd name="connsiteY5" fmla="*/ 3957313 h 6880515"/>
              <a:gd name="connsiteX6" fmla="*/ 278566 w 5779131"/>
              <a:gd name="connsiteY6" fmla="*/ 571500 h 688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9131" h="6880515">
                <a:moveTo>
                  <a:pt x="337211" y="0"/>
                </a:moveTo>
                <a:lnTo>
                  <a:pt x="5779131" y="0"/>
                </a:lnTo>
                <a:lnTo>
                  <a:pt x="5779131" y="6880515"/>
                </a:lnTo>
                <a:lnTo>
                  <a:pt x="409973" y="6880515"/>
                </a:lnTo>
                <a:lnTo>
                  <a:pt x="383256" y="6675008"/>
                </a:lnTo>
                <a:cubicBezTo>
                  <a:pt x="250560" y="5762018"/>
                  <a:pt x="30454" y="5152436"/>
                  <a:pt x="3063" y="3957313"/>
                </a:cubicBezTo>
                <a:cubicBezTo>
                  <a:pt x="-25572" y="2704920"/>
                  <a:pt x="152775" y="1652435"/>
                  <a:pt x="278566" y="571500"/>
                </a:cubicBezTo>
                <a:close/>
              </a:path>
            </a:pathLst>
          </a:custGeom>
          <a:solidFill>
            <a:sysClr val="window" lastClr="FFFFFF">
              <a:lumMod val="95000"/>
            </a:sysClr>
          </a:solidFill>
          <a:ln w="12700" cap="flat" cmpd="sng" algn="ctr">
            <a:noFill/>
            <a:prstDash val="solid"/>
            <a:miter lim="800000"/>
          </a:ln>
          <a:effectLst/>
        </p:spPr>
        <p:txBody>
          <a:bodyPr wrap="square" rtlCol="0" anchor="ctr">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nl-NL" sz="1633"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76" name="Vrije vorm: vorm 175">
            <a:extLst>
              <a:ext uri="{FF2B5EF4-FFF2-40B4-BE49-F238E27FC236}">
                <a16:creationId xmlns:a16="http://schemas.microsoft.com/office/drawing/2014/main" id="{3C116A33-B253-43AF-992A-10B9F6E787D5}"/>
              </a:ext>
            </a:extLst>
          </p:cNvPr>
          <p:cNvSpPr/>
          <p:nvPr userDrawn="1"/>
        </p:nvSpPr>
        <p:spPr>
          <a:xfrm>
            <a:off x="7926457" y="1"/>
            <a:ext cx="4265543" cy="6880515"/>
          </a:xfrm>
          <a:custGeom>
            <a:avLst/>
            <a:gdLst>
              <a:gd name="connsiteX0" fmla="*/ 228979 w 4265543"/>
              <a:gd name="connsiteY0" fmla="*/ 0 h 6880515"/>
              <a:gd name="connsiteX1" fmla="*/ 4265543 w 4265543"/>
              <a:gd name="connsiteY1" fmla="*/ 0 h 6880515"/>
              <a:gd name="connsiteX2" fmla="*/ 4265543 w 4265543"/>
              <a:gd name="connsiteY2" fmla="*/ 6880515 h 6880515"/>
              <a:gd name="connsiteX3" fmla="*/ 323403 w 4265543"/>
              <a:gd name="connsiteY3" fmla="*/ 6880515 h 6880515"/>
              <a:gd name="connsiteX4" fmla="*/ 310119 w 4265543"/>
              <a:gd name="connsiteY4" fmla="*/ 6695973 h 6880515"/>
              <a:gd name="connsiteX5" fmla="*/ 2261 w 4265543"/>
              <a:gd name="connsiteY5" fmla="*/ 3694390 h 6880515"/>
              <a:gd name="connsiteX6" fmla="*/ 205607 w 4265543"/>
              <a:gd name="connsiteY6" fmla="*/ 308577 h 688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5543" h="6880515">
                <a:moveTo>
                  <a:pt x="228979" y="0"/>
                </a:moveTo>
                <a:lnTo>
                  <a:pt x="4265543" y="0"/>
                </a:lnTo>
                <a:lnTo>
                  <a:pt x="4265543" y="6880515"/>
                </a:lnTo>
                <a:lnTo>
                  <a:pt x="323403" y="6880515"/>
                </a:lnTo>
                <a:lnTo>
                  <a:pt x="310119" y="6695973"/>
                </a:lnTo>
                <a:cubicBezTo>
                  <a:pt x="218851" y="5615157"/>
                  <a:pt x="24499" y="5009025"/>
                  <a:pt x="2261" y="3694390"/>
                </a:cubicBezTo>
                <a:cubicBezTo>
                  <a:pt x="-18875" y="2441997"/>
                  <a:pt x="112762" y="1389512"/>
                  <a:pt x="205607" y="308577"/>
                </a:cubicBezTo>
                <a:close/>
              </a:path>
            </a:pathLst>
          </a:custGeom>
          <a:solidFill>
            <a:srgbClr val="E7E6E6"/>
          </a:solidFill>
          <a:ln w="12700" cap="flat" cmpd="sng" algn="ctr">
            <a:noFill/>
            <a:prstDash val="solid"/>
            <a:miter lim="800000"/>
          </a:ln>
          <a:effectLst/>
        </p:spPr>
        <p:txBody>
          <a:bodyPr wrap="square" rtlCol="0" anchor="ctr">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nl-NL" sz="1633"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 name="Tekstvak 6"/>
          <p:cNvSpPr txBox="1"/>
          <p:nvPr userDrawn="1"/>
        </p:nvSpPr>
        <p:spPr>
          <a:xfrm>
            <a:off x="-10750" y="-662296"/>
            <a:ext cx="12192000" cy="461665"/>
          </a:xfrm>
          <a:prstGeom prst="rect">
            <a:avLst/>
          </a:prstGeom>
          <a:noFill/>
        </p:spPr>
        <p:txBody>
          <a:bodyPr wrap="square" rtlCol="0">
            <a:spAutoFit/>
          </a:bodyPr>
          <a:lstStyle/>
          <a:p>
            <a:pPr marL="0" algn="ctr" defTabSz="914400" rtl="0" eaLnBrk="1" latinLnBrk="0" hangingPunct="1"/>
            <a:r>
              <a:rPr lang="nl-NL" sz="2400" b="0" kern="1200" spc="50" baseline="0">
                <a:solidFill>
                  <a:schemeClr val="accent2"/>
                </a:solidFill>
                <a:latin typeface="+mj-lt"/>
                <a:ea typeface="+mn-ea"/>
                <a:cs typeface="Calibri" panose="020F0502020204030204" pitchFamily="34" charset="0"/>
              </a:rPr>
              <a:t>Tekst 3 kolommen</a:t>
            </a:r>
          </a:p>
        </p:txBody>
      </p:sp>
      <p:grpSp>
        <p:nvGrpSpPr>
          <p:cNvPr id="226" name="INSTRUCTIE">
            <a:extLst>
              <a:ext uri="{FF2B5EF4-FFF2-40B4-BE49-F238E27FC236}">
                <a16:creationId xmlns:a16="http://schemas.microsoft.com/office/drawing/2014/main" id="{4FF7EB23-6E28-4F66-B93A-08AE167954CE}"/>
              </a:ext>
            </a:extLst>
          </p:cNvPr>
          <p:cNvGrpSpPr/>
          <p:nvPr userDrawn="1"/>
        </p:nvGrpSpPr>
        <p:grpSpPr>
          <a:xfrm>
            <a:off x="-3786437" y="0"/>
            <a:ext cx="3693386" cy="5359349"/>
            <a:chOff x="-3786437" y="0"/>
            <a:chExt cx="3693386" cy="5359349"/>
          </a:xfrm>
        </p:grpSpPr>
        <p:sp>
          <p:nvSpPr>
            <p:cNvPr id="227" name="Rechthoek 226">
              <a:extLst>
                <a:ext uri="{FF2B5EF4-FFF2-40B4-BE49-F238E27FC236}">
                  <a16:creationId xmlns:a16="http://schemas.microsoft.com/office/drawing/2014/main" id="{D41F6AFD-F52B-410D-9360-577ECF8DDA2B}"/>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228" name="Ovaal 227">
              <a:extLst>
                <a:ext uri="{FF2B5EF4-FFF2-40B4-BE49-F238E27FC236}">
                  <a16:creationId xmlns:a16="http://schemas.microsoft.com/office/drawing/2014/main" id="{E85019F5-A07C-4FB9-83DA-419AA98A4C13}"/>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29" name="Rechthoek 228">
              <a:extLst>
                <a:ext uri="{FF2B5EF4-FFF2-40B4-BE49-F238E27FC236}">
                  <a16:creationId xmlns:a16="http://schemas.microsoft.com/office/drawing/2014/main" id="{EC095CF9-D91E-457E-AF40-A9C7B04A9976}"/>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Bullet</a:t>
              </a:r>
            </a:p>
          </p:txBody>
        </p:sp>
        <p:sp>
          <p:nvSpPr>
            <p:cNvPr id="230" name="Ovaal 229">
              <a:extLst>
                <a:ext uri="{FF2B5EF4-FFF2-40B4-BE49-F238E27FC236}">
                  <a16:creationId xmlns:a16="http://schemas.microsoft.com/office/drawing/2014/main" id="{AC83DF3C-BA88-4919-9B6F-105014E25DE3}"/>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31" name="Rechthoek 230">
              <a:extLst>
                <a:ext uri="{FF2B5EF4-FFF2-40B4-BE49-F238E27FC236}">
                  <a16:creationId xmlns:a16="http://schemas.microsoft.com/office/drawing/2014/main" id="{D1C20458-13C1-4DB4-BB19-F747E304AF3B}"/>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232" name="Rechthoek 231">
              <a:extLst>
                <a:ext uri="{FF2B5EF4-FFF2-40B4-BE49-F238E27FC236}">
                  <a16:creationId xmlns:a16="http://schemas.microsoft.com/office/drawing/2014/main" id="{39960D00-3CE1-4038-83BD-641906647128}"/>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Sub-bullet #1</a:t>
              </a:r>
            </a:p>
          </p:txBody>
        </p:sp>
        <p:sp>
          <p:nvSpPr>
            <p:cNvPr id="233" name="Ovaal 232">
              <a:extLst>
                <a:ext uri="{FF2B5EF4-FFF2-40B4-BE49-F238E27FC236}">
                  <a16:creationId xmlns:a16="http://schemas.microsoft.com/office/drawing/2014/main" id="{DBFB15E3-5588-481A-9234-70E30EDC283D}"/>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34" name="Ovaal 233">
              <a:extLst>
                <a:ext uri="{FF2B5EF4-FFF2-40B4-BE49-F238E27FC236}">
                  <a16:creationId xmlns:a16="http://schemas.microsoft.com/office/drawing/2014/main" id="{AD27F967-98A6-40F6-BBCE-1E05884BA326}"/>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35" name="Rechthoek 234">
              <a:extLst>
                <a:ext uri="{FF2B5EF4-FFF2-40B4-BE49-F238E27FC236}">
                  <a16:creationId xmlns:a16="http://schemas.microsoft.com/office/drawing/2014/main" id="{AB6217C0-14F2-463C-98F5-B332F0EBAFBE}"/>
                </a:ext>
              </a:extLst>
            </p:cNvPr>
            <p:cNvSpPr/>
            <p:nvPr userDrawn="1"/>
          </p:nvSpPr>
          <p:spPr>
            <a:xfrm>
              <a:off x="-3319415" y="24311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Leestekst</a:t>
              </a:r>
            </a:p>
          </p:txBody>
        </p:sp>
        <p:sp>
          <p:nvSpPr>
            <p:cNvPr id="236" name="Ovaal 235">
              <a:extLst>
                <a:ext uri="{FF2B5EF4-FFF2-40B4-BE49-F238E27FC236}">
                  <a16:creationId xmlns:a16="http://schemas.microsoft.com/office/drawing/2014/main" id="{8EDCA67E-C00A-4A78-ADFA-817F0A0F1667}"/>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37" name="Rechthoek 236">
              <a:extLst>
                <a:ext uri="{FF2B5EF4-FFF2-40B4-BE49-F238E27FC236}">
                  <a16:creationId xmlns:a16="http://schemas.microsoft.com/office/drawing/2014/main" id="{5EDF5056-D437-4CE7-94BF-3DD5984C4319}"/>
                </a:ext>
              </a:extLst>
            </p:cNvPr>
            <p:cNvSpPr/>
            <p:nvPr userDrawn="1"/>
          </p:nvSpPr>
          <p:spPr>
            <a:xfrm>
              <a:off x="-3319415" y="2722518"/>
              <a:ext cx="2949220" cy="180000"/>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accent2"/>
                  </a:solidFill>
                  <a:effectLst/>
                  <a:uLnTx/>
                  <a:uFillTx/>
                  <a:latin typeface="+mj-lt"/>
                  <a:ea typeface="+mn-ea"/>
                  <a:cs typeface="Calibri" panose="020F0502020204030204" pitchFamily="34" charset="0"/>
                </a:rPr>
                <a:t>Subtitel</a:t>
              </a:r>
            </a:p>
          </p:txBody>
        </p:sp>
        <p:sp>
          <p:nvSpPr>
            <p:cNvPr id="238" name="Ovaal 237">
              <a:extLst>
                <a:ext uri="{FF2B5EF4-FFF2-40B4-BE49-F238E27FC236}">
                  <a16:creationId xmlns:a16="http://schemas.microsoft.com/office/drawing/2014/main" id="{C62F5824-C2B4-4D30-A058-2D86C521A27A}"/>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39" name="Rechthoek 238">
              <a:extLst>
                <a:ext uri="{FF2B5EF4-FFF2-40B4-BE49-F238E27FC236}">
                  <a16:creationId xmlns:a16="http://schemas.microsoft.com/office/drawing/2014/main" id="{90D8E5FF-26A3-4E24-BF26-61A595E2129D}"/>
                </a:ext>
              </a:extLst>
            </p:cNvPr>
            <p:cNvSpPr/>
            <p:nvPr userDrawn="1"/>
          </p:nvSpPr>
          <p:spPr>
            <a:xfrm>
              <a:off x="-3319415" y="299712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Numerieke bullet</a:t>
              </a:r>
            </a:p>
          </p:txBody>
        </p:sp>
        <p:sp>
          <p:nvSpPr>
            <p:cNvPr id="240" name="Ovaal 239">
              <a:extLst>
                <a:ext uri="{FF2B5EF4-FFF2-40B4-BE49-F238E27FC236}">
                  <a16:creationId xmlns:a16="http://schemas.microsoft.com/office/drawing/2014/main" id="{DB243E5A-0EE1-4EB0-9C01-37D6F40665DD}"/>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41" name="Rechthoek 240">
              <a:extLst>
                <a:ext uri="{FF2B5EF4-FFF2-40B4-BE49-F238E27FC236}">
                  <a16:creationId xmlns:a16="http://schemas.microsoft.com/office/drawing/2014/main" id="{089C6526-C367-45F9-85BE-3657B4858BD7}"/>
                </a:ext>
              </a:extLst>
            </p:cNvPr>
            <p:cNvSpPr/>
            <p:nvPr userDrawn="1"/>
          </p:nvSpPr>
          <p:spPr>
            <a:xfrm>
              <a:off x="-3325830" y="3288516"/>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5"/>
                </a:buClr>
                <a:buSzTx/>
                <a:buFont typeface="+mj-lt"/>
                <a:buAutoNum type="alphaLcPeriod"/>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Alfabetische bullet</a:t>
              </a:r>
            </a:p>
          </p:txBody>
        </p:sp>
        <p:sp>
          <p:nvSpPr>
            <p:cNvPr id="242" name="Ovaal 241">
              <a:extLst>
                <a:ext uri="{FF2B5EF4-FFF2-40B4-BE49-F238E27FC236}">
                  <a16:creationId xmlns:a16="http://schemas.microsoft.com/office/drawing/2014/main" id="{B3C018A5-FFD7-43CF-AA01-9C30C4A1DB67}"/>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243" name="Rechthoek 242">
              <a:extLst>
                <a:ext uri="{FF2B5EF4-FFF2-40B4-BE49-F238E27FC236}">
                  <a16:creationId xmlns:a16="http://schemas.microsoft.com/office/drawing/2014/main" id="{731457E2-37BE-418D-98CE-46ECF3E299E8}"/>
                </a:ext>
              </a:extLst>
            </p:cNvPr>
            <p:cNvSpPr/>
            <p:nvPr userDrawn="1"/>
          </p:nvSpPr>
          <p:spPr>
            <a:xfrm>
              <a:off x="-3319415" y="3579903"/>
              <a:ext cx="2949220" cy="180000"/>
            </a:xfrm>
            <a:prstGeom prst="rect">
              <a:avLst/>
            </a:prstGeom>
            <a:noFill/>
            <a:ln w="25400" cap="flat" cmpd="sng" algn="ctr">
              <a:noFill/>
              <a:prstDash val="solid"/>
            </a:ln>
            <a:effectLst/>
          </p:spPr>
          <p:txBody>
            <a:bodyPr lIns="0" tIns="0" rIns="0" bIns="0" rtlCol="0" anchor="ctr"/>
            <a:lstStyle/>
            <a:p>
              <a:pPr marL="450850" marR="0" lvl="0" indent="-18415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Bullet</a:t>
              </a:r>
            </a:p>
          </p:txBody>
        </p:sp>
        <p:sp>
          <p:nvSpPr>
            <p:cNvPr id="244" name="Ovaal 243">
              <a:extLst>
                <a:ext uri="{FF2B5EF4-FFF2-40B4-BE49-F238E27FC236}">
                  <a16:creationId xmlns:a16="http://schemas.microsoft.com/office/drawing/2014/main" id="{E0BDC644-0590-43FC-9051-51F9D6003190}"/>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245" name="Rechthoek 244">
              <a:extLst>
                <a:ext uri="{FF2B5EF4-FFF2-40B4-BE49-F238E27FC236}">
                  <a16:creationId xmlns:a16="http://schemas.microsoft.com/office/drawing/2014/main" id="{E3B0C14F-C9E9-4494-A95E-F97372784E71}"/>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246" name="ICOON_info">
              <a:extLst>
                <a:ext uri="{FF2B5EF4-FFF2-40B4-BE49-F238E27FC236}">
                  <a16:creationId xmlns:a16="http://schemas.microsoft.com/office/drawing/2014/main" id="{8A3B4C6C-020D-4AF8-B677-574D41FC68DE}"/>
                </a:ext>
              </a:extLst>
            </p:cNvPr>
            <p:cNvGrpSpPr/>
            <p:nvPr userDrawn="1"/>
          </p:nvGrpSpPr>
          <p:grpSpPr>
            <a:xfrm>
              <a:off x="-376736" y="4400186"/>
              <a:ext cx="283685" cy="283685"/>
              <a:chOff x="-510741" y="5913713"/>
              <a:chExt cx="267555" cy="267555"/>
            </a:xfrm>
          </p:grpSpPr>
          <p:sp>
            <p:nvSpPr>
              <p:cNvPr id="290" name="Ovaal 289">
                <a:extLst>
                  <a:ext uri="{FF2B5EF4-FFF2-40B4-BE49-F238E27FC236}">
                    <a16:creationId xmlns:a16="http://schemas.microsoft.com/office/drawing/2014/main" id="{AB0FA0E3-5AB6-42F8-8707-03150043FCD2}"/>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291" name="Graphic 163" descr="Informatie">
                <a:extLst>
                  <a:ext uri="{FF2B5EF4-FFF2-40B4-BE49-F238E27FC236}">
                    <a16:creationId xmlns:a16="http://schemas.microsoft.com/office/drawing/2014/main" id="{D036D173-7164-4C47-9CBB-844D51691420}"/>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247" name="VOORBEELD">
              <a:extLst>
                <a:ext uri="{FF2B5EF4-FFF2-40B4-BE49-F238E27FC236}">
                  <a16:creationId xmlns:a16="http://schemas.microsoft.com/office/drawing/2014/main" id="{B6EA0C9B-6A19-4CB5-8595-5321CAC1A959}"/>
                </a:ext>
              </a:extLst>
            </p:cNvPr>
            <p:cNvGrpSpPr/>
            <p:nvPr userDrawn="1"/>
          </p:nvGrpSpPr>
          <p:grpSpPr>
            <a:xfrm>
              <a:off x="-3605171" y="458674"/>
              <a:ext cx="3234311" cy="558875"/>
              <a:chOff x="-3605171" y="458674"/>
              <a:chExt cx="3234311" cy="558875"/>
            </a:xfrm>
          </p:grpSpPr>
          <p:sp>
            <p:nvSpPr>
              <p:cNvPr id="250" name="Rechthoek 249">
                <a:extLst>
                  <a:ext uri="{FF2B5EF4-FFF2-40B4-BE49-F238E27FC236}">
                    <a16:creationId xmlns:a16="http://schemas.microsoft.com/office/drawing/2014/main" id="{3E2C0EC6-7FA1-49D1-8AF7-6A20CC508A60}"/>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251" name="Rechthoek 250">
                <a:extLst>
                  <a:ext uri="{FF2B5EF4-FFF2-40B4-BE49-F238E27FC236}">
                    <a16:creationId xmlns:a16="http://schemas.microsoft.com/office/drawing/2014/main" id="{28781952-3FB8-4A90-8AE2-18660E3F671B}"/>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252" name="Groep 251">
                <a:extLst>
                  <a:ext uri="{FF2B5EF4-FFF2-40B4-BE49-F238E27FC236}">
                    <a16:creationId xmlns:a16="http://schemas.microsoft.com/office/drawing/2014/main" id="{C1FE0DE4-99E6-4654-921E-A062AC93D685}"/>
                  </a:ext>
                </a:extLst>
              </p:cNvPr>
              <p:cNvGrpSpPr/>
              <p:nvPr userDrawn="1"/>
            </p:nvGrpSpPr>
            <p:grpSpPr>
              <a:xfrm>
                <a:off x="-3386247" y="830871"/>
                <a:ext cx="139423" cy="109566"/>
                <a:chOff x="-2866744" y="827071"/>
                <a:chExt cx="168701" cy="132575"/>
              </a:xfrm>
            </p:grpSpPr>
            <p:grpSp>
              <p:nvGrpSpPr>
                <p:cNvPr id="283" name="Groep 282">
                  <a:extLst>
                    <a:ext uri="{FF2B5EF4-FFF2-40B4-BE49-F238E27FC236}">
                      <a16:creationId xmlns:a16="http://schemas.microsoft.com/office/drawing/2014/main" id="{F2A958A8-9B7D-4B0A-89C6-659B13874158}"/>
                    </a:ext>
                  </a:extLst>
                </p:cNvPr>
                <p:cNvGrpSpPr/>
                <p:nvPr userDrawn="1"/>
              </p:nvGrpSpPr>
              <p:grpSpPr>
                <a:xfrm>
                  <a:off x="-2866744" y="827071"/>
                  <a:ext cx="168701" cy="132575"/>
                  <a:chOff x="-2866744" y="827071"/>
                  <a:chExt cx="168701" cy="132575"/>
                </a:xfrm>
              </p:grpSpPr>
              <p:cxnSp>
                <p:nvCxnSpPr>
                  <p:cNvPr id="285" name="Rechte verbindingslijn 284">
                    <a:extLst>
                      <a:ext uri="{FF2B5EF4-FFF2-40B4-BE49-F238E27FC236}">
                        <a16:creationId xmlns:a16="http://schemas.microsoft.com/office/drawing/2014/main" id="{DF185665-577A-4D14-A133-2072C2C7A5E5}"/>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86" name="Rechte verbindingslijn 285">
                    <a:extLst>
                      <a:ext uri="{FF2B5EF4-FFF2-40B4-BE49-F238E27FC236}">
                        <a16:creationId xmlns:a16="http://schemas.microsoft.com/office/drawing/2014/main" id="{161C177E-5020-471C-AAB3-148B24169F3D}"/>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87" name="Rechte verbindingslijn 286">
                    <a:extLst>
                      <a:ext uri="{FF2B5EF4-FFF2-40B4-BE49-F238E27FC236}">
                        <a16:creationId xmlns:a16="http://schemas.microsoft.com/office/drawing/2014/main" id="{21705B75-0471-42D9-9F58-0539702DA72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88" name="Rechte verbindingslijn 287">
                    <a:extLst>
                      <a:ext uri="{FF2B5EF4-FFF2-40B4-BE49-F238E27FC236}">
                        <a16:creationId xmlns:a16="http://schemas.microsoft.com/office/drawing/2014/main" id="{D9E9FB6B-D2E6-4571-85C0-BDD7D0FB5F8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89" name="Rechte verbindingslijn 288">
                    <a:extLst>
                      <a:ext uri="{FF2B5EF4-FFF2-40B4-BE49-F238E27FC236}">
                        <a16:creationId xmlns:a16="http://schemas.microsoft.com/office/drawing/2014/main" id="{BC76B2D0-0D43-47EF-93A0-F188EACFA51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84" name="Pijl: rechts 283">
                  <a:extLst>
                    <a:ext uri="{FF2B5EF4-FFF2-40B4-BE49-F238E27FC236}">
                      <a16:creationId xmlns:a16="http://schemas.microsoft.com/office/drawing/2014/main" id="{3D244406-C1EA-48A2-9C8D-3213334D3C7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253" name="Groep 252">
                <a:extLst>
                  <a:ext uri="{FF2B5EF4-FFF2-40B4-BE49-F238E27FC236}">
                    <a16:creationId xmlns:a16="http://schemas.microsoft.com/office/drawing/2014/main" id="{34240A82-8084-49DF-A8C2-446DEC0D7BD9}"/>
                  </a:ext>
                </a:extLst>
              </p:cNvPr>
              <p:cNvGrpSpPr/>
              <p:nvPr userDrawn="1"/>
            </p:nvGrpSpPr>
            <p:grpSpPr>
              <a:xfrm>
                <a:off x="-3605171" y="830871"/>
                <a:ext cx="139423" cy="109566"/>
                <a:chOff x="-2866744" y="518074"/>
                <a:chExt cx="168701" cy="132575"/>
              </a:xfrm>
            </p:grpSpPr>
            <p:grpSp>
              <p:nvGrpSpPr>
                <p:cNvPr id="276" name="Groep 275">
                  <a:extLst>
                    <a:ext uri="{FF2B5EF4-FFF2-40B4-BE49-F238E27FC236}">
                      <a16:creationId xmlns:a16="http://schemas.microsoft.com/office/drawing/2014/main" id="{136DFCC4-AFB5-4D8D-87A6-6D4B0C963925}"/>
                    </a:ext>
                  </a:extLst>
                </p:cNvPr>
                <p:cNvGrpSpPr/>
                <p:nvPr userDrawn="1"/>
              </p:nvGrpSpPr>
              <p:grpSpPr>
                <a:xfrm>
                  <a:off x="-2866744" y="518074"/>
                  <a:ext cx="168701" cy="132575"/>
                  <a:chOff x="-2866744" y="518074"/>
                  <a:chExt cx="168701" cy="132575"/>
                </a:xfrm>
              </p:grpSpPr>
              <p:cxnSp>
                <p:nvCxnSpPr>
                  <p:cNvPr id="278" name="Rechte verbindingslijn 277">
                    <a:extLst>
                      <a:ext uri="{FF2B5EF4-FFF2-40B4-BE49-F238E27FC236}">
                        <a16:creationId xmlns:a16="http://schemas.microsoft.com/office/drawing/2014/main" id="{37C7BF75-63C1-4F44-9B0B-0ED9E64A56DD}"/>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79" name="Rechte verbindingslijn 278">
                    <a:extLst>
                      <a:ext uri="{FF2B5EF4-FFF2-40B4-BE49-F238E27FC236}">
                        <a16:creationId xmlns:a16="http://schemas.microsoft.com/office/drawing/2014/main" id="{EB981311-968C-4CB3-9A65-B98D50C894B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80" name="Rechte verbindingslijn 279">
                    <a:extLst>
                      <a:ext uri="{FF2B5EF4-FFF2-40B4-BE49-F238E27FC236}">
                        <a16:creationId xmlns:a16="http://schemas.microsoft.com/office/drawing/2014/main" id="{4A4444FF-2F45-4F92-AD5C-9349949A279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81" name="Rechte verbindingslijn 280">
                    <a:extLst>
                      <a:ext uri="{FF2B5EF4-FFF2-40B4-BE49-F238E27FC236}">
                        <a16:creationId xmlns:a16="http://schemas.microsoft.com/office/drawing/2014/main" id="{F97385E1-1A81-4AA1-A243-AD6EEC1A2B72}"/>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82" name="Rechte verbindingslijn 281">
                    <a:extLst>
                      <a:ext uri="{FF2B5EF4-FFF2-40B4-BE49-F238E27FC236}">
                        <a16:creationId xmlns:a16="http://schemas.microsoft.com/office/drawing/2014/main" id="{6A0D85EC-A671-4C3D-9D00-6C242631ECF4}"/>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77" name="Pijl: rechts 276">
                  <a:extLst>
                    <a:ext uri="{FF2B5EF4-FFF2-40B4-BE49-F238E27FC236}">
                      <a16:creationId xmlns:a16="http://schemas.microsoft.com/office/drawing/2014/main" id="{8C2FE879-D096-480D-9972-8DC536C5A9B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254" name="Rechte verbindingslijn 253">
                <a:extLst>
                  <a:ext uri="{FF2B5EF4-FFF2-40B4-BE49-F238E27FC236}">
                    <a16:creationId xmlns:a16="http://schemas.microsoft.com/office/drawing/2014/main" id="{1E922B9F-390F-4956-AFEF-F8F697CD99C1}"/>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255" name="Rechte verbindingslijn 254">
                <a:extLst>
                  <a:ext uri="{FF2B5EF4-FFF2-40B4-BE49-F238E27FC236}">
                    <a16:creationId xmlns:a16="http://schemas.microsoft.com/office/drawing/2014/main" id="{D964C532-DC73-426E-932C-4839468D3951}"/>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256" name="Rechthoek 255">
                <a:extLst>
                  <a:ext uri="{FF2B5EF4-FFF2-40B4-BE49-F238E27FC236}">
                    <a16:creationId xmlns:a16="http://schemas.microsoft.com/office/drawing/2014/main" id="{FE28C55B-E724-469D-B4AD-49AC5779D0FF}"/>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257" name="Rechthoek 256">
                <a:extLst>
                  <a:ext uri="{FF2B5EF4-FFF2-40B4-BE49-F238E27FC236}">
                    <a16:creationId xmlns:a16="http://schemas.microsoft.com/office/drawing/2014/main" id="{3B031614-032B-47B1-8A52-9B73C33E2D89}"/>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258" name="Groep 257">
                <a:extLst>
                  <a:ext uri="{FF2B5EF4-FFF2-40B4-BE49-F238E27FC236}">
                    <a16:creationId xmlns:a16="http://schemas.microsoft.com/office/drawing/2014/main" id="{6680A011-A8FB-4A98-A457-00BBE887EB30}"/>
                  </a:ext>
                </a:extLst>
              </p:cNvPr>
              <p:cNvGrpSpPr/>
              <p:nvPr userDrawn="1"/>
            </p:nvGrpSpPr>
            <p:grpSpPr>
              <a:xfrm>
                <a:off x="-2916763" y="769168"/>
                <a:ext cx="268738" cy="248381"/>
                <a:chOff x="-2916763" y="769168"/>
                <a:chExt cx="268738" cy="248381"/>
              </a:xfrm>
            </p:grpSpPr>
            <p:sp>
              <p:nvSpPr>
                <p:cNvPr id="268" name="Rechthoek 267">
                  <a:extLst>
                    <a:ext uri="{FF2B5EF4-FFF2-40B4-BE49-F238E27FC236}">
                      <a16:creationId xmlns:a16="http://schemas.microsoft.com/office/drawing/2014/main" id="{6A02F484-953B-446A-8755-35BF6CB8ED6F}"/>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269" name="Groep 268">
                  <a:extLst>
                    <a:ext uri="{FF2B5EF4-FFF2-40B4-BE49-F238E27FC236}">
                      <a16:creationId xmlns:a16="http://schemas.microsoft.com/office/drawing/2014/main" id="{5BD0A84A-FBB9-4676-B70D-FD872B12698A}"/>
                    </a:ext>
                  </a:extLst>
                </p:cNvPr>
                <p:cNvGrpSpPr/>
                <p:nvPr userDrawn="1"/>
              </p:nvGrpSpPr>
              <p:grpSpPr>
                <a:xfrm>
                  <a:off x="-2866744" y="827071"/>
                  <a:ext cx="168701" cy="132575"/>
                  <a:chOff x="-2866744" y="827071"/>
                  <a:chExt cx="168701" cy="132575"/>
                </a:xfrm>
              </p:grpSpPr>
              <p:cxnSp>
                <p:nvCxnSpPr>
                  <p:cNvPr id="271" name="Rechte verbindingslijn 270">
                    <a:extLst>
                      <a:ext uri="{FF2B5EF4-FFF2-40B4-BE49-F238E27FC236}">
                        <a16:creationId xmlns:a16="http://schemas.microsoft.com/office/drawing/2014/main" id="{446C7A37-FC46-40BB-A566-7DC617D80232}"/>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72" name="Rechte verbindingslijn 271">
                    <a:extLst>
                      <a:ext uri="{FF2B5EF4-FFF2-40B4-BE49-F238E27FC236}">
                        <a16:creationId xmlns:a16="http://schemas.microsoft.com/office/drawing/2014/main" id="{EA775097-43E6-49A5-95EF-7FDEF57D888A}"/>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73" name="Rechte verbindingslijn 272">
                    <a:extLst>
                      <a:ext uri="{FF2B5EF4-FFF2-40B4-BE49-F238E27FC236}">
                        <a16:creationId xmlns:a16="http://schemas.microsoft.com/office/drawing/2014/main" id="{4BF4686D-04AF-46A9-8E9F-91B4DC428126}"/>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74" name="Rechte verbindingslijn 273">
                    <a:extLst>
                      <a:ext uri="{FF2B5EF4-FFF2-40B4-BE49-F238E27FC236}">
                        <a16:creationId xmlns:a16="http://schemas.microsoft.com/office/drawing/2014/main" id="{F1EB4E4C-6DE1-4F98-8F4B-F73CE59E76F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75" name="Rechte verbindingslijn 274">
                    <a:extLst>
                      <a:ext uri="{FF2B5EF4-FFF2-40B4-BE49-F238E27FC236}">
                        <a16:creationId xmlns:a16="http://schemas.microsoft.com/office/drawing/2014/main" id="{0B0094B7-EEB7-4616-A998-47E7E0EBFF3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70" name="Pijl: rechts 269">
                  <a:extLst>
                    <a:ext uri="{FF2B5EF4-FFF2-40B4-BE49-F238E27FC236}">
                      <a16:creationId xmlns:a16="http://schemas.microsoft.com/office/drawing/2014/main" id="{A6647078-7BFA-47C9-BCA0-ED8C121191A4}"/>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259" name="Groep 258">
                <a:extLst>
                  <a:ext uri="{FF2B5EF4-FFF2-40B4-BE49-F238E27FC236}">
                    <a16:creationId xmlns:a16="http://schemas.microsoft.com/office/drawing/2014/main" id="{D0717C83-1545-4381-95BB-06523B957867}"/>
                  </a:ext>
                </a:extLst>
              </p:cNvPr>
              <p:cNvGrpSpPr/>
              <p:nvPr userDrawn="1"/>
            </p:nvGrpSpPr>
            <p:grpSpPr>
              <a:xfrm>
                <a:off x="-2916763" y="460171"/>
                <a:ext cx="268738" cy="248381"/>
                <a:chOff x="-2916763" y="460171"/>
                <a:chExt cx="268738" cy="248381"/>
              </a:xfrm>
            </p:grpSpPr>
            <p:sp>
              <p:nvSpPr>
                <p:cNvPr id="260" name="Rechthoek 259">
                  <a:extLst>
                    <a:ext uri="{FF2B5EF4-FFF2-40B4-BE49-F238E27FC236}">
                      <a16:creationId xmlns:a16="http://schemas.microsoft.com/office/drawing/2014/main" id="{9EDEA73D-28AC-4B3D-B2C4-D1FAA03671B3}"/>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261" name="Groep 260">
                  <a:extLst>
                    <a:ext uri="{FF2B5EF4-FFF2-40B4-BE49-F238E27FC236}">
                      <a16:creationId xmlns:a16="http://schemas.microsoft.com/office/drawing/2014/main" id="{A62DCB34-325A-43B9-9521-E26F2AF93798}"/>
                    </a:ext>
                  </a:extLst>
                </p:cNvPr>
                <p:cNvGrpSpPr/>
                <p:nvPr userDrawn="1"/>
              </p:nvGrpSpPr>
              <p:grpSpPr>
                <a:xfrm>
                  <a:off x="-2866744" y="518074"/>
                  <a:ext cx="168701" cy="132575"/>
                  <a:chOff x="-2866744" y="518074"/>
                  <a:chExt cx="168701" cy="132575"/>
                </a:xfrm>
              </p:grpSpPr>
              <p:cxnSp>
                <p:nvCxnSpPr>
                  <p:cNvPr id="263" name="Rechte verbindingslijn 262">
                    <a:extLst>
                      <a:ext uri="{FF2B5EF4-FFF2-40B4-BE49-F238E27FC236}">
                        <a16:creationId xmlns:a16="http://schemas.microsoft.com/office/drawing/2014/main" id="{FDB8920A-0605-4918-AABC-6CFD7B3D20F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64" name="Rechte verbindingslijn 263">
                    <a:extLst>
                      <a:ext uri="{FF2B5EF4-FFF2-40B4-BE49-F238E27FC236}">
                        <a16:creationId xmlns:a16="http://schemas.microsoft.com/office/drawing/2014/main" id="{78EA385E-C028-4D80-9573-B3098EFB04E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65" name="Rechte verbindingslijn 264">
                    <a:extLst>
                      <a:ext uri="{FF2B5EF4-FFF2-40B4-BE49-F238E27FC236}">
                        <a16:creationId xmlns:a16="http://schemas.microsoft.com/office/drawing/2014/main" id="{2620AC03-8FDA-486A-A796-108F2B6207FF}"/>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66" name="Rechte verbindingslijn 265">
                    <a:extLst>
                      <a:ext uri="{FF2B5EF4-FFF2-40B4-BE49-F238E27FC236}">
                        <a16:creationId xmlns:a16="http://schemas.microsoft.com/office/drawing/2014/main" id="{42EA0981-9F7F-4526-A7EA-37DACE04DAE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67" name="Rechte verbindingslijn 266">
                    <a:extLst>
                      <a:ext uri="{FF2B5EF4-FFF2-40B4-BE49-F238E27FC236}">
                        <a16:creationId xmlns:a16="http://schemas.microsoft.com/office/drawing/2014/main" id="{53EC698F-69CB-48CC-94FE-15DA943BB5E4}"/>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62" name="Pijl: rechts 261">
                  <a:extLst>
                    <a:ext uri="{FF2B5EF4-FFF2-40B4-BE49-F238E27FC236}">
                      <a16:creationId xmlns:a16="http://schemas.microsoft.com/office/drawing/2014/main" id="{6C605EAE-0DC3-46C5-A8FF-50FB7E874DB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248" name="Rechthoek 247">
              <a:extLst>
                <a:ext uri="{FF2B5EF4-FFF2-40B4-BE49-F238E27FC236}">
                  <a16:creationId xmlns:a16="http://schemas.microsoft.com/office/drawing/2014/main" id="{B242B320-F9C8-4269-9B58-9FCDF7150F9A}"/>
                </a:ext>
              </a:extLst>
            </p:cNvPr>
            <p:cNvSpPr/>
            <p:nvPr userDrawn="1"/>
          </p:nvSpPr>
          <p:spPr>
            <a:xfrm>
              <a:off x="-3319415" y="387792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1" u="none" strike="noStrike" kern="0" cap="none" spc="0" normalizeH="0" baseline="0" noProof="0">
                  <a:ln>
                    <a:noFill/>
                  </a:ln>
                  <a:solidFill>
                    <a:schemeClr val="tx1"/>
                  </a:solidFill>
                  <a:effectLst/>
                  <a:uLnTx/>
                  <a:uFillTx/>
                  <a:latin typeface="Source Sans Pro ExtraLight" panose="020B0303030403020204" pitchFamily="34" charset="0"/>
                  <a:ea typeface="Source Sans Pro ExtraLight" panose="020B0303030403020204" pitchFamily="34" charset="0"/>
                  <a:cs typeface="Calibri" panose="020F0502020204030204" pitchFamily="34" charset="0"/>
                </a:rPr>
                <a:t>Cursief</a:t>
              </a:r>
            </a:p>
          </p:txBody>
        </p:sp>
        <p:sp>
          <p:nvSpPr>
            <p:cNvPr id="249" name="Rechthoek 248">
              <a:extLst>
                <a:ext uri="{FF2B5EF4-FFF2-40B4-BE49-F238E27FC236}">
                  <a16:creationId xmlns:a16="http://schemas.microsoft.com/office/drawing/2014/main" id="{FDECA0A0-9D81-42AE-B520-237B6BE7B0AB}"/>
                </a:ext>
              </a:extLst>
            </p:cNvPr>
            <p:cNvSpPr/>
            <p:nvPr userDrawn="1"/>
          </p:nvSpPr>
          <p:spPr>
            <a:xfrm>
              <a:off x="-3319415" y="416114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accent1"/>
                  </a:solidFill>
                  <a:effectLst/>
                  <a:uLnTx/>
                  <a:uFillTx/>
                  <a:latin typeface="+mj-lt"/>
                  <a:cs typeface="Calibri" panose="020F0502020204030204" pitchFamily="34" charset="0"/>
                </a:rPr>
                <a:t>Alt. Subtitel</a:t>
              </a:r>
            </a:p>
          </p:txBody>
        </p:sp>
      </p:grpSp>
      <p:sp>
        <p:nvSpPr>
          <p:cNvPr id="165" name="Titel 2">
            <a:extLst>
              <a:ext uri="{FF2B5EF4-FFF2-40B4-BE49-F238E27FC236}">
                <a16:creationId xmlns:a16="http://schemas.microsoft.com/office/drawing/2014/main" id="{93E86168-1B16-4845-AF8F-729E1D7C9FF4}"/>
              </a:ext>
            </a:extLst>
          </p:cNvPr>
          <p:cNvSpPr>
            <a:spLocks noGrp="1"/>
          </p:cNvSpPr>
          <p:nvPr>
            <p:ph type="title" hasCustomPrompt="1"/>
          </p:nvPr>
        </p:nvSpPr>
        <p:spPr>
          <a:xfrm>
            <a:off x="784168" y="728743"/>
            <a:ext cx="10793609" cy="895483"/>
          </a:xfrm>
        </p:spPr>
        <p:txBody>
          <a:bodyPr/>
          <a:lstStyle>
            <a:lvl1pPr>
              <a:defRPr/>
            </a:lvl1pPr>
          </a:lstStyle>
          <a:p>
            <a:r>
              <a:rPr lang="nl-NL"/>
              <a:t>Plaats hier een titel</a:t>
            </a:r>
            <a:br>
              <a:rPr lang="nl-NL"/>
            </a:br>
            <a:r>
              <a:rPr lang="nl-NL"/>
              <a:t>max. 2 regels</a:t>
            </a:r>
          </a:p>
        </p:txBody>
      </p:sp>
      <p:sp>
        <p:nvSpPr>
          <p:cNvPr id="166" name="Tijdelijke aanduiding voor verticale tekst 2">
            <a:extLst>
              <a:ext uri="{FF2B5EF4-FFF2-40B4-BE49-F238E27FC236}">
                <a16:creationId xmlns:a16="http://schemas.microsoft.com/office/drawing/2014/main" id="{19A18D93-1992-4352-8B55-735271BAD86A}"/>
              </a:ext>
            </a:extLst>
          </p:cNvPr>
          <p:cNvSpPr>
            <a:spLocks noGrp="1"/>
          </p:cNvSpPr>
          <p:nvPr>
            <p:ph type="body" orient="vert" idx="1" hasCustomPrompt="1"/>
          </p:nvPr>
        </p:nvSpPr>
        <p:spPr>
          <a:xfrm>
            <a:off x="813854" y="1817249"/>
            <a:ext cx="3034015" cy="4312008"/>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a:t>Klik hier om een bullet te plaatsen.</a:t>
            </a:r>
          </a:p>
          <a:p>
            <a:pPr lvl="1"/>
            <a:r>
              <a:rPr lang="nl-NL"/>
              <a:t>Sub-bullets</a:t>
            </a:r>
          </a:p>
          <a:p>
            <a:pPr lvl="2"/>
            <a:r>
              <a:rPr lang="nl-NL"/>
              <a:t>Leestekst</a:t>
            </a:r>
          </a:p>
          <a:p>
            <a:pPr lvl="3"/>
            <a:r>
              <a:rPr lang="nl-NL"/>
              <a:t>Subtitel</a:t>
            </a:r>
          </a:p>
          <a:p>
            <a:pPr lvl="4"/>
            <a:r>
              <a:rPr lang="nl-NL"/>
              <a:t>Numerieke bullets</a:t>
            </a:r>
          </a:p>
          <a:p>
            <a:pPr lvl="5"/>
            <a:r>
              <a:rPr lang="nl-NL"/>
              <a:t># Abc</a:t>
            </a:r>
          </a:p>
          <a:p>
            <a:pPr lvl="6"/>
            <a:r>
              <a:rPr lang="nl-NL"/>
              <a:t># Bullets</a:t>
            </a:r>
          </a:p>
          <a:p>
            <a:pPr lvl="7"/>
            <a:r>
              <a:rPr lang="nl-NL"/>
              <a:t>Cursief</a:t>
            </a:r>
          </a:p>
          <a:p>
            <a:pPr lvl="8"/>
            <a:r>
              <a:rPr lang="nl-NL"/>
              <a:t>Alt. Subtitel</a:t>
            </a:r>
          </a:p>
        </p:txBody>
      </p:sp>
      <p:sp>
        <p:nvSpPr>
          <p:cNvPr id="180" name="Tijdelijke aanduiding voor verticale tekst 2">
            <a:extLst>
              <a:ext uri="{FF2B5EF4-FFF2-40B4-BE49-F238E27FC236}">
                <a16:creationId xmlns:a16="http://schemas.microsoft.com/office/drawing/2014/main" id="{DC34CA85-D3B0-45B3-99E1-EF763A21E453}"/>
              </a:ext>
            </a:extLst>
          </p:cNvPr>
          <p:cNvSpPr>
            <a:spLocks noGrp="1"/>
          </p:cNvSpPr>
          <p:nvPr>
            <p:ph type="body" orient="vert" idx="10" hasCustomPrompt="1"/>
          </p:nvPr>
        </p:nvSpPr>
        <p:spPr>
          <a:xfrm>
            <a:off x="4565098" y="1817249"/>
            <a:ext cx="3034015" cy="4312008"/>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a:t>Klik hier om een bullet te plaatsen.</a:t>
            </a:r>
          </a:p>
          <a:p>
            <a:pPr lvl="1"/>
            <a:r>
              <a:rPr lang="nl-NL"/>
              <a:t>Sub-bullets</a:t>
            </a:r>
          </a:p>
          <a:p>
            <a:pPr lvl="2"/>
            <a:r>
              <a:rPr lang="nl-NL"/>
              <a:t>Leestekst</a:t>
            </a:r>
          </a:p>
          <a:p>
            <a:pPr lvl="3"/>
            <a:r>
              <a:rPr lang="nl-NL"/>
              <a:t>Subtitel</a:t>
            </a:r>
          </a:p>
          <a:p>
            <a:pPr lvl="4"/>
            <a:r>
              <a:rPr lang="nl-NL"/>
              <a:t>Numerieke bullets</a:t>
            </a:r>
          </a:p>
          <a:p>
            <a:pPr lvl="5"/>
            <a:r>
              <a:rPr lang="nl-NL"/>
              <a:t># Abc</a:t>
            </a:r>
          </a:p>
          <a:p>
            <a:pPr lvl="6"/>
            <a:r>
              <a:rPr lang="nl-NL"/>
              <a:t># Bullets</a:t>
            </a:r>
          </a:p>
          <a:p>
            <a:pPr lvl="7"/>
            <a:r>
              <a:rPr lang="nl-NL"/>
              <a:t>Cursief</a:t>
            </a:r>
          </a:p>
          <a:p>
            <a:pPr lvl="8"/>
            <a:r>
              <a:rPr lang="nl-NL"/>
              <a:t>Alt. Subtitel</a:t>
            </a:r>
          </a:p>
        </p:txBody>
      </p:sp>
      <p:sp>
        <p:nvSpPr>
          <p:cNvPr id="181" name="Tijdelijke aanduiding voor verticale tekst 2">
            <a:extLst>
              <a:ext uri="{FF2B5EF4-FFF2-40B4-BE49-F238E27FC236}">
                <a16:creationId xmlns:a16="http://schemas.microsoft.com/office/drawing/2014/main" id="{147C42A9-CC2F-4B90-80B2-0168561CA4D7}"/>
              </a:ext>
            </a:extLst>
          </p:cNvPr>
          <p:cNvSpPr>
            <a:spLocks noGrp="1"/>
          </p:cNvSpPr>
          <p:nvPr>
            <p:ph type="body" orient="vert" idx="11" hasCustomPrompt="1"/>
          </p:nvPr>
        </p:nvSpPr>
        <p:spPr>
          <a:xfrm>
            <a:off x="8439735" y="1817249"/>
            <a:ext cx="3034015" cy="4312008"/>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a:t>Klik hier om een bullet te plaatsen.</a:t>
            </a:r>
          </a:p>
          <a:p>
            <a:pPr lvl="1"/>
            <a:r>
              <a:rPr lang="nl-NL"/>
              <a:t>Sub-bullets</a:t>
            </a:r>
          </a:p>
          <a:p>
            <a:pPr lvl="2"/>
            <a:r>
              <a:rPr lang="nl-NL"/>
              <a:t>Leestekst</a:t>
            </a:r>
          </a:p>
          <a:p>
            <a:pPr lvl="3"/>
            <a:r>
              <a:rPr lang="nl-NL"/>
              <a:t>Subtitel</a:t>
            </a:r>
          </a:p>
          <a:p>
            <a:pPr lvl="4"/>
            <a:r>
              <a:rPr lang="nl-NL"/>
              <a:t>Numerieke bullets</a:t>
            </a:r>
          </a:p>
          <a:p>
            <a:pPr lvl="5"/>
            <a:r>
              <a:rPr lang="nl-NL"/>
              <a:t># Abc</a:t>
            </a:r>
          </a:p>
          <a:p>
            <a:pPr lvl="6"/>
            <a:r>
              <a:rPr lang="nl-NL"/>
              <a:t># Bullets</a:t>
            </a:r>
          </a:p>
          <a:p>
            <a:pPr lvl="7"/>
            <a:r>
              <a:rPr lang="nl-NL"/>
              <a:t>Cursief</a:t>
            </a:r>
          </a:p>
          <a:p>
            <a:pPr lvl="8"/>
            <a:r>
              <a:rPr lang="nl-NL"/>
              <a:t>Alt. Subtitel</a:t>
            </a:r>
          </a:p>
        </p:txBody>
      </p:sp>
    </p:spTree>
    <p:extLst>
      <p:ext uri="{BB962C8B-B14F-4D97-AF65-F5344CB8AC3E}">
        <p14:creationId xmlns:p14="http://schemas.microsoft.com/office/powerpoint/2010/main" val="29339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kst 3 kolommen #2">
    <p:spTree>
      <p:nvGrpSpPr>
        <p:cNvPr id="1" name=""/>
        <p:cNvGrpSpPr/>
        <p:nvPr/>
      </p:nvGrpSpPr>
      <p:grpSpPr>
        <a:xfrm>
          <a:off x="0" y="0"/>
          <a:ext cx="0" cy="0"/>
          <a:chOff x="0" y="0"/>
          <a:chExt cx="0" cy="0"/>
        </a:xfrm>
      </p:grpSpPr>
      <p:grpSp>
        <p:nvGrpSpPr>
          <p:cNvPr id="2" name="Groep 1">
            <a:extLst>
              <a:ext uri="{FF2B5EF4-FFF2-40B4-BE49-F238E27FC236}">
                <a16:creationId xmlns:a16="http://schemas.microsoft.com/office/drawing/2014/main" id="{614036B8-05BE-4377-BDD3-6A52A4D76D8B}"/>
              </a:ext>
            </a:extLst>
          </p:cNvPr>
          <p:cNvGrpSpPr/>
          <p:nvPr userDrawn="1"/>
        </p:nvGrpSpPr>
        <p:grpSpPr>
          <a:xfrm flipH="1">
            <a:off x="0" y="1"/>
            <a:ext cx="12192000" cy="6880515"/>
            <a:chOff x="0" y="1"/>
            <a:chExt cx="12192000" cy="6880515"/>
          </a:xfrm>
        </p:grpSpPr>
        <p:sp>
          <p:nvSpPr>
            <p:cNvPr id="77" name="Rechthoek 76">
              <a:extLst>
                <a:ext uri="{FF2B5EF4-FFF2-40B4-BE49-F238E27FC236}">
                  <a16:creationId xmlns:a16="http://schemas.microsoft.com/office/drawing/2014/main" id="{6215C95E-FC8C-41E6-843C-0C8A384ECD4E}"/>
                </a:ext>
              </a:extLst>
            </p:cNvPr>
            <p:cNvSpPr/>
            <p:nvPr userDrawn="1"/>
          </p:nvSpPr>
          <p:spPr>
            <a:xfrm>
              <a:off x="0" y="1"/>
              <a:ext cx="5806065" cy="6880515"/>
            </a:xfrm>
            <a:prstGeom prst="rect">
              <a:avLst/>
            </a:prstGeom>
            <a:solidFill>
              <a:srgbClr val="E5DDE8"/>
            </a:solidFill>
            <a:ln w="29622" cap="flat">
              <a:noFill/>
              <a:prstDash val="solid"/>
              <a:miter/>
            </a:ln>
          </p:spPr>
          <p:txBody>
            <a:bodyPr wrap="square" rtlCol="0" anchor="ctr">
              <a:noAutofit/>
            </a:bodyPr>
            <a:lstStyle/>
            <a:p>
              <a:pPr marR="0" lvl="0" indent="0" algn="ctr" defTabSz="457200" fontAlgn="auto">
                <a:lnSpc>
                  <a:spcPct val="100000"/>
                </a:lnSpc>
                <a:spcBef>
                  <a:spcPts val="0"/>
                </a:spcBef>
                <a:spcAft>
                  <a:spcPts val="0"/>
                </a:spcAft>
                <a:buClrTx/>
                <a:buSzTx/>
                <a:buFontTx/>
                <a:buNone/>
                <a:tabLst/>
              </a:pPr>
              <a:endParaRPr kumimoji="0" lang="nl-NL" sz="1633" b="0" i="0" u="none" strike="noStrike" kern="0" cap="none" spc="0" normalizeH="0" baseline="0" noProof="0">
                <a:ln>
                  <a:noFill/>
                </a:ln>
                <a:solidFill>
                  <a:prstClr val="white"/>
                </a:solidFill>
                <a:effectLst/>
                <a:uLnTx/>
                <a:uFillTx/>
                <a:latin typeface="Calibri" panose="020F0502020204030204"/>
              </a:endParaRPr>
            </a:p>
          </p:txBody>
        </p:sp>
        <p:sp>
          <p:nvSpPr>
            <p:cNvPr id="175" name="Vrije vorm: vorm 174">
              <a:extLst>
                <a:ext uri="{FF2B5EF4-FFF2-40B4-BE49-F238E27FC236}">
                  <a16:creationId xmlns:a16="http://schemas.microsoft.com/office/drawing/2014/main" id="{F369F7C0-452D-4DF4-B191-EE2ED7B0EDA5}"/>
                </a:ext>
              </a:extLst>
            </p:cNvPr>
            <p:cNvSpPr/>
            <p:nvPr userDrawn="1"/>
          </p:nvSpPr>
          <p:spPr>
            <a:xfrm>
              <a:off x="3963631" y="1"/>
              <a:ext cx="5779131" cy="6880515"/>
            </a:xfrm>
            <a:custGeom>
              <a:avLst/>
              <a:gdLst>
                <a:gd name="connsiteX0" fmla="*/ 337211 w 5779131"/>
                <a:gd name="connsiteY0" fmla="*/ 0 h 6880515"/>
                <a:gd name="connsiteX1" fmla="*/ 5779131 w 5779131"/>
                <a:gd name="connsiteY1" fmla="*/ 0 h 6880515"/>
                <a:gd name="connsiteX2" fmla="*/ 5779131 w 5779131"/>
                <a:gd name="connsiteY2" fmla="*/ 6880515 h 6880515"/>
                <a:gd name="connsiteX3" fmla="*/ 409973 w 5779131"/>
                <a:gd name="connsiteY3" fmla="*/ 6880515 h 6880515"/>
                <a:gd name="connsiteX4" fmla="*/ 383256 w 5779131"/>
                <a:gd name="connsiteY4" fmla="*/ 6675008 h 6880515"/>
                <a:gd name="connsiteX5" fmla="*/ 3063 w 5779131"/>
                <a:gd name="connsiteY5" fmla="*/ 3957313 h 6880515"/>
                <a:gd name="connsiteX6" fmla="*/ 278566 w 5779131"/>
                <a:gd name="connsiteY6" fmla="*/ 571500 h 688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9131" h="6880515">
                  <a:moveTo>
                    <a:pt x="337211" y="0"/>
                  </a:moveTo>
                  <a:lnTo>
                    <a:pt x="5779131" y="0"/>
                  </a:lnTo>
                  <a:lnTo>
                    <a:pt x="5779131" y="6880515"/>
                  </a:lnTo>
                  <a:lnTo>
                    <a:pt x="409973" y="6880515"/>
                  </a:lnTo>
                  <a:lnTo>
                    <a:pt x="383256" y="6675008"/>
                  </a:lnTo>
                  <a:cubicBezTo>
                    <a:pt x="250560" y="5762018"/>
                    <a:pt x="30454" y="5152436"/>
                    <a:pt x="3063" y="3957313"/>
                  </a:cubicBezTo>
                  <a:cubicBezTo>
                    <a:pt x="-25572" y="2704920"/>
                    <a:pt x="152775" y="1652435"/>
                    <a:pt x="278566" y="571500"/>
                  </a:cubicBezTo>
                  <a:close/>
                </a:path>
              </a:pathLst>
            </a:custGeom>
            <a:solidFill>
              <a:srgbClr val="6C1D5F"/>
            </a:solidFill>
            <a:ln w="12692" cap="flat">
              <a:noFill/>
              <a:prstDash val="solid"/>
              <a:miter/>
            </a:ln>
          </p:spPr>
          <p:txBody>
            <a:bodyPr rtlCol="0" anchor="ctr"/>
            <a:lstStyle/>
            <a:p>
              <a:pPr lvl="0"/>
              <a:endParaRPr lang="nl-NL" sz="1633" noProof="0"/>
            </a:p>
          </p:txBody>
        </p:sp>
        <p:sp>
          <p:nvSpPr>
            <p:cNvPr id="176" name="Vrije vorm: vorm 175">
              <a:extLst>
                <a:ext uri="{FF2B5EF4-FFF2-40B4-BE49-F238E27FC236}">
                  <a16:creationId xmlns:a16="http://schemas.microsoft.com/office/drawing/2014/main" id="{3C116A33-B253-43AF-992A-10B9F6E787D5}"/>
                </a:ext>
              </a:extLst>
            </p:cNvPr>
            <p:cNvSpPr/>
            <p:nvPr userDrawn="1"/>
          </p:nvSpPr>
          <p:spPr>
            <a:xfrm>
              <a:off x="7926457" y="1"/>
              <a:ext cx="4265543" cy="6880515"/>
            </a:xfrm>
            <a:custGeom>
              <a:avLst/>
              <a:gdLst>
                <a:gd name="connsiteX0" fmla="*/ 228979 w 4265543"/>
                <a:gd name="connsiteY0" fmla="*/ 0 h 6880515"/>
                <a:gd name="connsiteX1" fmla="*/ 4265543 w 4265543"/>
                <a:gd name="connsiteY1" fmla="*/ 0 h 6880515"/>
                <a:gd name="connsiteX2" fmla="*/ 4265543 w 4265543"/>
                <a:gd name="connsiteY2" fmla="*/ 6880515 h 6880515"/>
                <a:gd name="connsiteX3" fmla="*/ 323403 w 4265543"/>
                <a:gd name="connsiteY3" fmla="*/ 6880515 h 6880515"/>
                <a:gd name="connsiteX4" fmla="*/ 310119 w 4265543"/>
                <a:gd name="connsiteY4" fmla="*/ 6695973 h 6880515"/>
                <a:gd name="connsiteX5" fmla="*/ 2261 w 4265543"/>
                <a:gd name="connsiteY5" fmla="*/ 3694390 h 6880515"/>
                <a:gd name="connsiteX6" fmla="*/ 205607 w 4265543"/>
                <a:gd name="connsiteY6" fmla="*/ 308577 h 6880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65543" h="6880515">
                  <a:moveTo>
                    <a:pt x="228979" y="0"/>
                  </a:moveTo>
                  <a:lnTo>
                    <a:pt x="4265543" y="0"/>
                  </a:lnTo>
                  <a:lnTo>
                    <a:pt x="4265543" y="6880515"/>
                  </a:lnTo>
                  <a:lnTo>
                    <a:pt x="323403" y="6880515"/>
                  </a:lnTo>
                  <a:lnTo>
                    <a:pt x="310119" y="6695973"/>
                  </a:lnTo>
                  <a:cubicBezTo>
                    <a:pt x="218851" y="5615157"/>
                    <a:pt x="24499" y="5009025"/>
                    <a:pt x="2261" y="3694390"/>
                  </a:cubicBezTo>
                  <a:cubicBezTo>
                    <a:pt x="-18875" y="2441997"/>
                    <a:pt x="112762" y="1389512"/>
                    <a:pt x="205607" y="308577"/>
                  </a:cubicBezTo>
                  <a:close/>
                </a:path>
              </a:pathLst>
            </a:custGeom>
            <a:solidFill>
              <a:srgbClr val="501C49"/>
            </a:solidFill>
            <a:ln w="12692" cap="flat">
              <a:noFill/>
              <a:prstDash val="solid"/>
              <a:miter/>
            </a:ln>
          </p:spPr>
          <p:txBody>
            <a:bodyPr rtlCol="0" anchor="ctr"/>
            <a:lstStyle/>
            <a:p>
              <a:pPr lvl="0"/>
              <a:endParaRPr lang="nl-NL" sz="1633" noProof="0"/>
            </a:p>
          </p:txBody>
        </p:sp>
      </p:grpSp>
      <p:sp>
        <p:nvSpPr>
          <p:cNvPr id="7" name="Tekstvak 6"/>
          <p:cNvSpPr txBox="1"/>
          <p:nvPr userDrawn="1"/>
        </p:nvSpPr>
        <p:spPr>
          <a:xfrm>
            <a:off x="-10750" y="-662296"/>
            <a:ext cx="12192000" cy="461665"/>
          </a:xfrm>
          <a:prstGeom prst="rect">
            <a:avLst/>
          </a:prstGeom>
          <a:noFill/>
        </p:spPr>
        <p:txBody>
          <a:bodyPr wrap="square" rtlCol="0">
            <a:spAutoFit/>
          </a:bodyPr>
          <a:lstStyle/>
          <a:p>
            <a:pPr marL="0" algn="ctr" defTabSz="914400" rtl="0" eaLnBrk="1" latinLnBrk="0" hangingPunct="1"/>
            <a:r>
              <a:rPr lang="nl-NL" sz="2400" b="0" kern="1200" spc="50" baseline="0">
                <a:solidFill>
                  <a:schemeClr val="accent2"/>
                </a:solidFill>
                <a:latin typeface="+mj-lt"/>
                <a:ea typeface="+mn-ea"/>
                <a:cs typeface="Calibri" panose="020F0502020204030204" pitchFamily="34" charset="0"/>
              </a:rPr>
              <a:t>Tekst 3 kolommen</a:t>
            </a:r>
          </a:p>
        </p:txBody>
      </p:sp>
      <p:grpSp>
        <p:nvGrpSpPr>
          <p:cNvPr id="226" name="INSTRUCTIE">
            <a:extLst>
              <a:ext uri="{FF2B5EF4-FFF2-40B4-BE49-F238E27FC236}">
                <a16:creationId xmlns:a16="http://schemas.microsoft.com/office/drawing/2014/main" id="{4FF7EB23-6E28-4F66-B93A-08AE167954CE}"/>
              </a:ext>
            </a:extLst>
          </p:cNvPr>
          <p:cNvGrpSpPr/>
          <p:nvPr userDrawn="1"/>
        </p:nvGrpSpPr>
        <p:grpSpPr>
          <a:xfrm>
            <a:off x="-4520907" y="152400"/>
            <a:ext cx="3693386" cy="5359349"/>
            <a:chOff x="-3786437" y="0"/>
            <a:chExt cx="3693386" cy="5359349"/>
          </a:xfrm>
        </p:grpSpPr>
        <p:sp>
          <p:nvSpPr>
            <p:cNvPr id="227" name="Rechthoek 226">
              <a:extLst>
                <a:ext uri="{FF2B5EF4-FFF2-40B4-BE49-F238E27FC236}">
                  <a16:creationId xmlns:a16="http://schemas.microsoft.com/office/drawing/2014/main" id="{D41F6AFD-F52B-410D-9360-577ECF8DDA2B}"/>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228" name="Ovaal 227">
              <a:extLst>
                <a:ext uri="{FF2B5EF4-FFF2-40B4-BE49-F238E27FC236}">
                  <a16:creationId xmlns:a16="http://schemas.microsoft.com/office/drawing/2014/main" id="{E85019F5-A07C-4FB9-83DA-419AA98A4C13}"/>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29" name="Rechthoek 228">
              <a:extLst>
                <a:ext uri="{FF2B5EF4-FFF2-40B4-BE49-F238E27FC236}">
                  <a16:creationId xmlns:a16="http://schemas.microsoft.com/office/drawing/2014/main" id="{EC095CF9-D91E-457E-AF40-A9C7B04A9976}"/>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Bullet</a:t>
              </a:r>
            </a:p>
          </p:txBody>
        </p:sp>
        <p:sp>
          <p:nvSpPr>
            <p:cNvPr id="230" name="Ovaal 229">
              <a:extLst>
                <a:ext uri="{FF2B5EF4-FFF2-40B4-BE49-F238E27FC236}">
                  <a16:creationId xmlns:a16="http://schemas.microsoft.com/office/drawing/2014/main" id="{AC83DF3C-BA88-4919-9B6F-105014E25DE3}"/>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31" name="Rechthoek 230">
              <a:extLst>
                <a:ext uri="{FF2B5EF4-FFF2-40B4-BE49-F238E27FC236}">
                  <a16:creationId xmlns:a16="http://schemas.microsoft.com/office/drawing/2014/main" id="{D1C20458-13C1-4DB4-BB19-F747E304AF3B}"/>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232" name="Rechthoek 231">
              <a:extLst>
                <a:ext uri="{FF2B5EF4-FFF2-40B4-BE49-F238E27FC236}">
                  <a16:creationId xmlns:a16="http://schemas.microsoft.com/office/drawing/2014/main" id="{39960D00-3CE1-4038-83BD-641906647128}"/>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Sub-bullet #1</a:t>
              </a:r>
            </a:p>
          </p:txBody>
        </p:sp>
        <p:sp>
          <p:nvSpPr>
            <p:cNvPr id="233" name="Ovaal 232">
              <a:extLst>
                <a:ext uri="{FF2B5EF4-FFF2-40B4-BE49-F238E27FC236}">
                  <a16:creationId xmlns:a16="http://schemas.microsoft.com/office/drawing/2014/main" id="{DBFB15E3-5588-481A-9234-70E30EDC283D}"/>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34" name="Ovaal 233">
              <a:extLst>
                <a:ext uri="{FF2B5EF4-FFF2-40B4-BE49-F238E27FC236}">
                  <a16:creationId xmlns:a16="http://schemas.microsoft.com/office/drawing/2014/main" id="{AD27F967-98A6-40F6-BBCE-1E05884BA326}"/>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35" name="Rechthoek 234">
              <a:extLst>
                <a:ext uri="{FF2B5EF4-FFF2-40B4-BE49-F238E27FC236}">
                  <a16:creationId xmlns:a16="http://schemas.microsoft.com/office/drawing/2014/main" id="{AB6217C0-14F2-463C-98F5-B332F0EBAFBE}"/>
                </a:ext>
              </a:extLst>
            </p:cNvPr>
            <p:cNvSpPr/>
            <p:nvPr userDrawn="1"/>
          </p:nvSpPr>
          <p:spPr>
            <a:xfrm>
              <a:off x="-3319415" y="24311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Leestekst</a:t>
              </a:r>
            </a:p>
          </p:txBody>
        </p:sp>
        <p:sp>
          <p:nvSpPr>
            <p:cNvPr id="236" name="Ovaal 235">
              <a:extLst>
                <a:ext uri="{FF2B5EF4-FFF2-40B4-BE49-F238E27FC236}">
                  <a16:creationId xmlns:a16="http://schemas.microsoft.com/office/drawing/2014/main" id="{8EDCA67E-C00A-4A78-ADFA-817F0A0F1667}"/>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37" name="Rechthoek 236">
              <a:extLst>
                <a:ext uri="{FF2B5EF4-FFF2-40B4-BE49-F238E27FC236}">
                  <a16:creationId xmlns:a16="http://schemas.microsoft.com/office/drawing/2014/main" id="{5EDF5056-D437-4CE7-94BF-3DD5984C4319}"/>
                </a:ext>
              </a:extLst>
            </p:cNvPr>
            <p:cNvSpPr/>
            <p:nvPr userDrawn="1"/>
          </p:nvSpPr>
          <p:spPr>
            <a:xfrm>
              <a:off x="-3319415" y="2722518"/>
              <a:ext cx="2949220" cy="180000"/>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accent2"/>
                  </a:solidFill>
                  <a:effectLst/>
                  <a:uLnTx/>
                  <a:uFillTx/>
                  <a:latin typeface="+mj-lt"/>
                  <a:ea typeface="+mn-ea"/>
                  <a:cs typeface="Calibri" panose="020F0502020204030204" pitchFamily="34" charset="0"/>
                </a:rPr>
                <a:t>Subtitel</a:t>
              </a:r>
            </a:p>
          </p:txBody>
        </p:sp>
        <p:sp>
          <p:nvSpPr>
            <p:cNvPr id="238" name="Ovaal 237">
              <a:extLst>
                <a:ext uri="{FF2B5EF4-FFF2-40B4-BE49-F238E27FC236}">
                  <a16:creationId xmlns:a16="http://schemas.microsoft.com/office/drawing/2014/main" id="{C62F5824-C2B4-4D30-A058-2D86C521A27A}"/>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39" name="Rechthoek 238">
              <a:extLst>
                <a:ext uri="{FF2B5EF4-FFF2-40B4-BE49-F238E27FC236}">
                  <a16:creationId xmlns:a16="http://schemas.microsoft.com/office/drawing/2014/main" id="{90D8E5FF-26A3-4E24-BF26-61A595E2129D}"/>
                </a:ext>
              </a:extLst>
            </p:cNvPr>
            <p:cNvSpPr/>
            <p:nvPr userDrawn="1"/>
          </p:nvSpPr>
          <p:spPr>
            <a:xfrm>
              <a:off x="-3319415" y="299712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Numerieke bullet</a:t>
              </a:r>
            </a:p>
          </p:txBody>
        </p:sp>
        <p:sp>
          <p:nvSpPr>
            <p:cNvPr id="240" name="Ovaal 239">
              <a:extLst>
                <a:ext uri="{FF2B5EF4-FFF2-40B4-BE49-F238E27FC236}">
                  <a16:creationId xmlns:a16="http://schemas.microsoft.com/office/drawing/2014/main" id="{DB243E5A-0EE1-4EB0-9C01-37D6F40665DD}"/>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41" name="Rechthoek 240">
              <a:extLst>
                <a:ext uri="{FF2B5EF4-FFF2-40B4-BE49-F238E27FC236}">
                  <a16:creationId xmlns:a16="http://schemas.microsoft.com/office/drawing/2014/main" id="{089C6526-C367-45F9-85BE-3657B4858BD7}"/>
                </a:ext>
              </a:extLst>
            </p:cNvPr>
            <p:cNvSpPr/>
            <p:nvPr userDrawn="1"/>
          </p:nvSpPr>
          <p:spPr>
            <a:xfrm>
              <a:off x="-3325830" y="3288516"/>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5"/>
                </a:buClr>
                <a:buSzTx/>
                <a:buFont typeface="+mj-lt"/>
                <a:buAutoNum type="alphaLcPeriod"/>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Alfabetische bullet</a:t>
              </a:r>
            </a:p>
          </p:txBody>
        </p:sp>
        <p:sp>
          <p:nvSpPr>
            <p:cNvPr id="242" name="Ovaal 241">
              <a:extLst>
                <a:ext uri="{FF2B5EF4-FFF2-40B4-BE49-F238E27FC236}">
                  <a16:creationId xmlns:a16="http://schemas.microsoft.com/office/drawing/2014/main" id="{B3C018A5-FFD7-43CF-AA01-9C30C4A1DB67}"/>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243" name="Rechthoek 242">
              <a:extLst>
                <a:ext uri="{FF2B5EF4-FFF2-40B4-BE49-F238E27FC236}">
                  <a16:creationId xmlns:a16="http://schemas.microsoft.com/office/drawing/2014/main" id="{731457E2-37BE-418D-98CE-46ECF3E299E8}"/>
                </a:ext>
              </a:extLst>
            </p:cNvPr>
            <p:cNvSpPr/>
            <p:nvPr userDrawn="1"/>
          </p:nvSpPr>
          <p:spPr>
            <a:xfrm>
              <a:off x="-3319415" y="3579903"/>
              <a:ext cx="2949220" cy="180000"/>
            </a:xfrm>
            <a:prstGeom prst="rect">
              <a:avLst/>
            </a:prstGeom>
            <a:noFill/>
            <a:ln w="25400" cap="flat" cmpd="sng" algn="ctr">
              <a:noFill/>
              <a:prstDash val="solid"/>
            </a:ln>
            <a:effectLst/>
          </p:spPr>
          <p:txBody>
            <a:bodyPr lIns="0" tIns="0" rIns="0" bIns="0" rtlCol="0" anchor="ctr"/>
            <a:lstStyle/>
            <a:p>
              <a:pPr marL="450850" marR="0" lvl="0" indent="-18415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Bullet</a:t>
              </a:r>
            </a:p>
          </p:txBody>
        </p:sp>
        <p:sp>
          <p:nvSpPr>
            <p:cNvPr id="244" name="Ovaal 243">
              <a:extLst>
                <a:ext uri="{FF2B5EF4-FFF2-40B4-BE49-F238E27FC236}">
                  <a16:creationId xmlns:a16="http://schemas.microsoft.com/office/drawing/2014/main" id="{E0BDC644-0590-43FC-9051-51F9D6003190}"/>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245" name="Rechthoek 244">
              <a:extLst>
                <a:ext uri="{FF2B5EF4-FFF2-40B4-BE49-F238E27FC236}">
                  <a16:creationId xmlns:a16="http://schemas.microsoft.com/office/drawing/2014/main" id="{E3B0C14F-C9E9-4494-A95E-F97372784E71}"/>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246" name="ICOON_info">
              <a:extLst>
                <a:ext uri="{FF2B5EF4-FFF2-40B4-BE49-F238E27FC236}">
                  <a16:creationId xmlns:a16="http://schemas.microsoft.com/office/drawing/2014/main" id="{8A3B4C6C-020D-4AF8-B677-574D41FC68DE}"/>
                </a:ext>
              </a:extLst>
            </p:cNvPr>
            <p:cNvGrpSpPr/>
            <p:nvPr userDrawn="1"/>
          </p:nvGrpSpPr>
          <p:grpSpPr>
            <a:xfrm>
              <a:off x="-376736" y="4400186"/>
              <a:ext cx="283685" cy="283685"/>
              <a:chOff x="-510741" y="5913713"/>
              <a:chExt cx="267555" cy="267555"/>
            </a:xfrm>
          </p:grpSpPr>
          <p:sp>
            <p:nvSpPr>
              <p:cNvPr id="290" name="Ovaal 289">
                <a:extLst>
                  <a:ext uri="{FF2B5EF4-FFF2-40B4-BE49-F238E27FC236}">
                    <a16:creationId xmlns:a16="http://schemas.microsoft.com/office/drawing/2014/main" id="{AB0FA0E3-5AB6-42F8-8707-03150043FCD2}"/>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291" name="Graphic 163" descr="Informatie">
                <a:extLst>
                  <a:ext uri="{FF2B5EF4-FFF2-40B4-BE49-F238E27FC236}">
                    <a16:creationId xmlns:a16="http://schemas.microsoft.com/office/drawing/2014/main" id="{D036D173-7164-4C47-9CBB-844D51691420}"/>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247" name="VOORBEELD">
              <a:extLst>
                <a:ext uri="{FF2B5EF4-FFF2-40B4-BE49-F238E27FC236}">
                  <a16:creationId xmlns:a16="http://schemas.microsoft.com/office/drawing/2014/main" id="{B6EA0C9B-6A19-4CB5-8595-5321CAC1A959}"/>
                </a:ext>
              </a:extLst>
            </p:cNvPr>
            <p:cNvGrpSpPr/>
            <p:nvPr userDrawn="1"/>
          </p:nvGrpSpPr>
          <p:grpSpPr>
            <a:xfrm>
              <a:off x="-3605171" y="458674"/>
              <a:ext cx="3234311" cy="558875"/>
              <a:chOff x="-3605171" y="458674"/>
              <a:chExt cx="3234311" cy="558875"/>
            </a:xfrm>
          </p:grpSpPr>
          <p:sp>
            <p:nvSpPr>
              <p:cNvPr id="250" name="Rechthoek 249">
                <a:extLst>
                  <a:ext uri="{FF2B5EF4-FFF2-40B4-BE49-F238E27FC236}">
                    <a16:creationId xmlns:a16="http://schemas.microsoft.com/office/drawing/2014/main" id="{3E2C0EC6-7FA1-49D1-8AF7-6A20CC508A60}"/>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251" name="Rechthoek 250">
                <a:extLst>
                  <a:ext uri="{FF2B5EF4-FFF2-40B4-BE49-F238E27FC236}">
                    <a16:creationId xmlns:a16="http://schemas.microsoft.com/office/drawing/2014/main" id="{28781952-3FB8-4A90-8AE2-18660E3F671B}"/>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252" name="Groep 251">
                <a:extLst>
                  <a:ext uri="{FF2B5EF4-FFF2-40B4-BE49-F238E27FC236}">
                    <a16:creationId xmlns:a16="http://schemas.microsoft.com/office/drawing/2014/main" id="{C1FE0DE4-99E6-4654-921E-A062AC93D685}"/>
                  </a:ext>
                </a:extLst>
              </p:cNvPr>
              <p:cNvGrpSpPr/>
              <p:nvPr userDrawn="1"/>
            </p:nvGrpSpPr>
            <p:grpSpPr>
              <a:xfrm>
                <a:off x="-3386247" y="830871"/>
                <a:ext cx="139423" cy="109566"/>
                <a:chOff x="-2866744" y="827071"/>
                <a:chExt cx="168701" cy="132575"/>
              </a:xfrm>
            </p:grpSpPr>
            <p:grpSp>
              <p:nvGrpSpPr>
                <p:cNvPr id="283" name="Groep 282">
                  <a:extLst>
                    <a:ext uri="{FF2B5EF4-FFF2-40B4-BE49-F238E27FC236}">
                      <a16:creationId xmlns:a16="http://schemas.microsoft.com/office/drawing/2014/main" id="{F2A958A8-9B7D-4B0A-89C6-659B13874158}"/>
                    </a:ext>
                  </a:extLst>
                </p:cNvPr>
                <p:cNvGrpSpPr/>
                <p:nvPr userDrawn="1"/>
              </p:nvGrpSpPr>
              <p:grpSpPr>
                <a:xfrm>
                  <a:off x="-2866744" y="827071"/>
                  <a:ext cx="168701" cy="132575"/>
                  <a:chOff x="-2866744" y="827071"/>
                  <a:chExt cx="168701" cy="132575"/>
                </a:xfrm>
              </p:grpSpPr>
              <p:cxnSp>
                <p:nvCxnSpPr>
                  <p:cNvPr id="285" name="Rechte verbindingslijn 284">
                    <a:extLst>
                      <a:ext uri="{FF2B5EF4-FFF2-40B4-BE49-F238E27FC236}">
                        <a16:creationId xmlns:a16="http://schemas.microsoft.com/office/drawing/2014/main" id="{DF185665-577A-4D14-A133-2072C2C7A5E5}"/>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86" name="Rechte verbindingslijn 285">
                    <a:extLst>
                      <a:ext uri="{FF2B5EF4-FFF2-40B4-BE49-F238E27FC236}">
                        <a16:creationId xmlns:a16="http://schemas.microsoft.com/office/drawing/2014/main" id="{161C177E-5020-471C-AAB3-148B24169F3D}"/>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87" name="Rechte verbindingslijn 286">
                    <a:extLst>
                      <a:ext uri="{FF2B5EF4-FFF2-40B4-BE49-F238E27FC236}">
                        <a16:creationId xmlns:a16="http://schemas.microsoft.com/office/drawing/2014/main" id="{21705B75-0471-42D9-9F58-0539702DA72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88" name="Rechte verbindingslijn 287">
                    <a:extLst>
                      <a:ext uri="{FF2B5EF4-FFF2-40B4-BE49-F238E27FC236}">
                        <a16:creationId xmlns:a16="http://schemas.microsoft.com/office/drawing/2014/main" id="{D9E9FB6B-D2E6-4571-85C0-BDD7D0FB5F8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89" name="Rechte verbindingslijn 288">
                    <a:extLst>
                      <a:ext uri="{FF2B5EF4-FFF2-40B4-BE49-F238E27FC236}">
                        <a16:creationId xmlns:a16="http://schemas.microsoft.com/office/drawing/2014/main" id="{BC76B2D0-0D43-47EF-93A0-F188EACFA51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84" name="Pijl: rechts 283">
                  <a:extLst>
                    <a:ext uri="{FF2B5EF4-FFF2-40B4-BE49-F238E27FC236}">
                      <a16:creationId xmlns:a16="http://schemas.microsoft.com/office/drawing/2014/main" id="{3D244406-C1EA-48A2-9C8D-3213334D3C7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253" name="Groep 252">
                <a:extLst>
                  <a:ext uri="{FF2B5EF4-FFF2-40B4-BE49-F238E27FC236}">
                    <a16:creationId xmlns:a16="http://schemas.microsoft.com/office/drawing/2014/main" id="{34240A82-8084-49DF-A8C2-446DEC0D7BD9}"/>
                  </a:ext>
                </a:extLst>
              </p:cNvPr>
              <p:cNvGrpSpPr/>
              <p:nvPr userDrawn="1"/>
            </p:nvGrpSpPr>
            <p:grpSpPr>
              <a:xfrm>
                <a:off x="-3605171" y="830871"/>
                <a:ext cx="139423" cy="109566"/>
                <a:chOff x="-2866744" y="518074"/>
                <a:chExt cx="168701" cy="132575"/>
              </a:xfrm>
            </p:grpSpPr>
            <p:grpSp>
              <p:nvGrpSpPr>
                <p:cNvPr id="276" name="Groep 275">
                  <a:extLst>
                    <a:ext uri="{FF2B5EF4-FFF2-40B4-BE49-F238E27FC236}">
                      <a16:creationId xmlns:a16="http://schemas.microsoft.com/office/drawing/2014/main" id="{136DFCC4-AFB5-4D8D-87A6-6D4B0C963925}"/>
                    </a:ext>
                  </a:extLst>
                </p:cNvPr>
                <p:cNvGrpSpPr/>
                <p:nvPr userDrawn="1"/>
              </p:nvGrpSpPr>
              <p:grpSpPr>
                <a:xfrm>
                  <a:off x="-2866744" y="518074"/>
                  <a:ext cx="168701" cy="132575"/>
                  <a:chOff x="-2866744" y="518074"/>
                  <a:chExt cx="168701" cy="132575"/>
                </a:xfrm>
              </p:grpSpPr>
              <p:cxnSp>
                <p:nvCxnSpPr>
                  <p:cNvPr id="278" name="Rechte verbindingslijn 277">
                    <a:extLst>
                      <a:ext uri="{FF2B5EF4-FFF2-40B4-BE49-F238E27FC236}">
                        <a16:creationId xmlns:a16="http://schemas.microsoft.com/office/drawing/2014/main" id="{37C7BF75-63C1-4F44-9B0B-0ED9E64A56DD}"/>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79" name="Rechte verbindingslijn 278">
                    <a:extLst>
                      <a:ext uri="{FF2B5EF4-FFF2-40B4-BE49-F238E27FC236}">
                        <a16:creationId xmlns:a16="http://schemas.microsoft.com/office/drawing/2014/main" id="{EB981311-968C-4CB3-9A65-B98D50C894B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80" name="Rechte verbindingslijn 279">
                    <a:extLst>
                      <a:ext uri="{FF2B5EF4-FFF2-40B4-BE49-F238E27FC236}">
                        <a16:creationId xmlns:a16="http://schemas.microsoft.com/office/drawing/2014/main" id="{4A4444FF-2F45-4F92-AD5C-9349949A279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81" name="Rechte verbindingslijn 280">
                    <a:extLst>
                      <a:ext uri="{FF2B5EF4-FFF2-40B4-BE49-F238E27FC236}">
                        <a16:creationId xmlns:a16="http://schemas.microsoft.com/office/drawing/2014/main" id="{F97385E1-1A81-4AA1-A243-AD6EEC1A2B72}"/>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82" name="Rechte verbindingslijn 281">
                    <a:extLst>
                      <a:ext uri="{FF2B5EF4-FFF2-40B4-BE49-F238E27FC236}">
                        <a16:creationId xmlns:a16="http://schemas.microsoft.com/office/drawing/2014/main" id="{6A0D85EC-A671-4C3D-9D00-6C242631ECF4}"/>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77" name="Pijl: rechts 276">
                  <a:extLst>
                    <a:ext uri="{FF2B5EF4-FFF2-40B4-BE49-F238E27FC236}">
                      <a16:creationId xmlns:a16="http://schemas.microsoft.com/office/drawing/2014/main" id="{8C2FE879-D096-480D-9972-8DC536C5A9B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254" name="Rechte verbindingslijn 253">
                <a:extLst>
                  <a:ext uri="{FF2B5EF4-FFF2-40B4-BE49-F238E27FC236}">
                    <a16:creationId xmlns:a16="http://schemas.microsoft.com/office/drawing/2014/main" id="{1E922B9F-390F-4956-AFEF-F8F697CD99C1}"/>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255" name="Rechte verbindingslijn 254">
                <a:extLst>
                  <a:ext uri="{FF2B5EF4-FFF2-40B4-BE49-F238E27FC236}">
                    <a16:creationId xmlns:a16="http://schemas.microsoft.com/office/drawing/2014/main" id="{D964C532-DC73-426E-932C-4839468D3951}"/>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256" name="Rechthoek 255">
                <a:extLst>
                  <a:ext uri="{FF2B5EF4-FFF2-40B4-BE49-F238E27FC236}">
                    <a16:creationId xmlns:a16="http://schemas.microsoft.com/office/drawing/2014/main" id="{FE28C55B-E724-469D-B4AD-49AC5779D0FF}"/>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257" name="Rechthoek 256">
                <a:extLst>
                  <a:ext uri="{FF2B5EF4-FFF2-40B4-BE49-F238E27FC236}">
                    <a16:creationId xmlns:a16="http://schemas.microsoft.com/office/drawing/2014/main" id="{3B031614-032B-47B1-8A52-9B73C33E2D89}"/>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258" name="Groep 257">
                <a:extLst>
                  <a:ext uri="{FF2B5EF4-FFF2-40B4-BE49-F238E27FC236}">
                    <a16:creationId xmlns:a16="http://schemas.microsoft.com/office/drawing/2014/main" id="{6680A011-A8FB-4A98-A457-00BBE887EB30}"/>
                  </a:ext>
                </a:extLst>
              </p:cNvPr>
              <p:cNvGrpSpPr/>
              <p:nvPr userDrawn="1"/>
            </p:nvGrpSpPr>
            <p:grpSpPr>
              <a:xfrm>
                <a:off x="-2916763" y="769168"/>
                <a:ext cx="268738" cy="248381"/>
                <a:chOff x="-2916763" y="769168"/>
                <a:chExt cx="268738" cy="248381"/>
              </a:xfrm>
            </p:grpSpPr>
            <p:sp>
              <p:nvSpPr>
                <p:cNvPr id="268" name="Rechthoek 267">
                  <a:extLst>
                    <a:ext uri="{FF2B5EF4-FFF2-40B4-BE49-F238E27FC236}">
                      <a16:creationId xmlns:a16="http://schemas.microsoft.com/office/drawing/2014/main" id="{6A02F484-953B-446A-8755-35BF6CB8ED6F}"/>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269" name="Groep 268">
                  <a:extLst>
                    <a:ext uri="{FF2B5EF4-FFF2-40B4-BE49-F238E27FC236}">
                      <a16:creationId xmlns:a16="http://schemas.microsoft.com/office/drawing/2014/main" id="{5BD0A84A-FBB9-4676-B70D-FD872B12698A}"/>
                    </a:ext>
                  </a:extLst>
                </p:cNvPr>
                <p:cNvGrpSpPr/>
                <p:nvPr userDrawn="1"/>
              </p:nvGrpSpPr>
              <p:grpSpPr>
                <a:xfrm>
                  <a:off x="-2866744" y="827071"/>
                  <a:ext cx="168701" cy="132575"/>
                  <a:chOff x="-2866744" y="827071"/>
                  <a:chExt cx="168701" cy="132575"/>
                </a:xfrm>
              </p:grpSpPr>
              <p:cxnSp>
                <p:nvCxnSpPr>
                  <p:cNvPr id="271" name="Rechte verbindingslijn 270">
                    <a:extLst>
                      <a:ext uri="{FF2B5EF4-FFF2-40B4-BE49-F238E27FC236}">
                        <a16:creationId xmlns:a16="http://schemas.microsoft.com/office/drawing/2014/main" id="{446C7A37-FC46-40BB-A566-7DC617D80232}"/>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72" name="Rechte verbindingslijn 271">
                    <a:extLst>
                      <a:ext uri="{FF2B5EF4-FFF2-40B4-BE49-F238E27FC236}">
                        <a16:creationId xmlns:a16="http://schemas.microsoft.com/office/drawing/2014/main" id="{EA775097-43E6-49A5-95EF-7FDEF57D888A}"/>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73" name="Rechte verbindingslijn 272">
                    <a:extLst>
                      <a:ext uri="{FF2B5EF4-FFF2-40B4-BE49-F238E27FC236}">
                        <a16:creationId xmlns:a16="http://schemas.microsoft.com/office/drawing/2014/main" id="{4BF4686D-04AF-46A9-8E9F-91B4DC428126}"/>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74" name="Rechte verbindingslijn 273">
                    <a:extLst>
                      <a:ext uri="{FF2B5EF4-FFF2-40B4-BE49-F238E27FC236}">
                        <a16:creationId xmlns:a16="http://schemas.microsoft.com/office/drawing/2014/main" id="{F1EB4E4C-6DE1-4F98-8F4B-F73CE59E76F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75" name="Rechte verbindingslijn 274">
                    <a:extLst>
                      <a:ext uri="{FF2B5EF4-FFF2-40B4-BE49-F238E27FC236}">
                        <a16:creationId xmlns:a16="http://schemas.microsoft.com/office/drawing/2014/main" id="{0B0094B7-EEB7-4616-A998-47E7E0EBFF3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70" name="Pijl: rechts 269">
                  <a:extLst>
                    <a:ext uri="{FF2B5EF4-FFF2-40B4-BE49-F238E27FC236}">
                      <a16:creationId xmlns:a16="http://schemas.microsoft.com/office/drawing/2014/main" id="{A6647078-7BFA-47C9-BCA0-ED8C121191A4}"/>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259" name="Groep 258">
                <a:extLst>
                  <a:ext uri="{FF2B5EF4-FFF2-40B4-BE49-F238E27FC236}">
                    <a16:creationId xmlns:a16="http://schemas.microsoft.com/office/drawing/2014/main" id="{D0717C83-1545-4381-95BB-06523B957867}"/>
                  </a:ext>
                </a:extLst>
              </p:cNvPr>
              <p:cNvGrpSpPr/>
              <p:nvPr userDrawn="1"/>
            </p:nvGrpSpPr>
            <p:grpSpPr>
              <a:xfrm>
                <a:off x="-2916763" y="460171"/>
                <a:ext cx="268738" cy="248381"/>
                <a:chOff x="-2916763" y="460171"/>
                <a:chExt cx="268738" cy="248381"/>
              </a:xfrm>
            </p:grpSpPr>
            <p:sp>
              <p:nvSpPr>
                <p:cNvPr id="260" name="Rechthoek 259">
                  <a:extLst>
                    <a:ext uri="{FF2B5EF4-FFF2-40B4-BE49-F238E27FC236}">
                      <a16:creationId xmlns:a16="http://schemas.microsoft.com/office/drawing/2014/main" id="{9EDEA73D-28AC-4B3D-B2C4-D1FAA03671B3}"/>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261" name="Groep 260">
                  <a:extLst>
                    <a:ext uri="{FF2B5EF4-FFF2-40B4-BE49-F238E27FC236}">
                      <a16:creationId xmlns:a16="http://schemas.microsoft.com/office/drawing/2014/main" id="{A62DCB34-325A-43B9-9521-E26F2AF93798}"/>
                    </a:ext>
                  </a:extLst>
                </p:cNvPr>
                <p:cNvGrpSpPr/>
                <p:nvPr userDrawn="1"/>
              </p:nvGrpSpPr>
              <p:grpSpPr>
                <a:xfrm>
                  <a:off x="-2866744" y="518074"/>
                  <a:ext cx="168701" cy="132575"/>
                  <a:chOff x="-2866744" y="518074"/>
                  <a:chExt cx="168701" cy="132575"/>
                </a:xfrm>
              </p:grpSpPr>
              <p:cxnSp>
                <p:nvCxnSpPr>
                  <p:cNvPr id="263" name="Rechte verbindingslijn 262">
                    <a:extLst>
                      <a:ext uri="{FF2B5EF4-FFF2-40B4-BE49-F238E27FC236}">
                        <a16:creationId xmlns:a16="http://schemas.microsoft.com/office/drawing/2014/main" id="{FDB8920A-0605-4918-AABC-6CFD7B3D20F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64" name="Rechte verbindingslijn 263">
                    <a:extLst>
                      <a:ext uri="{FF2B5EF4-FFF2-40B4-BE49-F238E27FC236}">
                        <a16:creationId xmlns:a16="http://schemas.microsoft.com/office/drawing/2014/main" id="{78EA385E-C028-4D80-9573-B3098EFB04E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65" name="Rechte verbindingslijn 264">
                    <a:extLst>
                      <a:ext uri="{FF2B5EF4-FFF2-40B4-BE49-F238E27FC236}">
                        <a16:creationId xmlns:a16="http://schemas.microsoft.com/office/drawing/2014/main" id="{2620AC03-8FDA-486A-A796-108F2B6207FF}"/>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66" name="Rechte verbindingslijn 265">
                    <a:extLst>
                      <a:ext uri="{FF2B5EF4-FFF2-40B4-BE49-F238E27FC236}">
                        <a16:creationId xmlns:a16="http://schemas.microsoft.com/office/drawing/2014/main" id="{42EA0981-9F7F-4526-A7EA-37DACE04DAE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67" name="Rechte verbindingslijn 266">
                    <a:extLst>
                      <a:ext uri="{FF2B5EF4-FFF2-40B4-BE49-F238E27FC236}">
                        <a16:creationId xmlns:a16="http://schemas.microsoft.com/office/drawing/2014/main" id="{53EC698F-69CB-48CC-94FE-15DA943BB5E4}"/>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62" name="Pijl: rechts 261">
                  <a:extLst>
                    <a:ext uri="{FF2B5EF4-FFF2-40B4-BE49-F238E27FC236}">
                      <a16:creationId xmlns:a16="http://schemas.microsoft.com/office/drawing/2014/main" id="{6C605EAE-0DC3-46C5-A8FF-50FB7E874DB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248" name="Rechthoek 247">
              <a:extLst>
                <a:ext uri="{FF2B5EF4-FFF2-40B4-BE49-F238E27FC236}">
                  <a16:creationId xmlns:a16="http://schemas.microsoft.com/office/drawing/2014/main" id="{B242B320-F9C8-4269-9B58-9FCDF7150F9A}"/>
                </a:ext>
              </a:extLst>
            </p:cNvPr>
            <p:cNvSpPr/>
            <p:nvPr userDrawn="1"/>
          </p:nvSpPr>
          <p:spPr>
            <a:xfrm>
              <a:off x="-3319415" y="387792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1" u="none" strike="noStrike" kern="0" cap="none" spc="0" normalizeH="0" baseline="0" noProof="0">
                  <a:ln>
                    <a:noFill/>
                  </a:ln>
                  <a:solidFill>
                    <a:schemeClr val="tx1"/>
                  </a:solidFill>
                  <a:effectLst/>
                  <a:uLnTx/>
                  <a:uFillTx/>
                  <a:latin typeface="Source Sans Pro ExtraLight" panose="020B0303030403020204" pitchFamily="34" charset="0"/>
                  <a:ea typeface="Source Sans Pro ExtraLight" panose="020B0303030403020204" pitchFamily="34" charset="0"/>
                  <a:cs typeface="Calibri" panose="020F0502020204030204" pitchFamily="34" charset="0"/>
                </a:rPr>
                <a:t>Cursief</a:t>
              </a:r>
            </a:p>
          </p:txBody>
        </p:sp>
        <p:sp>
          <p:nvSpPr>
            <p:cNvPr id="249" name="Rechthoek 248">
              <a:extLst>
                <a:ext uri="{FF2B5EF4-FFF2-40B4-BE49-F238E27FC236}">
                  <a16:creationId xmlns:a16="http://schemas.microsoft.com/office/drawing/2014/main" id="{FDECA0A0-9D81-42AE-B520-237B6BE7B0AB}"/>
                </a:ext>
              </a:extLst>
            </p:cNvPr>
            <p:cNvSpPr/>
            <p:nvPr userDrawn="1"/>
          </p:nvSpPr>
          <p:spPr>
            <a:xfrm>
              <a:off x="-3319415" y="416114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accent1"/>
                  </a:solidFill>
                  <a:effectLst/>
                  <a:uLnTx/>
                  <a:uFillTx/>
                  <a:latin typeface="+mj-lt"/>
                  <a:cs typeface="Calibri" panose="020F0502020204030204" pitchFamily="34" charset="0"/>
                </a:rPr>
                <a:t>Alt. Subtitel</a:t>
              </a:r>
            </a:p>
          </p:txBody>
        </p:sp>
      </p:grpSp>
      <p:sp>
        <p:nvSpPr>
          <p:cNvPr id="165" name="Titel 2">
            <a:extLst>
              <a:ext uri="{FF2B5EF4-FFF2-40B4-BE49-F238E27FC236}">
                <a16:creationId xmlns:a16="http://schemas.microsoft.com/office/drawing/2014/main" id="{93E86168-1B16-4845-AF8F-729E1D7C9FF4}"/>
              </a:ext>
            </a:extLst>
          </p:cNvPr>
          <p:cNvSpPr>
            <a:spLocks noGrp="1"/>
          </p:cNvSpPr>
          <p:nvPr>
            <p:ph type="title" hasCustomPrompt="1"/>
          </p:nvPr>
        </p:nvSpPr>
        <p:spPr>
          <a:xfrm>
            <a:off x="784168" y="728743"/>
            <a:ext cx="10793609" cy="895483"/>
          </a:xfrm>
        </p:spPr>
        <p:txBody>
          <a:bodyPr/>
          <a:lstStyle>
            <a:lvl1pPr>
              <a:defRPr>
                <a:solidFill>
                  <a:schemeClr val="bg1"/>
                </a:solidFill>
              </a:defRPr>
            </a:lvl1pPr>
          </a:lstStyle>
          <a:p>
            <a:r>
              <a:rPr lang="nl-NL"/>
              <a:t>Plaats hier een titel</a:t>
            </a:r>
            <a:br>
              <a:rPr lang="nl-NL"/>
            </a:br>
            <a:r>
              <a:rPr lang="nl-NL"/>
              <a:t>max. 2 regels</a:t>
            </a:r>
          </a:p>
        </p:txBody>
      </p:sp>
      <p:sp>
        <p:nvSpPr>
          <p:cNvPr id="180" name="Tijdelijke aanduiding voor verticale tekst 2">
            <a:extLst>
              <a:ext uri="{FF2B5EF4-FFF2-40B4-BE49-F238E27FC236}">
                <a16:creationId xmlns:a16="http://schemas.microsoft.com/office/drawing/2014/main" id="{DC34CA85-D3B0-45B3-99E1-EF763A21E453}"/>
              </a:ext>
            </a:extLst>
          </p:cNvPr>
          <p:cNvSpPr>
            <a:spLocks noGrp="1"/>
          </p:cNvSpPr>
          <p:nvPr>
            <p:ph type="body" orient="vert" idx="10" hasCustomPrompt="1"/>
          </p:nvPr>
        </p:nvSpPr>
        <p:spPr>
          <a:xfrm>
            <a:off x="4565098" y="1817249"/>
            <a:ext cx="3034015" cy="4312008"/>
          </a:xfrm>
        </p:spPr>
        <p:txBody>
          <a:bodyPr vert="horz" lIns="0" tIns="0" rIns="0" bIns="0"/>
          <a:lstStyle>
            <a:lvl1pPr>
              <a:buClr>
                <a:schemeClr val="bg1"/>
              </a:buClr>
              <a:buSzPct val="101000"/>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nl-NL"/>
              <a:t>Klik hier om een bullet te plaatsen.</a:t>
            </a:r>
          </a:p>
          <a:p>
            <a:pPr lvl="1"/>
            <a:r>
              <a:rPr lang="nl-NL"/>
              <a:t>Sub-bullets</a:t>
            </a:r>
          </a:p>
          <a:p>
            <a:pPr lvl="2"/>
            <a:r>
              <a:rPr lang="nl-NL"/>
              <a:t>Leestekst</a:t>
            </a:r>
          </a:p>
          <a:p>
            <a:pPr lvl="3"/>
            <a:r>
              <a:rPr lang="nl-NL"/>
              <a:t>Subtitel</a:t>
            </a:r>
          </a:p>
          <a:p>
            <a:pPr lvl="4"/>
            <a:r>
              <a:rPr lang="nl-NL"/>
              <a:t>Numerieke bullets</a:t>
            </a:r>
          </a:p>
          <a:p>
            <a:pPr lvl="5"/>
            <a:r>
              <a:rPr lang="nl-NL"/>
              <a:t># Abc</a:t>
            </a:r>
          </a:p>
          <a:p>
            <a:pPr lvl="6"/>
            <a:r>
              <a:rPr lang="nl-NL"/>
              <a:t># Bullets</a:t>
            </a:r>
          </a:p>
          <a:p>
            <a:pPr lvl="7"/>
            <a:r>
              <a:rPr lang="nl-NL"/>
              <a:t>Cursief</a:t>
            </a:r>
          </a:p>
          <a:p>
            <a:pPr lvl="8"/>
            <a:r>
              <a:rPr lang="nl-NL"/>
              <a:t>Alt. Subtitel</a:t>
            </a:r>
          </a:p>
        </p:txBody>
      </p:sp>
      <p:sp>
        <p:nvSpPr>
          <p:cNvPr id="80" name="Tijdelijke aanduiding voor verticale tekst 2">
            <a:extLst>
              <a:ext uri="{FF2B5EF4-FFF2-40B4-BE49-F238E27FC236}">
                <a16:creationId xmlns:a16="http://schemas.microsoft.com/office/drawing/2014/main" id="{6B896B16-8C6C-4FCE-9980-C24A50D54B75}"/>
              </a:ext>
            </a:extLst>
          </p:cNvPr>
          <p:cNvSpPr>
            <a:spLocks noGrp="1"/>
          </p:cNvSpPr>
          <p:nvPr>
            <p:ph type="body" orient="vert" idx="12" hasCustomPrompt="1"/>
          </p:nvPr>
        </p:nvSpPr>
        <p:spPr>
          <a:xfrm>
            <a:off x="8543762" y="1817249"/>
            <a:ext cx="3034015" cy="4312008"/>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a:t>Klik hier om een bullet te plaatsen.</a:t>
            </a:r>
          </a:p>
          <a:p>
            <a:pPr lvl="1"/>
            <a:r>
              <a:rPr lang="nl-NL"/>
              <a:t>Sub-bullets</a:t>
            </a:r>
          </a:p>
          <a:p>
            <a:pPr lvl="2"/>
            <a:r>
              <a:rPr lang="nl-NL"/>
              <a:t>Leestekst</a:t>
            </a:r>
          </a:p>
          <a:p>
            <a:pPr lvl="3"/>
            <a:r>
              <a:rPr lang="nl-NL"/>
              <a:t>Subtitel</a:t>
            </a:r>
          </a:p>
          <a:p>
            <a:pPr lvl="4"/>
            <a:r>
              <a:rPr lang="nl-NL"/>
              <a:t>Numerieke bullets</a:t>
            </a:r>
          </a:p>
          <a:p>
            <a:pPr lvl="5"/>
            <a:r>
              <a:rPr lang="nl-NL"/>
              <a:t># Abc</a:t>
            </a:r>
          </a:p>
          <a:p>
            <a:pPr lvl="6"/>
            <a:r>
              <a:rPr lang="nl-NL"/>
              <a:t># Bullets</a:t>
            </a:r>
          </a:p>
          <a:p>
            <a:pPr lvl="7"/>
            <a:r>
              <a:rPr lang="nl-NL"/>
              <a:t>Cursief</a:t>
            </a:r>
          </a:p>
          <a:p>
            <a:pPr lvl="8"/>
            <a:r>
              <a:rPr lang="nl-NL"/>
              <a:t>Alt. Subtitel</a:t>
            </a:r>
          </a:p>
        </p:txBody>
      </p:sp>
      <p:sp>
        <p:nvSpPr>
          <p:cNvPr id="81" name="Tijdelijke aanduiding voor verticale tekst 2">
            <a:extLst>
              <a:ext uri="{FF2B5EF4-FFF2-40B4-BE49-F238E27FC236}">
                <a16:creationId xmlns:a16="http://schemas.microsoft.com/office/drawing/2014/main" id="{66F25C2A-4B39-4201-80A9-78B64B8938FB}"/>
              </a:ext>
            </a:extLst>
          </p:cNvPr>
          <p:cNvSpPr>
            <a:spLocks noGrp="1"/>
          </p:cNvSpPr>
          <p:nvPr>
            <p:ph type="body" orient="vert" idx="11" hasCustomPrompt="1"/>
          </p:nvPr>
        </p:nvSpPr>
        <p:spPr>
          <a:xfrm>
            <a:off x="824849" y="1817249"/>
            <a:ext cx="3034015" cy="4312008"/>
          </a:xfrm>
        </p:spPr>
        <p:txBody>
          <a:bodyPr vert="horz" lIns="0" tIns="0" rIns="0" bIns="0"/>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buClr>
                <a:schemeClr val="bg1"/>
              </a:buCl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nl-NL"/>
              <a:t>Klik hier om een bullet te plaatsen.</a:t>
            </a:r>
          </a:p>
          <a:p>
            <a:pPr lvl="1"/>
            <a:r>
              <a:rPr lang="nl-NL"/>
              <a:t>Sub-bullets</a:t>
            </a:r>
          </a:p>
          <a:p>
            <a:pPr lvl="2"/>
            <a:r>
              <a:rPr lang="nl-NL"/>
              <a:t>Leestekst</a:t>
            </a:r>
          </a:p>
          <a:p>
            <a:pPr lvl="3"/>
            <a:r>
              <a:rPr lang="nl-NL"/>
              <a:t>Subtitel</a:t>
            </a:r>
          </a:p>
          <a:p>
            <a:pPr lvl="4"/>
            <a:r>
              <a:rPr lang="nl-NL"/>
              <a:t>Numerieke bullets</a:t>
            </a:r>
          </a:p>
          <a:p>
            <a:pPr lvl="5"/>
            <a:r>
              <a:rPr lang="nl-NL"/>
              <a:t># Abc</a:t>
            </a:r>
          </a:p>
          <a:p>
            <a:pPr lvl="6"/>
            <a:r>
              <a:rPr lang="nl-NL"/>
              <a:t># Bullets</a:t>
            </a:r>
          </a:p>
          <a:p>
            <a:pPr lvl="7"/>
            <a:r>
              <a:rPr lang="nl-NL"/>
              <a:t>Cursief</a:t>
            </a:r>
          </a:p>
          <a:p>
            <a:pPr lvl="8"/>
            <a:r>
              <a:rPr lang="nl-NL"/>
              <a:t>Alt. Subtitel</a:t>
            </a:r>
          </a:p>
        </p:txBody>
      </p:sp>
    </p:spTree>
    <p:extLst>
      <p:ext uri="{BB962C8B-B14F-4D97-AF65-F5344CB8AC3E}">
        <p14:creationId xmlns:p14="http://schemas.microsoft.com/office/powerpoint/2010/main" val="3034486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kst x2 en Afbeelding">
    <p:spTree>
      <p:nvGrpSpPr>
        <p:cNvPr id="1" name=""/>
        <p:cNvGrpSpPr/>
        <p:nvPr/>
      </p:nvGrpSpPr>
      <p:grpSpPr>
        <a:xfrm>
          <a:off x="0" y="0"/>
          <a:ext cx="0" cy="0"/>
          <a:chOff x="0" y="0"/>
          <a:chExt cx="0" cy="0"/>
        </a:xfrm>
      </p:grpSpPr>
      <p:sp>
        <p:nvSpPr>
          <p:cNvPr id="186" name="Tijdelijke aanduiding voor afbeelding 185">
            <a:extLst>
              <a:ext uri="{FF2B5EF4-FFF2-40B4-BE49-F238E27FC236}">
                <a16:creationId xmlns:a16="http://schemas.microsoft.com/office/drawing/2014/main" id="{F59D94D8-16FE-4F78-9ED1-5B93711C5634}"/>
              </a:ext>
            </a:extLst>
          </p:cNvPr>
          <p:cNvSpPr>
            <a:spLocks noGrp="1"/>
          </p:cNvSpPr>
          <p:nvPr>
            <p:ph type="pic" sz="quarter" idx="14" hasCustomPrompt="1"/>
          </p:nvPr>
        </p:nvSpPr>
        <p:spPr>
          <a:xfrm>
            <a:off x="9126615" y="-1"/>
            <a:ext cx="3071036" cy="6857761"/>
          </a:xfrm>
          <a:prstGeom prst="rect">
            <a:avLst/>
          </a:prstGeom>
          <a:solidFill>
            <a:schemeClr val="bg1">
              <a:lumMod val="95000"/>
            </a:schemeClr>
          </a:solidFill>
          <a:ln>
            <a:noFill/>
          </a:ln>
        </p:spPr>
        <p:txBody>
          <a:bodyPr wrap="square" bIns="1620000" anchor="ctr">
            <a:noAutofit/>
          </a:bodyP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a:t>Klik op het onderstaand icoon </a:t>
            </a:r>
            <a:br>
              <a:rPr lang="nl-NL"/>
            </a:br>
            <a:r>
              <a:rPr lang="nl-NL"/>
              <a:t>om een foto in te voegen.</a:t>
            </a:r>
            <a:br>
              <a:rPr lang="nl-NL"/>
            </a:br>
            <a:br>
              <a:rPr lang="nl-NL"/>
            </a:br>
            <a:r>
              <a:rPr lang="nl-NL"/>
              <a:t>Meer hulp nodig? </a:t>
            </a:r>
            <a:br>
              <a:rPr lang="nl-NL"/>
            </a:br>
            <a:r>
              <a:rPr lang="nl-NL"/>
              <a:t>Aan de zijkanten van de dia's zijn instructies </a:t>
            </a:r>
            <a:br>
              <a:rPr lang="nl-NL"/>
            </a:br>
            <a:r>
              <a:rPr lang="nl-NL"/>
              <a:t>geplaatst voor verdere informatie.</a:t>
            </a:r>
          </a:p>
        </p:txBody>
      </p:sp>
      <p:sp>
        <p:nvSpPr>
          <p:cNvPr id="7" name="Tekstvak 6"/>
          <p:cNvSpPr txBox="1"/>
          <p:nvPr userDrawn="1"/>
        </p:nvSpPr>
        <p:spPr>
          <a:xfrm>
            <a:off x="-10750" y="-662296"/>
            <a:ext cx="12192000" cy="461665"/>
          </a:xfrm>
          <a:prstGeom prst="rect">
            <a:avLst/>
          </a:prstGeom>
          <a:noFill/>
        </p:spPr>
        <p:txBody>
          <a:bodyPr wrap="square" rtlCol="0">
            <a:spAutoFit/>
          </a:bodyPr>
          <a:lstStyle/>
          <a:p>
            <a:pPr marL="0" algn="ctr" defTabSz="914400" rtl="0" eaLnBrk="1" latinLnBrk="0" hangingPunct="1"/>
            <a:r>
              <a:rPr lang="nl-NL" sz="2400" b="0" kern="1200" spc="50" baseline="0">
                <a:solidFill>
                  <a:schemeClr val="accent2"/>
                </a:solidFill>
                <a:latin typeface="+mj-lt"/>
                <a:ea typeface="+mn-ea"/>
                <a:cs typeface="Calibri" panose="020F0502020204030204" pitchFamily="34" charset="0"/>
              </a:rPr>
              <a:t>Tekst x2 en Afbeelding</a:t>
            </a:r>
          </a:p>
        </p:txBody>
      </p:sp>
      <p:grpSp>
        <p:nvGrpSpPr>
          <p:cNvPr id="92" name="INSTRUCTIE">
            <a:extLst>
              <a:ext uri="{FF2B5EF4-FFF2-40B4-BE49-F238E27FC236}">
                <a16:creationId xmlns:a16="http://schemas.microsoft.com/office/drawing/2014/main" id="{195FDF81-A50E-4AF4-B1AA-6E1E79396C95}"/>
              </a:ext>
            </a:extLst>
          </p:cNvPr>
          <p:cNvGrpSpPr/>
          <p:nvPr userDrawn="1"/>
        </p:nvGrpSpPr>
        <p:grpSpPr>
          <a:xfrm>
            <a:off x="12377595" y="0"/>
            <a:ext cx="3693386" cy="6857760"/>
            <a:chOff x="-3786437" y="0"/>
            <a:chExt cx="3693386" cy="6857760"/>
          </a:xfrm>
        </p:grpSpPr>
        <p:sp>
          <p:nvSpPr>
            <p:cNvPr id="93" name="Rechthoek 92">
              <a:extLst>
                <a:ext uri="{FF2B5EF4-FFF2-40B4-BE49-F238E27FC236}">
                  <a16:creationId xmlns:a16="http://schemas.microsoft.com/office/drawing/2014/main" id="{D6BB7506-9CAB-48CE-A65F-78739CE46EDD}"/>
                </a:ext>
              </a:extLst>
            </p:cNvPr>
            <p:cNvSpPr/>
            <p:nvPr userDrawn="1"/>
          </p:nvSpPr>
          <p:spPr>
            <a:xfrm>
              <a:off x="-3786437" y="6029760"/>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94" name="INSTRUCTIE">
              <a:extLst>
                <a:ext uri="{FF2B5EF4-FFF2-40B4-BE49-F238E27FC236}">
                  <a16:creationId xmlns:a16="http://schemas.microsoft.com/office/drawing/2014/main" id="{5FFED835-D052-4ECC-83C9-88636844F749}"/>
                </a:ext>
              </a:extLst>
            </p:cNvPr>
            <p:cNvGrpSpPr/>
            <p:nvPr userDrawn="1"/>
          </p:nvGrpSpPr>
          <p:grpSpPr>
            <a:xfrm>
              <a:off x="-3786165" y="0"/>
              <a:ext cx="3693114" cy="6177730"/>
              <a:chOff x="-3786165" y="0"/>
              <a:chExt cx="3693114" cy="6177730"/>
            </a:xfrm>
          </p:grpSpPr>
          <p:sp>
            <p:nvSpPr>
              <p:cNvPr id="95" name="Rechthoek 94">
                <a:extLst>
                  <a:ext uri="{FF2B5EF4-FFF2-40B4-BE49-F238E27FC236}">
                    <a16:creationId xmlns:a16="http://schemas.microsoft.com/office/drawing/2014/main" id="{46BD5037-21FA-47DD-A8EC-E4391DC93A58}"/>
                  </a:ext>
                </a:extLst>
              </p:cNvPr>
              <p:cNvSpPr/>
              <p:nvPr userDrawn="1"/>
            </p:nvSpPr>
            <p:spPr>
              <a:xfrm>
                <a:off x="-3786165" y="0"/>
                <a:ext cx="3593091" cy="602520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Afbeelding invoegen/opmaken</a:t>
                </a:r>
              </a:p>
            </p:txBody>
          </p:sp>
          <p:sp>
            <p:nvSpPr>
              <p:cNvPr id="96" name="Ovaal 95">
                <a:extLst>
                  <a:ext uri="{FF2B5EF4-FFF2-40B4-BE49-F238E27FC236}">
                    <a16:creationId xmlns:a16="http://schemas.microsoft.com/office/drawing/2014/main" id="{57417830-BFDD-475F-823D-365D13FD5EC3}"/>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7" name="Rechthoek 96">
                <a:extLst>
                  <a:ext uri="{FF2B5EF4-FFF2-40B4-BE49-F238E27FC236}">
                    <a16:creationId xmlns:a16="http://schemas.microsoft.com/office/drawing/2014/main" id="{84890EC5-1F07-494E-93F9-D237D4D2AC34}"/>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afbeelding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afbeelding in te voegen </a:t>
                </a: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8" name="Groep 97">
                <a:extLst>
                  <a:ext uri="{FF2B5EF4-FFF2-40B4-BE49-F238E27FC236}">
                    <a16:creationId xmlns:a16="http://schemas.microsoft.com/office/drawing/2014/main" id="{0FC40FB0-82FE-42D3-A0A9-256C3B569D18}"/>
                  </a:ext>
                </a:extLst>
              </p:cNvPr>
              <p:cNvGrpSpPr/>
              <p:nvPr userDrawn="1"/>
            </p:nvGrpSpPr>
            <p:grpSpPr>
              <a:xfrm>
                <a:off x="-3316179" y="1231351"/>
                <a:ext cx="294789" cy="318834"/>
                <a:chOff x="14466489" y="1001522"/>
                <a:chExt cx="290627" cy="314333"/>
              </a:xfrm>
            </p:grpSpPr>
            <p:sp>
              <p:nvSpPr>
                <p:cNvPr id="159" name="Rechthoek 158">
                  <a:extLst>
                    <a:ext uri="{FF2B5EF4-FFF2-40B4-BE49-F238E27FC236}">
                      <a16:creationId xmlns:a16="http://schemas.microsoft.com/office/drawing/2014/main" id="{523BD602-7A05-4ABE-AB92-E4052691054E}"/>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60" name="Ovaal 159">
                  <a:extLst>
                    <a:ext uri="{FF2B5EF4-FFF2-40B4-BE49-F238E27FC236}">
                      <a16:creationId xmlns:a16="http://schemas.microsoft.com/office/drawing/2014/main" id="{351208A9-17D0-4F28-898F-4307A60F3F23}"/>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61" name="Vrije vorm: vorm 160">
                  <a:extLst>
                    <a:ext uri="{FF2B5EF4-FFF2-40B4-BE49-F238E27FC236}">
                      <a16:creationId xmlns:a16="http://schemas.microsoft.com/office/drawing/2014/main" id="{98CBAF6B-87F8-495D-B2CC-60DAA0EF9AC7}"/>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62" name="Rechthoek: afgeronde hoeken 161">
                  <a:extLst>
                    <a:ext uri="{FF2B5EF4-FFF2-40B4-BE49-F238E27FC236}">
                      <a16:creationId xmlns:a16="http://schemas.microsoft.com/office/drawing/2014/main" id="{52C86D4D-B1D0-4BD0-81BC-21A8BD1F9B61}"/>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cxnSp>
              <p:nvCxnSpPr>
                <p:cNvPr id="163" name="Rechte verbindingslijn 162">
                  <a:extLst>
                    <a:ext uri="{FF2B5EF4-FFF2-40B4-BE49-F238E27FC236}">
                      <a16:creationId xmlns:a16="http://schemas.microsoft.com/office/drawing/2014/main" id="{B9A9F455-2F7C-4941-BCB8-65BBBC67D7D8}"/>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4" name="Rechte verbindingslijn 163">
                  <a:extLst>
                    <a:ext uri="{FF2B5EF4-FFF2-40B4-BE49-F238E27FC236}">
                      <a16:creationId xmlns:a16="http://schemas.microsoft.com/office/drawing/2014/main" id="{5E04B91C-2027-4F5A-9865-158B96C90D72}"/>
                    </a:ext>
                  </a:extLst>
                </p:cNvPr>
                <p:cNvCxnSpPr>
                  <a:cxnSpLocks/>
                  <a:stCxn id="162"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99" name="Ovaal 98">
                <a:extLst>
                  <a:ext uri="{FF2B5EF4-FFF2-40B4-BE49-F238E27FC236}">
                    <a16:creationId xmlns:a16="http://schemas.microsoft.com/office/drawing/2014/main" id="{E798661E-0E49-4568-A465-00211B261002}"/>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00" name="Rechthoek 99">
                <a:extLst>
                  <a:ext uri="{FF2B5EF4-FFF2-40B4-BE49-F238E27FC236}">
                    <a16:creationId xmlns:a16="http://schemas.microsoft.com/office/drawing/2014/main" id="{EDA553FF-5B08-45C5-B98E-0B077CBFA523}"/>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afbeelding</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01" name="Groep 100">
                <a:extLst>
                  <a:ext uri="{FF2B5EF4-FFF2-40B4-BE49-F238E27FC236}">
                    <a16:creationId xmlns:a16="http://schemas.microsoft.com/office/drawing/2014/main" id="{7451D345-3CC5-4FF6-B2F0-435423657EC2}"/>
                  </a:ext>
                </a:extLst>
              </p:cNvPr>
              <p:cNvGrpSpPr/>
              <p:nvPr userDrawn="1"/>
            </p:nvGrpSpPr>
            <p:grpSpPr>
              <a:xfrm>
                <a:off x="-3311319" y="2164285"/>
                <a:ext cx="825500" cy="209550"/>
                <a:chOff x="13504624" y="2482850"/>
                <a:chExt cx="825500" cy="209550"/>
              </a:xfrm>
            </p:grpSpPr>
            <p:sp>
              <p:nvSpPr>
                <p:cNvPr id="156" name="Rechthoek 155">
                  <a:extLst>
                    <a:ext uri="{FF2B5EF4-FFF2-40B4-BE49-F238E27FC236}">
                      <a16:creationId xmlns:a16="http://schemas.microsoft.com/office/drawing/2014/main" id="{A4759A3C-E5B9-439C-84FF-C520A7EFC8D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157" name="Rechte verbindingslijn 156">
                  <a:extLst>
                    <a:ext uri="{FF2B5EF4-FFF2-40B4-BE49-F238E27FC236}">
                      <a16:creationId xmlns:a16="http://schemas.microsoft.com/office/drawing/2014/main" id="{519C1A09-7AAA-4D93-BBB0-0A6CE85FA706}"/>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58" name="Gelijkbenige driehoek 157">
                  <a:extLst>
                    <a:ext uri="{FF2B5EF4-FFF2-40B4-BE49-F238E27FC236}">
                      <a16:creationId xmlns:a16="http://schemas.microsoft.com/office/drawing/2014/main" id="{5D613CCA-699C-4BE6-931F-413D3E36AA3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sp>
            <p:nvSpPr>
              <p:cNvPr id="102" name="Ovaal 101">
                <a:extLst>
                  <a:ext uri="{FF2B5EF4-FFF2-40B4-BE49-F238E27FC236}">
                    <a16:creationId xmlns:a16="http://schemas.microsoft.com/office/drawing/2014/main" id="{E651468C-EE7D-4347-9DDC-16CE774D0CF8}"/>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03" name="Rechthoek 102">
                <a:extLst>
                  <a:ext uri="{FF2B5EF4-FFF2-40B4-BE49-F238E27FC236}">
                    <a16:creationId xmlns:a16="http://schemas.microsoft.com/office/drawing/2014/main" id="{A6F2AA9B-BB6D-4089-B44D-2512EE07D20C}"/>
                  </a:ext>
                </a:extLst>
              </p:cNvPr>
              <p:cNvSpPr/>
              <p:nvPr userDrawn="1"/>
            </p:nvSpPr>
            <p:spPr>
              <a:xfrm>
                <a:off x="-3319416" y="2553360"/>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met de rechter muisknop op de miniatuurweergave van de dia aan de linkerkant van het scherm en kies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‘Dia herstellen’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04" name="ICOON_info">
                <a:extLst>
                  <a:ext uri="{FF2B5EF4-FFF2-40B4-BE49-F238E27FC236}">
                    <a16:creationId xmlns:a16="http://schemas.microsoft.com/office/drawing/2014/main" id="{86B27E2D-E40D-45A2-B413-0E8400FD878B}"/>
                  </a:ext>
                </a:extLst>
              </p:cNvPr>
              <p:cNvGrpSpPr/>
              <p:nvPr userDrawn="1"/>
            </p:nvGrpSpPr>
            <p:grpSpPr>
              <a:xfrm>
                <a:off x="-376736" y="5894045"/>
                <a:ext cx="283685" cy="283685"/>
                <a:chOff x="-510741" y="5913713"/>
                <a:chExt cx="267555" cy="267555"/>
              </a:xfrm>
            </p:grpSpPr>
            <p:sp>
              <p:nvSpPr>
                <p:cNvPr id="154" name="Ovaal 153">
                  <a:extLst>
                    <a:ext uri="{FF2B5EF4-FFF2-40B4-BE49-F238E27FC236}">
                      <a16:creationId xmlns:a16="http://schemas.microsoft.com/office/drawing/2014/main" id="{619237BC-07AF-4205-86CB-4DA916AD80E2}"/>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155" name="Graphic 163" descr="Informatie">
                  <a:extLst>
                    <a:ext uri="{FF2B5EF4-FFF2-40B4-BE49-F238E27FC236}">
                      <a16:creationId xmlns:a16="http://schemas.microsoft.com/office/drawing/2014/main" id="{90074C34-6159-428C-848F-B71D80591BFF}"/>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a:solidFill>
                      <a:srgbClr val="211F26"/>
                    </a:solidFill>
                    <a:latin typeface="Calibri" panose="020F0502020204030204" pitchFamily="34" charset="0"/>
                    <a:cs typeface="Calibri" panose="020F0502020204030204" pitchFamily="34" charset="0"/>
                  </a:endParaRPr>
                </a:p>
              </p:txBody>
            </p:sp>
          </p:grpSp>
          <p:sp>
            <p:nvSpPr>
              <p:cNvPr id="105" name="Ovaal 104">
                <a:extLst>
                  <a:ext uri="{FF2B5EF4-FFF2-40B4-BE49-F238E27FC236}">
                    <a16:creationId xmlns:a16="http://schemas.microsoft.com/office/drawing/2014/main" id="{A661F35A-0A13-42EE-A2E0-5F082B279BE4}"/>
                  </a:ext>
                </a:extLst>
              </p:cNvPr>
              <p:cNvSpPr/>
              <p:nvPr userDrawn="1"/>
            </p:nvSpPr>
            <p:spPr>
              <a:xfrm>
                <a:off x="-3603587" y="414578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06" name="Rechthoek 105">
                <a:extLst>
                  <a:ext uri="{FF2B5EF4-FFF2-40B4-BE49-F238E27FC236}">
                    <a16:creationId xmlns:a16="http://schemas.microsoft.com/office/drawing/2014/main" id="{D8063E17-F1D5-4D60-ACD6-7DD983A69077}"/>
                  </a:ext>
                </a:extLst>
              </p:cNvPr>
              <p:cNvSpPr/>
              <p:nvPr userDrawn="1"/>
            </p:nvSpPr>
            <p:spPr>
              <a:xfrm>
                <a:off x="-3319415" y="4145790"/>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de afbeelding te schalen of bij te snijden,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Schaal met de bolletjes de afbeelding en met de hoekjes het afbeeldingskader.</a:t>
                </a:r>
              </a:p>
            </p:txBody>
          </p:sp>
          <p:grpSp>
            <p:nvGrpSpPr>
              <p:cNvPr id="107" name="Groep 106">
                <a:extLst>
                  <a:ext uri="{FF2B5EF4-FFF2-40B4-BE49-F238E27FC236}">
                    <a16:creationId xmlns:a16="http://schemas.microsoft.com/office/drawing/2014/main" id="{BED140BB-68FD-4A30-9A8A-12FAABDDA6B6}"/>
                  </a:ext>
                </a:extLst>
              </p:cNvPr>
              <p:cNvGrpSpPr/>
              <p:nvPr userDrawn="1"/>
            </p:nvGrpSpPr>
            <p:grpSpPr>
              <a:xfrm>
                <a:off x="-3408294" y="5236167"/>
                <a:ext cx="622283" cy="612919"/>
                <a:chOff x="12617641" y="3403239"/>
                <a:chExt cx="752963" cy="741634"/>
              </a:xfrm>
            </p:grpSpPr>
            <p:grpSp>
              <p:nvGrpSpPr>
                <p:cNvPr id="131" name="Groep 130">
                  <a:extLst>
                    <a:ext uri="{FF2B5EF4-FFF2-40B4-BE49-F238E27FC236}">
                      <a16:creationId xmlns:a16="http://schemas.microsoft.com/office/drawing/2014/main" id="{316F8B14-3AA3-431E-854E-1D6FBCED14F3}"/>
                    </a:ext>
                  </a:extLst>
                </p:cNvPr>
                <p:cNvGrpSpPr/>
                <p:nvPr userDrawn="1"/>
              </p:nvGrpSpPr>
              <p:grpSpPr>
                <a:xfrm>
                  <a:off x="12771550" y="3403239"/>
                  <a:ext cx="467156" cy="448491"/>
                  <a:chOff x="12782177" y="3403239"/>
                  <a:chExt cx="467156" cy="448491"/>
                </a:xfrm>
              </p:grpSpPr>
              <p:grpSp>
                <p:nvGrpSpPr>
                  <p:cNvPr id="141" name="Groep 140">
                    <a:extLst>
                      <a:ext uri="{FF2B5EF4-FFF2-40B4-BE49-F238E27FC236}">
                        <a16:creationId xmlns:a16="http://schemas.microsoft.com/office/drawing/2014/main" id="{21924277-E53F-4CFF-B10D-6192B56B3695}"/>
                      </a:ext>
                    </a:extLst>
                  </p:cNvPr>
                  <p:cNvGrpSpPr/>
                  <p:nvPr userDrawn="1"/>
                </p:nvGrpSpPr>
                <p:grpSpPr>
                  <a:xfrm>
                    <a:off x="12782177" y="3403239"/>
                    <a:ext cx="412972" cy="396132"/>
                    <a:chOff x="13554906" y="3320109"/>
                    <a:chExt cx="443912" cy="425811"/>
                  </a:xfrm>
                </p:grpSpPr>
                <p:grpSp>
                  <p:nvGrpSpPr>
                    <p:cNvPr id="148" name="Groep 147">
                      <a:extLst>
                        <a:ext uri="{FF2B5EF4-FFF2-40B4-BE49-F238E27FC236}">
                          <a16:creationId xmlns:a16="http://schemas.microsoft.com/office/drawing/2014/main" id="{3FDEAE7E-6C33-496A-9F14-5B4BB8F2608E}"/>
                        </a:ext>
                      </a:extLst>
                    </p:cNvPr>
                    <p:cNvGrpSpPr/>
                    <p:nvPr userDrawn="1"/>
                  </p:nvGrpSpPr>
                  <p:grpSpPr>
                    <a:xfrm>
                      <a:off x="13554906" y="3320109"/>
                      <a:ext cx="443912" cy="425811"/>
                      <a:chOff x="12909684" y="1276143"/>
                      <a:chExt cx="443912" cy="425811"/>
                    </a:xfrm>
                  </p:grpSpPr>
                  <p:sp>
                    <p:nvSpPr>
                      <p:cNvPr id="151" name="Rechthoek 150">
                        <a:extLst>
                          <a:ext uri="{FF2B5EF4-FFF2-40B4-BE49-F238E27FC236}">
                            <a16:creationId xmlns:a16="http://schemas.microsoft.com/office/drawing/2014/main" id="{24CDA27B-66A2-466F-988D-59A603A83C26}"/>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52" name="Rechthoek 151">
                        <a:extLst>
                          <a:ext uri="{FF2B5EF4-FFF2-40B4-BE49-F238E27FC236}">
                            <a16:creationId xmlns:a16="http://schemas.microsoft.com/office/drawing/2014/main" id="{099F2B2D-2A16-454D-B17D-6A33803167BB}"/>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53" name="Ovaal 152">
                        <a:extLst>
                          <a:ext uri="{FF2B5EF4-FFF2-40B4-BE49-F238E27FC236}">
                            <a16:creationId xmlns:a16="http://schemas.microsoft.com/office/drawing/2014/main" id="{E2AEE479-23C9-470C-A463-0F6287B863E1}"/>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pic>
                  <p:nvPicPr>
                    <p:cNvPr id="149" name="Afbeelding 148">
                      <a:extLst>
                        <a:ext uri="{FF2B5EF4-FFF2-40B4-BE49-F238E27FC236}">
                          <a16:creationId xmlns:a16="http://schemas.microsoft.com/office/drawing/2014/main" id="{D20A9F18-9A33-49C5-A6E2-3AC3C5020F13}"/>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2"/>
                      <a:ext cx="173367" cy="140220"/>
                    </a:xfrm>
                    <a:prstGeom prst="rect">
                      <a:avLst/>
                    </a:prstGeom>
                  </p:spPr>
                </p:pic>
                <p:pic>
                  <p:nvPicPr>
                    <p:cNvPr id="150" name="Afbeelding 149">
                      <a:extLst>
                        <a:ext uri="{FF2B5EF4-FFF2-40B4-BE49-F238E27FC236}">
                          <a16:creationId xmlns:a16="http://schemas.microsoft.com/office/drawing/2014/main" id="{045874ED-B8E2-4F40-9700-813461F79FC1}"/>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42" name="Groep 141">
                    <a:extLst>
                      <a:ext uri="{FF2B5EF4-FFF2-40B4-BE49-F238E27FC236}">
                        <a16:creationId xmlns:a16="http://schemas.microsoft.com/office/drawing/2014/main" id="{90490EDB-F384-4EB1-9306-5340F13F699D}"/>
                      </a:ext>
                    </a:extLst>
                  </p:cNvPr>
                  <p:cNvGrpSpPr/>
                  <p:nvPr userDrawn="1"/>
                </p:nvGrpSpPr>
                <p:grpSpPr>
                  <a:xfrm>
                    <a:off x="13103513" y="3705268"/>
                    <a:ext cx="145820" cy="146462"/>
                    <a:chOff x="13096169" y="3602278"/>
                    <a:chExt cx="145820" cy="146462"/>
                  </a:xfrm>
                </p:grpSpPr>
                <p:sp>
                  <p:nvSpPr>
                    <p:cNvPr id="146" name="Rechthoek 145">
                      <a:extLst>
                        <a:ext uri="{FF2B5EF4-FFF2-40B4-BE49-F238E27FC236}">
                          <a16:creationId xmlns:a16="http://schemas.microsoft.com/office/drawing/2014/main" id="{A2FDA99D-0433-4E0B-8753-22A1D8B20B6D}"/>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47" name="Rechthoek 146">
                      <a:extLst>
                        <a:ext uri="{FF2B5EF4-FFF2-40B4-BE49-F238E27FC236}">
                          <a16:creationId xmlns:a16="http://schemas.microsoft.com/office/drawing/2014/main" id="{74C9EE4C-A55E-4314-A3E4-1E1B264A4C22}"/>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43" name="Groep 142">
                    <a:extLst>
                      <a:ext uri="{FF2B5EF4-FFF2-40B4-BE49-F238E27FC236}">
                        <a16:creationId xmlns:a16="http://schemas.microsoft.com/office/drawing/2014/main" id="{001F4129-DF69-4520-90CF-61C39D028067}"/>
                      </a:ext>
                    </a:extLst>
                  </p:cNvPr>
                  <p:cNvGrpSpPr/>
                  <p:nvPr userDrawn="1"/>
                </p:nvGrpSpPr>
                <p:grpSpPr>
                  <a:xfrm rot="10800000">
                    <a:off x="13061402" y="3665637"/>
                    <a:ext cx="145820" cy="146462"/>
                    <a:chOff x="13096169" y="3602278"/>
                    <a:chExt cx="145820" cy="146462"/>
                  </a:xfrm>
                </p:grpSpPr>
                <p:sp>
                  <p:nvSpPr>
                    <p:cNvPr id="144" name="Rechthoek 143">
                      <a:extLst>
                        <a:ext uri="{FF2B5EF4-FFF2-40B4-BE49-F238E27FC236}">
                          <a16:creationId xmlns:a16="http://schemas.microsoft.com/office/drawing/2014/main" id="{02E35EA6-8237-40A2-AE88-E65EC11CF86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45" name="Rechthoek 144">
                      <a:extLst>
                        <a:ext uri="{FF2B5EF4-FFF2-40B4-BE49-F238E27FC236}">
                          <a16:creationId xmlns:a16="http://schemas.microsoft.com/office/drawing/2014/main" id="{D0673F5E-7577-4A09-8A84-27671305758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132" name="Rechthoek 131">
                  <a:extLst>
                    <a:ext uri="{FF2B5EF4-FFF2-40B4-BE49-F238E27FC236}">
                      <a16:creationId xmlns:a16="http://schemas.microsoft.com/office/drawing/2014/main" id="{D14BB8F8-0DAA-40A3-8E9D-77156235D5D9}"/>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Bijsnijden</a:t>
                  </a:r>
                </a:p>
              </p:txBody>
            </p:sp>
            <p:sp>
              <p:nvSpPr>
                <p:cNvPr id="140" name="Gelijkbenige driehoek 139">
                  <a:extLst>
                    <a:ext uri="{FF2B5EF4-FFF2-40B4-BE49-F238E27FC236}">
                      <a16:creationId xmlns:a16="http://schemas.microsoft.com/office/drawing/2014/main" id="{610858D3-B8E3-4C00-A9FA-ECDC41473407}"/>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sp>
            <p:nvSpPr>
              <p:cNvPr id="108" name="Rechthoek 107">
                <a:extLst>
                  <a:ext uri="{FF2B5EF4-FFF2-40B4-BE49-F238E27FC236}">
                    <a16:creationId xmlns:a16="http://schemas.microsoft.com/office/drawing/2014/main" id="{36EAB58B-B2EF-4C51-AEFE-B2A2D0711087}"/>
                  </a:ext>
                </a:extLst>
              </p:cNvPr>
              <p:cNvSpPr/>
              <p:nvPr userDrawn="1"/>
            </p:nvSpPr>
            <p:spPr>
              <a:xfrm>
                <a:off x="-3316836" y="3119689"/>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rgbClr val="211F26"/>
                  </a:solidFill>
                  <a:latin typeface="Calibri" panose="020F0502020204030204" pitchFamily="34" charset="0"/>
                  <a:cs typeface="Calibri" panose="020F0502020204030204" pitchFamily="34" charset="0"/>
                </a:endParaRPr>
              </a:p>
            </p:txBody>
          </p:sp>
          <p:grpSp>
            <p:nvGrpSpPr>
              <p:cNvPr id="109" name="Groep 108">
                <a:extLst>
                  <a:ext uri="{FF2B5EF4-FFF2-40B4-BE49-F238E27FC236}">
                    <a16:creationId xmlns:a16="http://schemas.microsoft.com/office/drawing/2014/main" id="{5E4049BC-C761-4BE0-9FD0-02B439074E2E}"/>
                  </a:ext>
                </a:extLst>
              </p:cNvPr>
              <p:cNvGrpSpPr/>
              <p:nvPr userDrawn="1"/>
            </p:nvGrpSpPr>
            <p:grpSpPr>
              <a:xfrm>
                <a:off x="-2485819" y="3399207"/>
                <a:ext cx="1222990" cy="563933"/>
                <a:chOff x="-2485819" y="3399207"/>
                <a:chExt cx="1222990" cy="563933"/>
              </a:xfrm>
            </p:grpSpPr>
            <p:sp>
              <p:nvSpPr>
                <p:cNvPr id="110" name="Rechthoek 109">
                  <a:extLst>
                    <a:ext uri="{FF2B5EF4-FFF2-40B4-BE49-F238E27FC236}">
                      <a16:creationId xmlns:a16="http://schemas.microsoft.com/office/drawing/2014/main" id="{21C5D57A-2F3F-4491-A230-CBB8A23DCF6A}"/>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11" name="Rechthoek 110">
                  <a:extLst>
                    <a:ext uri="{FF2B5EF4-FFF2-40B4-BE49-F238E27FC236}">
                      <a16:creationId xmlns:a16="http://schemas.microsoft.com/office/drawing/2014/main" id="{EB50E905-DEDC-4F85-A5B8-4095C295ABE1}"/>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112" name="Groep 111">
                  <a:extLst>
                    <a:ext uri="{FF2B5EF4-FFF2-40B4-BE49-F238E27FC236}">
                      <a16:creationId xmlns:a16="http://schemas.microsoft.com/office/drawing/2014/main" id="{09BE9FEC-CD91-46F8-94A1-F38A71E3491F}"/>
                    </a:ext>
                  </a:extLst>
                </p:cNvPr>
                <p:cNvGrpSpPr/>
                <p:nvPr userDrawn="1"/>
              </p:nvGrpSpPr>
              <p:grpSpPr>
                <a:xfrm>
                  <a:off x="-2403869" y="3460544"/>
                  <a:ext cx="155951" cy="131922"/>
                  <a:chOff x="12968836" y="3354170"/>
                  <a:chExt cx="404806" cy="342433"/>
                </a:xfrm>
              </p:grpSpPr>
              <p:sp>
                <p:nvSpPr>
                  <p:cNvPr id="125" name="Rechthoek: afgeronde hoeken 124">
                    <a:extLst>
                      <a:ext uri="{FF2B5EF4-FFF2-40B4-BE49-F238E27FC236}">
                        <a16:creationId xmlns:a16="http://schemas.microsoft.com/office/drawing/2014/main" id="{3DA7D672-12E3-4C33-878B-DF01DF8C8732}"/>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26" name="Rechthoek 125">
                    <a:extLst>
                      <a:ext uri="{FF2B5EF4-FFF2-40B4-BE49-F238E27FC236}">
                        <a16:creationId xmlns:a16="http://schemas.microsoft.com/office/drawing/2014/main" id="{AEC982D0-96F8-4BA6-90F8-D6DA3237BA4E}"/>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7" name="Rechthoek 126">
                    <a:extLst>
                      <a:ext uri="{FF2B5EF4-FFF2-40B4-BE49-F238E27FC236}">
                        <a16:creationId xmlns:a16="http://schemas.microsoft.com/office/drawing/2014/main" id="{40BADBD5-9CBD-4E0B-955D-ADD0A9E51A83}"/>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8" name="Rechthoek 127">
                    <a:extLst>
                      <a:ext uri="{FF2B5EF4-FFF2-40B4-BE49-F238E27FC236}">
                        <a16:creationId xmlns:a16="http://schemas.microsoft.com/office/drawing/2014/main" id="{891AAAAD-BBA0-4B7A-B254-771C57739B76}"/>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9" name="Rechthoek 128">
                    <a:extLst>
                      <a:ext uri="{FF2B5EF4-FFF2-40B4-BE49-F238E27FC236}">
                        <a16:creationId xmlns:a16="http://schemas.microsoft.com/office/drawing/2014/main" id="{638CF636-443E-4A0B-B6B5-A913DBF0BE77}"/>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30" name="Rechthoek 129">
                    <a:extLst>
                      <a:ext uri="{FF2B5EF4-FFF2-40B4-BE49-F238E27FC236}">
                        <a16:creationId xmlns:a16="http://schemas.microsoft.com/office/drawing/2014/main" id="{21615771-8E78-42FD-AF15-34EB4F8D4F9F}"/>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13" name="Groep 112">
                  <a:extLst>
                    <a:ext uri="{FF2B5EF4-FFF2-40B4-BE49-F238E27FC236}">
                      <a16:creationId xmlns:a16="http://schemas.microsoft.com/office/drawing/2014/main" id="{6B58140A-33EB-47EE-8506-D72DC33824D1}"/>
                    </a:ext>
                  </a:extLst>
                </p:cNvPr>
                <p:cNvGrpSpPr/>
                <p:nvPr userDrawn="1"/>
              </p:nvGrpSpPr>
              <p:grpSpPr>
                <a:xfrm>
                  <a:off x="-2423424" y="3690208"/>
                  <a:ext cx="166739" cy="218963"/>
                  <a:chOff x="12940828" y="3950597"/>
                  <a:chExt cx="432813" cy="568367"/>
                </a:xfrm>
              </p:grpSpPr>
              <p:grpSp>
                <p:nvGrpSpPr>
                  <p:cNvPr id="117" name="Groep 116">
                    <a:extLst>
                      <a:ext uri="{FF2B5EF4-FFF2-40B4-BE49-F238E27FC236}">
                        <a16:creationId xmlns:a16="http://schemas.microsoft.com/office/drawing/2014/main" id="{F5A27099-9C07-4628-8190-53BAC4086F85}"/>
                      </a:ext>
                    </a:extLst>
                  </p:cNvPr>
                  <p:cNvGrpSpPr/>
                  <p:nvPr userDrawn="1"/>
                </p:nvGrpSpPr>
                <p:grpSpPr>
                  <a:xfrm>
                    <a:off x="13000382" y="4006891"/>
                    <a:ext cx="373259" cy="315747"/>
                    <a:chOff x="12968836" y="3354170"/>
                    <a:chExt cx="404806" cy="342433"/>
                  </a:xfrm>
                </p:grpSpPr>
                <p:sp>
                  <p:nvSpPr>
                    <p:cNvPr id="119" name="Rechthoek: afgeronde hoeken 118">
                      <a:extLst>
                        <a:ext uri="{FF2B5EF4-FFF2-40B4-BE49-F238E27FC236}">
                          <a16:creationId xmlns:a16="http://schemas.microsoft.com/office/drawing/2014/main" id="{62CD18B6-4DC3-4CDB-9ACA-EB37D6FADA53}"/>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20" name="Rechthoek 119">
                      <a:extLst>
                        <a:ext uri="{FF2B5EF4-FFF2-40B4-BE49-F238E27FC236}">
                          <a16:creationId xmlns:a16="http://schemas.microsoft.com/office/drawing/2014/main" id="{51BAE710-F620-4E46-BD18-BCFEE45F58F5}"/>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1" name="Rechthoek 120">
                      <a:extLst>
                        <a:ext uri="{FF2B5EF4-FFF2-40B4-BE49-F238E27FC236}">
                          <a16:creationId xmlns:a16="http://schemas.microsoft.com/office/drawing/2014/main" id="{4858E5EA-7DE8-4134-8292-4D28B48FFD00}"/>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2" name="Rechthoek 121">
                      <a:extLst>
                        <a:ext uri="{FF2B5EF4-FFF2-40B4-BE49-F238E27FC236}">
                          <a16:creationId xmlns:a16="http://schemas.microsoft.com/office/drawing/2014/main" id="{39AB1A8F-9A59-41B4-B536-7F5208D97408}"/>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3" name="Rechthoek 122">
                      <a:extLst>
                        <a:ext uri="{FF2B5EF4-FFF2-40B4-BE49-F238E27FC236}">
                          <a16:creationId xmlns:a16="http://schemas.microsoft.com/office/drawing/2014/main" id="{B69C7BBB-172C-4B71-997F-CEE495B52F8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4" name="Rechthoek 123">
                      <a:extLst>
                        <a:ext uri="{FF2B5EF4-FFF2-40B4-BE49-F238E27FC236}">
                          <a16:creationId xmlns:a16="http://schemas.microsoft.com/office/drawing/2014/main" id="{A320BA9A-564B-49E5-AFDF-1F5EBB8713D4}"/>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sp>
                <p:nvSpPr>
                  <p:cNvPr id="118" name="Boog 117">
                    <a:extLst>
                      <a:ext uri="{FF2B5EF4-FFF2-40B4-BE49-F238E27FC236}">
                        <a16:creationId xmlns:a16="http://schemas.microsoft.com/office/drawing/2014/main" id="{778932FC-936D-450B-A224-CE551EC4BECD}"/>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sp>
              <p:nvSpPr>
                <p:cNvPr id="114" name="Tekstvak 113">
                  <a:extLst>
                    <a:ext uri="{FF2B5EF4-FFF2-40B4-BE49-F238E27FC236}">
                      <a16:creationId xmlns:a16="http://schemas.microsoft.com/office/drawing/2014/main" id="{673B48BA-3411-4773-A88E-142A7B4E7013}"/>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Indeling</a:t>
                  </a:r>
                </a:p>
              </p:txBody>
            </p:sp>
            <p:sp>
              <p:nvSpPr>
                <p:cNvPr id="115" name="Tekstvak 114">
                  <a:extLst>
                    <a:ext uri="{FF2B5EF4-FFF2-40B4-BE49-F238E27FC236}">
                      <a16:creationId xmlns:a16="http://schemas.microsoft.com/office/drawing/2014/main" id="{64E691E2-B771-4E9D-AD74-4BE8568661E4}"/>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Dia Herstellen</a:t>
                  </a:r>
                </a:p>
              </p:txBody>
            </p:sp>
            <p:sp>
              <p:nvSpPr>
                <p:cNvPr id="116" name="Vrije vorm: vorm 115">
                  <a:extLst>
                    <a:ext uri="{FF2B5EF4-FFF2-40B4-BE49-F238E27FC236}">
                      <a16:creationId xmlns:a16="http://schemas.microsoft.com/office/drawing/2014/main" id="{C9858205-26F6-4C32-873C-7E31EF3F6917}"/>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grpSp>
        </p:grpSp>
      </p:grpSp>
      <p:grpSp>
        <p:nvGrpSpPr>
          <p:cNvPr id="226" name="INSTRUCTIE">
            <a:extLst>
              <a:ext uri="{FF2B5EF4-FFF2-40B4-BE49-F238E27FC236}">
                <a16:creationId xmlns:a16="http://schemas.microsoft.com/office/drawing/2014/main" id="{4FF7EB23-6E28-4F66-B93A-08AE167954CE}"/>
              </a:ext>
            </a:extLst>
          </p:cNvPr>
          <p:cNvGrpSpPr/>
          <p:nvPr userDrawn="1"/>
        </p:nvGrpSpPr>
        <p:grpSpPr>
          <a:xfrm>
            <a:off x="-3786437" y="0"/>
            <a:ext cx="3693386" cy="5359349"/>
            <a:chOff x="-3786437" y="0"/>
            <a:chExt cx="3693386" cy="5359349"/>
          </a:xfrm>
        </p:grpSpPr>
        <p:sp>
          <p:nvSpPr>
            <p:cNvPr id="227" name="Rechthoek 226">
              <a:extLst>
                <a:ext uri="{FF2B5EF4-FFF2-40B4-BE49-F238E27FC236}">
                  <a16:creationId xmlns:a16="http://schemas.microsoft.com/office/drawing/2014/main" id="{D41F6AFD-F52B-410D-9360-577ECF8DDA2B}"/>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228" name="Ovaal 227">
              <a:extLst>
                <a:ext uri="{FF2B5EF4-FFF2-40B4-BE49-F238E27FC236}">
                  <a16:creationId xmlns:a16="http://schemas.microsoft.com/office/drawing/2014/main" id="{E85019F5-A07C-4FB9-83DA-419AA98A4C13}"/>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29" name="Rechthoek 228">
              <a:extLst>
                <a:ext uri="{FF2B5EF4-FFF2-40B4-BE49-F238E27FC236}">
                  <a16:creationId xmlns:a16="http://schemas.microsoft.com/office/drawing/2014/main" id="{EC095CF9-D91E-457E-AF40-A9C7B04A9976}"/>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Bullet</a:t>
              </a:r>
            </a:p>
          </p:txBody>
        </p:sp>
        <p:sp>
          <p:nvSpPr>
            <p:cNvPr id="230" name="Ovaal 229">
              <a:extLst>
                <a:ext uri="{FF2B5EF4-FFF2-40B4-BE49-F238E27FC236}">
                  <a16:creationId xmlns:a16="http://schemas.microsoft.com/office/drawing/2014/main" id="{AC83DF3C-BA88-4919-9B6F-105014E25DE3}"/>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31" name="Rechthoek 230">
              <a:extLst>
                <a:ext uri="{FF2B5EF4-FFF2-40B4-BE49-F238E27FC236}">
                  <a16:creationId xmlns:a16="http://schemas.microsoft.com/office/drawing/2014/main" id="{D1C20458-13C1-4DB4-BB19-F747E304AF3B}"/>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232" name="Rechthoek 231">
              <a:extLst>
                <a:ext uri="{FF2B5EF4-FFF2-40B4-BE49-F238E27FC236}">
                  <a16:creationId xmlns:a16="http://schemas.microsoft.com/office/drawing/2014/main" id="{39960D00-3CE1-4038-83BD-641906647128}"/>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Sub-bullet #1</a:t>
              </a:r>
            </a:p>
          </p:txBody>
        </p:sp>
        <p:sp>
          <p:nvSpPr>
            <p:cNvPr id="233" name="Ovaal 232">
              <a:extLst>
                <a:ext uri="{FF2B5EF4-FFF2-40B4-BE49-F238E27FC236}">
                  <a16:creationId xmlns:a16="http://schemas.microsoft.com/office/drawing/2014/main" id="{DBFB15E3-5588-481A-9234-70E30EDC283D}"/>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34" name="Ovaal 233">
              <a:extLst>
                <a:ext uri="{FF2B5EF4-FFF2-40B4-BE49-F238E27FC236}">
                  <a16:creationId xmlns:a16="http://schemas.microsoft.com/office/drawing/2014/main" id="{AD27F967-98A6-40F6-BBCE-1E05884BA326}"/>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35" name="Rechthoek 234">
              <a:extLst>
                <a:ext uri="{FF2B5EF4-FFF2-40B4-BE49-F238E27FC236}">
                  <a16:creationId xmlns:a16="http://schemas.microsoft.com/office/drawing/2014/main" id="{AB6217C0-14F2-463C-98F5-B332F0EBAFBE}"/>
                </a:ext>
              </a:extLst>
            </p:cNvPr>
            <p:cNvSpPr/>
            <p:nvPr userDrawn="1"/>
          </p:nvSpPr>
          <p:spPr>
            <a:xfrm>
              <a:off x="-3319415" y="24311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Leestekst</a:t>
              </a:r>
            </a:p>
          </p:txBody>
        </p:sp>
        <p:sp>
          <p:nvSpPr>
            <p:cNvPr id="236" name="Ovaal 235">
              <a:extLst>
                <a:ext uri="{FF2B5EF4-FFF2-40B4-BE49-F238E27FC236}">
                  <a16:creationId xmlns:a16="http://schemas.microsoft.com/office/drawing/2014/main" id="{8EDCA67E-C00A-4A78-ADFA-817F0A0F1667}"/>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37" name="Rechthoek 236">
              <a:extLst>
                <a:ext uri="{FF2B5EF4-FFF2-40B4-BE49-F238E27FC236}">
                  <a16:creationId xmlns:a16="http://schemas.microsoft.com/office/drawing/2014/main" id="{5EDF5056-D437-4CE7-94BF-3DD5984C4319}"/>
                </a:ext>
              </a:extLst>
            </p:cNvPr>
            <p:cNvSpPr/>
            <p:nvPr userDrawn="1"/>
          </p:nvSpPr>
          <p:spPr>
            <a:xfrm>
              <a:off x="-3319415" y="2722518"/>
              <a:ext cx="2949220" cy="180000"/>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accent2"/>
                  </a:solidFill>
                  <a:effectLst/>
                  <a:uLnTx/>
                  <a:uFillTx/>
                  <a:latin typeface="+mj-lt"/>
                  <a:ea typeface="+mn-ea"/>
                  <a:cs typeface="Calibri" panose="020F0502020204030204" pitchFamily="34" charset="0"/>
                </a:rPr>
                <a:t>Subtitel</a:t>
              </a:r>
            </a:p>
          </p:txBody>
        </p:sp>
        <p:sp>
          <p:nvSpPr>
            <p:cNvPr id="238" name="Ovaal 237">
              <a:extLst>
                <a:ext uri="{FF2B5EF4-FFF2-40B4-BE49-F238E27FC236}">
                  <a16:creationId xmlns:a16="http://schemas.microsoft.com/office/drawing/2014/main" id="{C62F5824-C2B4-4D30-A058-2D86C521A27A}"/>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39" name="Rechthoek 238">
              <a:extLst>
                <a:ext uri="{FF2B5EF4-FFF2-40B4-BE49-F238E27FC236}">
                  <a16:creationId xmlns:a16="http://schemas.microsoft.com/office/drawing/2014/main" id="{90D8E5FF-26A3-4E24-BF26-61A595E2129D}"/>
                </a:ext>
              </a:extLst>
            </p:cNvPr>
            <p:cNvSpPr/>
            <p:nvPr userDrawn="1"/>
          </p:nvSpPr>
          <p:spPr>
            <a:xfrm>
              <a:off x="-3319415" y="299712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Numerieke bullet</a:t>
              </a:r>
            </a:p>
          </p:txBody>
        </p:sp>
        <p:sp>
          <p:nvSpPr>
            <p:cNvPr id="240" name="Ovaal 239">
              <a:extLst>
                <a:ext uri="{FF2B5EF4-FFF2-40B4-BE49-F238E27FC236}">
                  <a16:creationId xmlns:a16="http://schemas.microsoft.com/office/drawing/2014/main" id="{DB243E5A-0EE1-4EB0-9C01-37D6F40665DD}"/>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41" name="Rechthoek 240">
              <a:extLst>
                <a:ext uri="{FF2B5EF4-FFF2-40B4-BE49-F238E27FC236}">
                  <a16:creationId xmlns:a16="http://schemas.microsoft.com/office/drawing/2014/main" id="{089C6526-C367-45F9-85BE-3657B4858BD7}"/>
                </a:ext>
              </a:extLst>
            </p:cNvPr>
            <p:cNvSpPr/>
            <p:nvPr userDrawn="1"/>
          </p:nvSpPr>
          <p:spPr>
            <a:xfrm>
              <a:off x="-3325830" y="3288516"/>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5"/>
                </a:buClr>
                <a:buSzTx/>
                <a:buFont typeface="+mj-lt"/>
                <a:buAutoNum type="alphaLcPeriod"/>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Alfabetische bullet</a:t>
              </a:r>
            </a:p>
          </p:txBody>
        </p:sp>
        <p:sp>
          <p:nvSpPr>
            <p:cNvPr id="242" name="Ovaal 241">
              <a:extLst>
                <a:ext uri="{FF2B5EF4-FFF2-40B4-BE49-F238E27FC236}">
                  <a16:creationId xmlns:a16="http://schemas.microsoft.com/office/drawing/2014/main" id="{B3C018A5-FFD7-43CF-AA01-9C30C4A1DB67}"/>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243" name="Rechthoek 242">
              <a:extLst>
                <a:ext uri="{FF2B5EF4-FFF2-40B4-BE49-F238E27FC236}">
                  <a16:creationId xmlns:a16="http://schemas.microsoft.com/office/drawing/2014/main" id="{731457E2-37BE-418D-98CE-46ECF3E299E8}"/>
                </a:ext>
              </a:extLst>
            </p:cNvPr>
            <p:cNvSpPr/>
            <p:nvPr userDrawn="1"/>
          </p:nvSpPr>
          <p:spPr>
            <a:xfrm>
              <a:off x="-3319415" y="3579903"/>
              <a:ext cx="2949220" cy="180000"/>
            </a:xfrm>
            <a:prstGeom prst="rect">
              <a:avLst/>
            </a:prstGeom>
            <a:noFill/>
            <a:ln w="25400" cap="flat" cmpd="sng" algn="ctr">
              <a:noFill/>
              <a:prstDash val="solid"/>
            </a:ln>
            <a:effectLst/>
          </p:spPr>
          <p:txBody>
            <a:bodyPr lIns="0" tIns="0" rIns="0" bIns="0" rtlCol="0" anchor="ctr"/>
            <a:lstStyle/>
            <a:p>
              <a:pPr marL="450850" marR="0" lvl="0" indent="-18415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Bullet</a:t>
              </a:r>
            </a:p>
          </p:txBody>
        </p:sp>
        <p:sp>
          <p:nvSpPr>
            <p:cNvPr id="244" name="Ovaal 243">
              <a:extLst>
                <a:ext uri="{FF2B5EF4-FFF2-40B4-BE49-F238E27FC236}">
                  <a16:creationId xmlns:a16="http://schemas.microsoft.com/office/drawing/2014/main" id="{E0BDC644-0590-43FC-9051-51F9D6003190}"/>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245" name="Rechthoek 244">
              <a:extLst>
                <a:ext uri="{FF2B5EF4-FFF2-40B4-BE49-F238E27FC236}">
                  <a16:creationId xmlns:a16="http://schemas.microsoft.com/office/drawing/2014/main" id="{E3B0C14F-C9E9-4494-A95E-F97372784E71}"/>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246" name="ICOON_info">
              <a:extLst>
                <a:ext uri="{FF2B5EF4-FFF2-40B4-BE49-F238E27FC236}">
                  <a16:creationId xmlns:a16="http://schemas.microsoft.com/office/drawing/2014/main" id="{8A3B4C6C-020D-4AF8-B677-574D41FC68DE}"/>
                </a:ext>
              </a:extLst>
            </p:cNvPr>
            <p:cNvGrpSpPr/>
            <p:nvPr userDrawn="1"/>
          </p:nvGrpSpPr>
          <p:grpSpPr>
            <a:xfrm>
              <a:off x="-376736" y="4400186"/>
              <a:ext cx="283685" cy="283685"/>
              <a:chOff x="-510741" y="5913713"/>
              <a:chExt cx="267555" cy="267555"/>
            </a:xfrm>
          </p:grpSpPr>
          <p:sp>
            <p:nvSpPr>
              <p:cNvPr id="290" name="Ovaal 289">
                <a:extLst>
                  <a:ext uri="{FF2B5EF4-FFF2-40B4-BE49-F238E27FC236}">
                    <a16:creationId xmlns:a16="http://schemas.microsoft.com/office/drawing/2014/main" id="{AB0FA0E3-5AB6-42F8-8707-03150043FCD2}"/>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291" name="Graphic 163" descr="Informatie">
                <a:extLst>
                  <a:ext uri="{FF2B5EF4-FFF2-40B4-BE49-F238E27FC236}">
                    <a16:creationId xmlns:a16="http://schemas.microsoft.com/office/drawing/2014/main" id="{D036D173-7164-4C47-9CBB-844D51691420}"/>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247" name="VOORBEELD">
              <a:extLst>
                <a:ext uri="{FF2B5EF4-FFF2-40B4-BE49-F238E27FC236}">
                  <a16:creationId xmlns:a16="http://schemas.microsoft.com/office/drawing/2014/main" id="{B6EA0C9B-6A19-4CB5-8595-5321CAC1A959}"/>
                </a:ext>
              </a:extLst>
            </p:cNvPr>
            <p:cNvGrpSpPr/>
            <p:nvPr userDrawn="1"/>
          </p:nvGrpSpPr>
          <p:grpSpPr>
            <a:xfrm>
              <a:off x="-3605171" y="458674"/>
              <a:ext cx="3234311" cy="558875"/>
              <a:chOff x="-3605171" y="458674"/>
              <a:chExt cx="3234311" cy="558875"/>
            </a:xfrm>
          </p:grpSpPr>
          <p:sp>
            <p:nvSpPr>
              <p:cNvPr id="250" name="Rechthoek 249">
                <a:extLst>
                  <a:ext uri="{FF2B5EF4-FFF2-40B4-BE49-F238E27FC236}">
                    <a16:creationId xmlns:a16="http://schemas.microsoft.com/office/drawing/2014/main" id="{3E2C0EC6-7FA1-49D1-8AF7-6A20CC508A60}"/>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251" name="Rechthoek 250">
                <a:extLst>
                  <a:ext uri="{FF2B5EF4-FFF2-40B4-BE49-F238E27FC236}">
                    <a16:creationId xmlns:a16="http://schemas.microsoft.com/office/drawing/2014/main" id="{28781952-3FB8-4A90-8AE2-18660E3F671B}"/>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252" name="Groep 251">
                <a:extLst>
                  <a:ext uri="{FF2B5EF4-FFF2-40B4-BE49-F238E27FC236}">
                    <a16:creationId xmlns:a16="http://schemas.microsoft.com/office/drawing/2014/main" id="{C1FE0DE4-99E6-4654-921E-A062AC93D685}"/>
                  </a:ext>
                </a:extLst>
              </p:cNvPr>
              <p:cNvGrpSpPr/>
              <p:nvPr userDrawn="1"/>
            </p:nvGrpSpPr>
            <p:grpSpPr>
              <a:xfrm>
                <a:off x="-3386247" y="830871"/>
                <a:ext cx="139423" cy="109566"/>
                <a:chOff x="-2866744" y="827071"/>
                <a:chExt cx="168701" cy="132575"/>
              </a:xfrm>
            </p:grpSpPr>
            <p:grpSp>
              <p:nvGrpSpPr>
                <p:cNvPr id="283" name="Groep 282">
                  <a:extLst>
                    <a:ext uri="{FF2B5EF4-FFF2-40B4-BE49-F238E27FC236}">
                      <a16:creationId xmlns:a16="http://schemas.microsoft.com/office/drawing/2014/main" id="{F2A958A8-9B7D-4B0A-89C6-659B13874158}"/>
                    </a:ext>
                  </a:extLst>
                </p:cNvPr>
                <p:cNvGrpSpPr/>
                <p:nvPr userDrawn="1"/>
              </p:nvGrpSpPr>
              <p:grpSpPr>
                <a:xfrm>
                  <a:off x="-2866744" y="827071"/>
                  <a:ext cx="168701" cy="132575"/>
                  <a:chOff x="-2866744" y="827071"/>
                  <a:chExt cx="168701" cy="132575"/>
                </a:xfrm>
              </p:grpSpPr>
              <p:cxnSp>
                <p:nvCxnSpPr>
                  <p:cNvPr id="285" name="Rechte verbindingslijn 284">
                    <a:extLst>
                      <a:ext uri="{FF2B5EF4-FFF2-40B4-BE49-F238E27FC236}">
                        <a16:creationId xmlns:a16="http://schemas.microsoft.com/office/drawing/2014/main" id="{DF185665-577A-4D14-A133-2072C2C7A5E5}"/>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86" name="Rechte verbindingslijn 285">
                    <a:extLst>
                      <a:ext uri="{FF2B5EF4-FFF2-40B4-BE49-F238E27FC236}">
                        <a16:creationId xmlns:a16="http://schemas.microsoft.com/office/drawing/2014/main" id="{161C177E-5020-471C-AAB3-148B24169F3D}"/>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87" name="Rechte verbindingslijn 286">
                    <a:extLst>
                      <a:ext uri="{FF2B5EF4-FFF2-40B4-BE49-F238E27FC236}">
                        <a16:creationId xmlns:a16="http://schemas.microsoft.com/office/drawing/2014/main" id="{21705B75-0471-42D9-9F58-0539702DA72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88" name="Rechte verbindingslijn 287">
                    <a:extLst>
                      <a:ext uri="{FF2B5EF4-FFF2-40B4-BE49-F238E27FC236}">
                        <a16:creationId xmlns:a16="http://schemas.microsoft.com/office/drawing/2014/main" id="{D9E9FB6B-D2E6-4571-85C0-BDD7D0FB5F8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89" name="Rechte verbindingslijn 288">
                    <a:extLst>
                      <a:ext uri="{FF2B5EF4-FFF2-40B4-BE49-F238E27FC236}">
                        <a16:creationId xmlns:a16="http://schemas.microsoft.com/office/drawing/2014/main" id="{BC76B2D0-0D43-47EF-93A0-F188EACFA51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84" name="Pijl: rechts 283">
                  <a:extLst>
                    <a:ext uri="{FF2B5EF4-FFF2-40B4-BE49-F238E27FC236}">
                      <a16:creationId xmlns:a16="http://schemas.microsoft.com/office/drawing/2014/main" id="{3D244406-C1EA-48A2-9C8D-3213334D3C7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253" name="Groep 252">
                <a:extLst>
                  <a:ext uri="{FF2B5EF4-FFF2-40B4-BE49-F238E27FC236}">
                    <a16:creationId xmlns:a16="http://schemas.microsoft.com/office/drawing/2014/main" id="{34240A82-8084-49DF-A8C2-446DEC0D7BD9}"/>
                  </a:ext>
                </a:extLst>
              </p:cNvPr>
              <p:cNvGrpSpPr/>
              <p:nvPr userDrawn="1"/>
            </p:nvGrpSpPr>
            <p:grpSpPr>
              <a:xfrm>
                <a:off x="-3605171" y="830871"/>
                <a:ext cx="139423" cy="109566"/>
                <a:chOff x="-2866744" y="518074"/>
                <a:chExt cx="168701" cy="132575"/>
              </a:xfrm>
            </p:grpSpPr>
            <p:grpSp>
              <p:nvGrpSpPr>
                <p:cNvPr id="276" name="Groep 275">
                  <a:extLst>
                    <a:ext uri="{FF2B5EF4-FFF2-40B4-BE49-F238E27FC236}">
                      <a16:creationId xmlns:a16="http://schemas.microsoft.com/office/drawing/2014/main" id="{136DFCC4-AFB5-4D8D-87A6-6D4B0C963925}"/>
                    </a:ext>
                  </a:extLst>
                </p:cNvPr>
                <p:cNvGrpSpPr/>
                <p:nvPr userDrawn="1"/>
              </p:nvGrpSpPr>
              <p:grpSpPr>
                <a:xfrm>
                  <a:off x="-2866744" y="518074"/>
                  <a:ext cx="168701" cy="132575"/>
                  <a:chOff x="-2866744" y="518074"/>
                  <a:chExt cx="168701" cy="132575"/>
                </a:xfrm>
              </p:grpSpPr>
              <p:cxnSp>
                <p:nvCxnSpPr>
                  <p:cNvPr id="278" name="Rechte verbindingslijn 277">
                    <a:extLst>
                      <a:ext uri="{FF2B5EF4-FFF2-40B4-BE49-F238E27FC236}">
                        <a16:creationId xmlns:a16="http://schemas.microsoft.com/office/drawing/2014/main" id="{37C7BF75-63C1-4F44-9B0B-0ED9E64A56DD}"/>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79" name="Rechte verbindingslijn 278">
                    <a:extLst>
                      <a:ext uri="{FF2B5EF4-FFF2-40B4-BE49-F238E27FC236}">
                        <a16:creationId xmlns:a16="http://schemas.microsoft.com/office/drawing/2014/main" id="{EB981311-968C-4CB3-9A65-B98D50C894B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80" name="Rechte verbindingslijn 279">
                    <a:extLst>
                      <a:ext uri="{FF2B5EF4-FFF2-40B4-BE49-F238E27FC236}">
                        <a16:creationId xmlns:a16="http://schemas.microsoft.com/office/drawing/2014/main" id="{4A4444FF-2F45-4F92-AD5C-9349949A279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81" name="Rechte verbindingslijn 280">
                    <a:extLst>
                      <a:ext uri="{FF2B5EF4-FFF2-40B4-BE49-F238E27FC236}">
                        <a16:creationId xmlns:a16="http://schemas.microsoft.com/office/drawing/2014/main" id="{F97385E1-1A81-4AA1-A243-AD6EEC1A2B72}"/>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82" name="Rechte verbindingslijn 281">
                    <a:extLst>
                      <a:ext uri="{FF2B5EF4-FFF2-40B4-BE49-F238E27FC236}">
                        <a16:creationId xmlns:a16="http://schemas.microsoft.com/office/drawing/2014/main" id="{6A0D85EC-A671-4C3D-9D00-6C242631ECF4}"/>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77" name="Pijl: rechts 276">
                  <a:extLst>
                    <a:ext uri="{FF2B5EF4-FFF2-40B4-BE49-F238E27FC236}">
                      <a16:creationId xmlns:a16="http://schemas.microsoft.com/office/drawing/2014/main" id="{8C2FE879-D096-480D-9972-8DC536C5A9B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254" name="Rechte verbindingslijn 253">
                <a:extLst>
                  <a:ext uri="{FF2B5EF4-FFF2-40B4-BE49-F238E27FC236}">
                    <a16:creationId xmlns:a16="http://schemas.microsoft.com/office/drawing/2014/main" id="{1E922B9F-390F-4956-AFEF-F8F697CD99C1}"/>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255" name="Rechte verbindingslijn 254">
                <a:extLst>
                  <a:ext uri="{FF2B5EF4-FFF2-40B4-BE49-F238E27FC236}">
                    <a16:creationId xmlns:a16="http://schemas.microsoft.com/office/drawing/2014/main" id="{D964C532-DC73-426E-932C-4839468D3951}"/>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256" name="Rechthoek 255">
                <a:extLst>
                  <a:ext uri="{FF2B5EF4-FFF2-40B4-BE49-F238E27FC236}">
                    <a16:creationId xmlns:a16="http://schemas.microsoft.com/office/drawing/2014/main" id="{FE28C55B-E724-469D-B4AD-49AC5779D0FF}"/>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257" name="Rechthoek 256">
                <a:extLst>
                  <a:ext uri="{FF2B5EF4-FFF2-40B4-BE49-F238E27FC236}">
                    <a16:creationId xmlns:a16="http://schemas.microsoft.com/office/drawing/2014/main" id="{3B031614-032B-47B1-8A52-9B73C33E2D89}"/>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258" name="Groep 257">
                <a:extLst>
                  <a:ext uri="{FF2B5EF4-FFF2-40B4-BE49-F238E27FC236}">
                    <a16:creationId xmlns:a16="http://schemas.microsoft.com/office/drawing/2014/main" id="{6680A011-A8FB-4A98-A457-00BBE887EB30}"/>
                  </a:ext>
                </a:extLst>
              </p:cNvPr>
              <p:cNvGrpSpPr/>
              <p:nvPr userDrawn="1"/>
            </p:nvGrpSpPr>
            <p:grpSpPr>
              <a:xfrm>
                <a:off x="-2916763" y="769168"/>
                <a:ext cx="268738" cy="248381"/>
                <a:chOff x="-2916763" y="769168"/>
                <a:chExt cx="268738" cy="248381"/>
              </a:xfrm>
            </p:grpSpPr>
            <p:sp>
              <p:nvSpPr>
                <p:cNvPr id="268" name="Rechthoek 267">
                  <a:extLst>
                    <a:ext uri="{FF2B5EF4-FFF2-40B4-BE49-F238E27FC236}">
                      <a16:creationId xmlns:a16="http://schemas.microsoft.com/office/drawing/2014/main" id="{6A02F484-953B-446A-8755-35BF6CB8ED6F}"/>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269" name="Groep 268">
                  <a:extLst>
                    <a:ext uri="{FF2B5EF4-FFF2-40B4-BE49-F238E27FC236}">
                      <a16:creationId xmlns:a16="http://schemas.microsoft.com/office/drawing/2014/main" id="{5BD0A84A-FBB9-4676-B70D-FD872B12698A}"/>
                    </a:ext>
                  </a:extLst>
                </p:cNvPr>
                <p:cNvGrpSpPr/>
                <p:nvPr userDrawn="1"/>
              </p:nvGrpSpPr>
              <p:grpSpPr>
                <a:xfrm>
                  <a:off x="-2866744" y="827071"/>
                  <a:ext cx="168701" cy="132575"/>
                  <a:chOff x="-2866744" y="827071"/>
                  <a:chExt cx="168701" cy="132575"/>
                </a:xfrm>
              </p:grpSpPr>
              <p:cxnSp>
                <p:nvCxnSpPr>
                  <p:cNvPr id="271" name="Rechte verbindingslijn 270">
                    <a:extLst>
                      <a:ext uri="{FF2B5EF4-FFF2-40B4-BE49-F238E27FC236}">
                        <a16:creationId xmlns:a16="http://schemas.microsoft.com/office/drawing/2014/main" id="{446C7A37-FC46-40BB-A566-7DC617D80232}"/>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72" name="Rechte verbindingslijn 271">
                    <a:extLst>
                      <a:ext uri="{FF2B5EF4-FFF2-40B4-BE49-F238E27FC236}">
                        <a16:creationId xmlns:a16="http://schemas.microsoft.com/office/drawing/2014/main" id="{EA775097-43E6-49A5-95EF-7FDEF57D888A}"/>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73" name="Rechte verbindingslijn 272">
                    <a:extLst>
                      <a:ext uri="{FF2B5EF4-FFF2-40B4-BE49-F238E27FC236}">
                        <a16:creationId xmlns:a16="http://schemas.microsoft.com/office/drawing/2014/main" id="{4BF4686D-04AF-46A9-8E9F-91B4DC428126}"/>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74" name="Rechte verbindingslijn 273">
                    <a:extLst>
                      <a:ext uri="{FF2B5EF4-FFF2-40B4-BE49-F238E27FC236}">
                        <a16:creationId xmlns:a16="http://schemas.microsoft.com/office/drawing/2014/main" id="{F1EB4E4C-6DE1-4F98-8F4B-F73CE59E76F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75" name="Rechte verbindingslijn 274">
                    <a:extLst>
                      <a:ext uri="{FF2B5EF4-FFF2-40B4-BE49-F238E27FC236}">
                        <a16:creationId xmlns:a16="http://schemas.microsoft.com/office/drawing/2014/main" id="{0B0094B7-EEB7-4616-A998-47E7E0EBFF3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70" name="Pijl: rechts 269">
                  <a:extLst>
                    <a:ext uri="{FF2B5EF4-FFF2-40B4-BE49-F238E27FC236}">
                      <a16:creationId xmlns:a16="http://schemas.microsoft.com/office/drawing/2014/main" id="{A6647078-7BFA-47C9-BCA0-ED8C121191A4}"/>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259" name="Groep 258">
                <a:extLst>
                  <a:ext uri="{FF2B5EF4-FFF2-40B4-BE49-F238E27FC236}">
                    <a16:creationId xmlns:a16="http://schemas.microsoft.com/office/drawing/2014/main" id="{D0717C83-1545-4381-95BB-06523B957867}"/>
                  </a:ext>
                </a:extLst>
              </p:cNvPr>
              <p:cNvGrpSpPr/>
              <p:nvPr userDrawn="1"/>
            </p:nvGrpSpPr>
            <p:grpSpPr>
              <a:xfrm>
                <a:off x="-2916763" y="460171"/>
                <a:ext cx="268738" cy="248381"/>
                <a:chOff x="-2916763" y="460171"/>
                <a:chExt cx="268738" cy="248381"/>
              </a:xfrm>
            </p:grpSpPr>
            <p:sp>
              <p:nvSpPr>
                <p:cNvPr id="260" name="Rechthoek 259">
                  <a:extLst>
                    <a:ext uri="{FF2B5EF4-FFF2-40B4-BE49-F238E27FC236}">
                      <a16:creationId xmlns:a16="http://schemas.microsoft.com/office/drawing/2014/main" id="{9EDEA73D-28AC-4B3D-B2C4-D1FAA03671B3}"/>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261" name="Groep 260">
                  <a:extLst>
                    <a:ext uri="{FF2B5EF4-FFF2-40B4-BE49-F238E27FC236}">
                      <a16:creationId xmlns:a16="http://schemas.microsoft.com/office/drawing/2014/main" id="{A62DCB34-325A-43B9-9521-E26F2AF93798}"/>
                    </a:ext>
                  </a:extLst>
                </p:cNvPr>
                <p:cNvGrpSpPr/>
                <p:nvPr userDrawn="1"/>
              </p:nvGrpSpPr>
              <p:grpSpPr>
                <a:xfrm>
                  <a:off x="-2866744" y="518074"/>
                  <a:ext cx="168701" cy="132575"/>
                  <a:chOff x="-2866744" y="518074"/>
                  <a:chExt cx="168701" cy="132575"/>
                </a:xfrm>
              </p:grpSpPr>
              <p:cxnSp>
                <p:nvCxnSpPr>
                  <p:cNvPr id="263" name="Rechte verbindingslijn 262">
                    <a:extLst>
                      <a:ext uri="{FF2B5EF4-FFF2-40B4-BE49-F238E27FC236}">
                        <a16:creationId xmlns:a16="http://schemas.microsoft.com/office/drawing/2014/main" id="{FDB8920A-0605-4918-AABC-6CFD7B3D20F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64" name="Rechte verbindingslijn 263">
                    <a:extLst>
                      <a:ext uri="{FF2B5EF4-FFF2-40B4-BE49-F238E27FC236}">
                        <a16:creationId xmlns:a16="http://schemas.microsoft.com/office/drawing/2014/main" id="{78EA385E-C028-4D80-9573-B3098EFB04E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65" name="Rechte verbindingslijn 264">
                    <a:extLst>
                      <a:ext uri="{FF2B5EF4-FFF2-40B4-BE49-F238E27FC236}">
                        <a16:creationId xmlns:a16="http://schemas.microsoft.com/office/drawing/2014/main" id="{2620AC03-8FDA-486A-A796-108F2B6207FF}"/>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66" name="Rechte verbindingslijn 265">
                    <a:extLst>
                      <a:ext uri="{FF2B5EF4-FFF2-40B4-BE49-F238E27FC236}">
                        <a16:creationId xmlns:a16="http://schemas.microsoft.com/office/drawing/2014/main" id="{42EA0981-9F7F-4526-A7EA-37DACE04DAE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67" name="Rechte verbindingslijn 266">
                    <a:extLst>
                      <a:ext uri="{FF2B5EF4-FFF2-40B4-BE49-F238E27FC236}">
                        <a16:creationId xmlns:a16="http://schemas.microsoft.com/office/drawing/2014/main" id="{53EC698F-69CB-48CC-94FE-15DA943BB5E4}"/>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62" name="Pijl: rechts 261">
                  <a:extLst>
                    <a:ext uri="{FF2B5EF4-FFF2-40B4-BE49-F238E27FC236}">
                      <a16:creationId xmlns:a16="http://schemas.microsoft.com/office/drawing/2014/main" id="{6C605EAE-0DC3-46C5-A8FF-50FB7E874DB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248" name="Rechthoek 247">
              <a:extLst>
                <a:ext uri="{FF2B5EF4-FFF2-40B4-BE49-F238E27FC236}">
                  <a16:creationId xmlns:a16="http://schemas.microsoft.com/office/drawing/2014/main" id="{B242B320-F9C8-4269-9B58-9FCDF7150F9A}"/>
                </a:ext>
              </a:extLst>
            </p:cNvPr>
            <p:cNvSpPr/>
            <p:nvPr userDrawn="1"/>
          </p:nvSpPr>
          <p:spPr>
            <a:xfrm>
              <a:off x="-3319415" y="387792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1" u="none" strike="noStrike" kern="0" cap="none" spc="0" normalizeH="0" baseline="0" noProof="0">
                  <a:ln>
                    <a:noFill/>
                  </a:ln>
                  <a:solidFill>
                    <a:schemeClr val="tx1"/>
                  </a:solidFill>
                  <a:effectLst/>
                  <a:uLnTx/>
                  <a:uFillTx/>
                  <a:latin typeface="Source Sans Pro ExtraLight" panose="020B0303030403020204" pitchFamily="34" charset="0"/>
                  <a:ea typeface="Source Sans Pro ExtraLight" panose="020B0303030403020204" pitchFamily="34" charset="0"/>
                  <a:cs typeface="Calibri" panose="020F0502020204030204" pitchFamily="34" charset="0"/>
                </a:rPr>
                <a:t>Cursief</a:t>
              </a:r>
            </a:p>
          </p:txBody>
        </p:sp>
        <p:sp>
          <p:nvSpPr>
            <p:cNvPr id="249" name="Rechthoek 248">
              <a:extLst>
                <a:ext uri="{FF2B5EF4-FFF2-40B4-BE49-F238E27FC236}">
                  <a16:creationId xmlns:a16="http://schemas.microsoft.com/office/drawing/2014/main" id="{FDECA0A0-9D81-42AE-B520-237B6BE7B0AB}"/>
                </a:ext>
              </a:extLst>
            </p:cNvPr>
            <p:cNvSpPr/>
            <p:nvPr userDrawn="1"/>
          </p:nvSpPr>
          <p:spPr>
            <a:xfrm>
              <a:off x="-3319415" y="416114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accent1"/>
                  </a:solidFill>
                  <a:effectLst/>
                  <a:uLnTx/>
                  <a:uFillTx/>
                  <a:latin typeface="+mj-lt"/>
                  <a:cs typeface="Calibri" panose="020F0502020204030204" pitchFamily="34" charset="0"/>
                </a:rPr>
                <a:t>Alt. Subtitel</a:t>
              </a:r>
            </a:p>
          </p:txBody>
        </p:sp>
      </p:grpSp>
      <p:sp>
        <p:nvSpPr>
          <p:cNvPr id="165" name="Titel 2">
            <a:extLst>
              <a:ext uri="{FF2B5EF4-FFF2-40B4-BE49-F238E27FC236}">
                <a16:creationId xmlns:a16="http://schemas.microsoft.com/office/drawing/2014/main" id="{93E86168-1B16-4845-AF8F-729E1D7C9FF4}"/>
              </a:ext>
            </a:extLst>
          </p:cNvPr>
          <p:cNvSpPr>
            <a:spLocks noGrp="1"/>
          </p:cNvSpPr>
          <p:nvPr>
            <p:ph type="title" hasCustomPrompt="1"/>
          </p:nvPr>
        </p:nvSpPr>
        <p:spPr>
          <a:xfrm>
            <a:off x="785719" y="728743"/>
            <a:ext cx="7698994" cy="895483"/>
          </a:xfrm>
        </p:spPr>
        <p:txBody>
          <a:bodyPr/>
          <a:lstStyle>
            <a:lvl1pPr>
              <a:defRPr/>
            </a:lvl1pPr>
          </a:lstStyle>
          <a:p>
            <a:r>
              <a:rPr lang="nl-NL"/>
              <a:t>Plaats hier een titel</a:t>
            </a:r>
            <a:br>
              <a:rPr lang="nl-NL"/>
            </a:br>
            <a:r>
              <a:rPr lang="nl-NL"/>
              <a:t>max. 2 regels</a:t>
            </a:r>
          </a:p>
        </p:txBody>
      </p:sp>
      <p:sp>
        <p:nvSpPr>
          <p:cNvPr id="166" name="Tijdelijke aanduiding voor verticale tekst 2">
            <a:extLst>
              <a:ext uri="{FF2B5EF4-FFF2-40B4-BE49-F238E27FC236}">
                <a16:creationId xmlns:a16="http://schemas.microsoft.com/office/drawing/2014/main" id="{19A18D93-1992-4352-8B55-735271BAD86A}"/>
              </a:ext>
            </a:extLst>
          </p:cNvPr>
          <p:cNvSpPr>
            <a:spLocks noGrp="1"/>
          </p:cNvSpPr>
          <p:nvPr>
            <p:ph type="body" orient="vert" idx="1" hasCustomPrompt="1"/>
          </p:nvPr>
        </p:nvSpPr>
        <p:spPr>
          <a:xfrm>
            <a:off x="810816" y="1817249"/>
            <a:ext cx="3654276" cy="4312008"/>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a:t>Klik hier om een bullet te plaatsen.</a:t>
            </a:r>
          </a:p>
          <a:p>
            <a:pPr lvl="1"/>
            <a:r>
              <a:rPr lang="nl-NL"/>
              <a:t>Sub-bullets</a:t>
            </a:r>
          </a:p>
          <a:p>
            <a:pPr lvl="2"/>
            <a:r>
              <a:rPr lang="nl-NL"/>
              <a:t>Leestekst</a:t>
            </a:r>
          </a:p>
          <a:p>
            <a:pPr lvl="3"/>
            <a:r>
              <a:rPr lang="nl-NL"/>
              <a:t>Subtitel</a:t>
            </a:r>
          </a:p>
          <a:p>
            <a:pPr lvl="4"/>
            <a:r>
              <a:rPr lang="nl-NL"/>
              <a:t>Numerieke bullets</a:t>
            </a:r>
          </a:p>
          <a:p>
            <a:pPr lvl="5"/>
            <a:r>
              <a:rPr lang="nl-NL"/>
              <a:t># Abc</a:t>
            </a:r>
          </a:p>
          <a:p>
            <a:pPr lvl="6"/>
            <a:r>
              <a:rPr lang="nl-NL"/>
              <a:t># Bullets</a:t>
            </a:r>
          </a:p>
          <a:p>
            <a:pPr lvl="7"/>
            <a:r>
              <a:rPr lang="nl-NL"/>
              <a:t>Cursief</a:t>
            </a:r>
          </a:p>
          <a:p>
            <a:pPr lvl="8"/>
            <a:r>
              <a:rPr lang="nl-NL"/>
              <a:t>Alt. Subtitel</a:t>
            </a:r>
          </a:p>
        </p:txBody>
      </p:sp>
      <p:sp>
        <p:nvSpPr>
          <p:cNvPr id="168" name="Tijdelijke aanduiding voor verticale tekst 2">
            <a:extLst>
              <a:ext uri="{FF2B5EF4-FFF2-40B4-BE49-F238E27FC236}">
                <a16:creationId xmlns:a16="http://schemas.microsoft.com/office/drawing/2014/main" id="{08F65C9E-3A6F-423D-AADA-E541F440CE37}"/>
              </a:ext>
            </a:extLst>
          </p:cNvPr>
          <p:cNvSpPr>
            <a:spLocks noGrp="1"/>
          </p:cNvSpPr>
          <p:nvPr>
            <p:ph type="body" orient="vert" idx="15" hasCustomPrompt="1"/>
          </p:nvPr>
        </p:nvSpPr>
        <p:spPr>
          <a:xfrm>
            <a:off x="4827518" y="1817249"/>
            <a:ext cx="3654276" cy="4312008"/>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a:t>Klik hier om een bullet te plaatsen.</a:t>
            </a:r>
          </a:p>
          <a:p>
            <a:pPr lvl="1"/>
            <a:r>
              <a:rPr lang="nl-NL"/>
              <a:t>Sub-bullets</a:t>
            </a:r>
          </a:p>
          <a:p>
            <a:pPr lvl="2"/>
            <a:r>
              <a:rPr lang="nl-NL"/>
              <a:t>Leestekst</a:t>
            </a:r>
          </a:p>
          <a:p>
            <a:pPr lvl="3"/>
            <a:r>
              <a:rPr lang="nl-NL"/>
              <a:t>Subtitel</a:t>
            </a:r>
          </a:p>
          <a:p>
            <a:pPr lvl="4"/>
            <a:r>
              <a:rPr lang="nl-NL"/>
              <a:t>Numerieke bullets</a:t>
            </a:r>
          </a:p>
          <a:p>
            <a:pPr lvl="5"/>
            <a:r>
              <a:rPr lang="nl-NL"/>
              <a:t># Abc</a:t>
            </a:r>
          </a:p>
          <a:p>
            <a:pPr lvl="6"/>
            <a:r>
              <a:rPr lang="nl-NL"/>
              <a:t># Bullets</a:t>
            </a:r>
          </a:p>
          <a:p>
            <a:pPr lvl="7"/>
            <a:r>
              <a:rPr lang="nl-NL"/>
              <a:t>Cursief</a:t>
            </a:r>
          </a:p>
          <a:p>
            <a:pPr lvl="8"/>
            <a:r>
              <a:rPr lang="nl-NL"/>
              <a:t>Alt. Subtitel</a:t>
            </a:r>
          </a:p>
        </p:txBody>
      </p:sp>
    </p:spTree>
    <p:extLst>
      <p:ext uri="{BB962C8B-B14F-4D97-AF65-F5344CB8AC3E}">
        <p14:creationId xmlns:p14="http://schemas.microsoft.com/office/powerpoint/2010/main" val="1197458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kst x2 en Afbeelding #2">
    <p:spTree>
      <p:nvGrpSpPr>
        <p:cNvPr id="1" name=""/>
        <p:cNvGrpSpPr/>
        <p:nvPr/>
      </p:nvGrpSpPr>
      <p:grpSpPr>
        <a:xfrm>
          <a:off x="0" y="0"/>
          <a:ext cx="0" cy="0"/>
          <a:chOff x="0" y="0"/>
          <a:chExt cx="0" cy="0"/>
        </a:xfrm>
      </p:grpSpPr>
      <p:sp>
        <p:nvSpPr>
          <p:cNvPr id="186" name="Tijdelijke aanduiding voor afbeelding 185">
            <a:extLst>
              <a:ext uri="{FF2B5EF4-FFF2-40B4-BE49-F238E27FC236}">
                <a16:creationId xmlns:a16="http://schemas.microsoft.com/office/drawing/2014/main" id="{F59D94D8-16FE-4F78-9ED1-5B93711C5634}"/>
              </a:ext>
            </a:extLst>
          </p:cNvPr>
          <p:cNvSpPr>
            <a:spLocks noGrp="1"/>
          </p:cNvSpPr>
          <p:nvPr>
            <p:ph type="pic" sz="quarter" idx="14" hasCustomPrompt="1"/>
          </p:nvPr>
        </p:nvSpPr>
        <p:spPr>
          <a:xfrm>
            <a:off x="0" y="239"/>
            <a:ext cx="3071036" cy="6857761"/>
          </a:xfrm>
          <a:prstGeom prst="rect">
            <a:avLst/>
          </a:prstGeom>
          <a:solidFill>
            <a:schemeClr val="bg1">
              <a:lumMod val="95000"/>
            </a:schemeClr>
          </a:solidFill>
          <a:ln>
            <a:noFill/>
          </a:ln>
        </p:spPr>
        <p:txBody>
          <a:bodyPr wrap="square" bIns="1620000" anchor="ctr">
            <a:noAutofit/>
          </a:bodyP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a:t>Klik op het onderstaand icoon </a:t>
            </a:r>
            <a:br>
              <a:rPr lang="nl-NL"/>
            </a:br>
            <a:r>
              <a:rPr lang="nl-NL"/>
              <a:t>om een foto in te voegen.</a:t>
            </a:r>
            <a:br>
              <a:rPr lang="nl-NL"/>
            </a:br>
            <a:br>
              <a:rPr lang="nl-NL"/>
            </a:br>
            <a:r>
              <a:rPr lang="nl-NL"/>
              <a:t>Meer hulp nodig? </a:t>
            </a:r>
            <a:br>
              <a:rPr lang="nl-NL"/>
            </a:br>
            <a:r>
              <a:rPr lang="nl-NL"/>
              <a:t>Aan de zijkanten van de dia's zijn instructies </a:t>
            </a:r>
            <a:br>
              <a:rPr lang="nl-NL"/>
            </a:br>
            <a:r>
              <a:rPr lang="nl-NL"/>
              <a:t>geplaatst voor verdere informatie.</a:t>
            </a:r>
          </a:p>
        </p:txBody>
      </p:sp>
      <p:sp>
        <p:nvSpPr>
          <p:cNvPr id="7" name="Tekstvak 6"/>
          <p:cNvSpPr txBox="1"/>
          <p:nvPr userDrawn="1"/>
        </p:nvSpPr>
        <p:spPr>
          <a:xfrm>
            <a:off x="-10750" y="-662296"/>
            <a:ext cx="12192000" cy="461665"/>
          </a:xfrm>
          <a:prstGeom prst="rect">
            <a:avLst/>
          </a:prstGeom>
          <a:noFill/>
        </p:spPr>
        <p:txBody>
          <a:bodyPr wrap="square" rtlCol="0">
            <a:spAutoFit/>
          </a:bodyPr>
          <a:lstStyle/>
          <a:p>
            <a:pPr marL="0" algn="ctr" defTabSz="914400" rtl="0" eaLnBrk="1" latinLnBrk="0" hangingPunct="1"/>
            <a:r>
              <a:rPr lang="nl-NL" sz="2400" b="0" kern="1200" spc="50" baseline="0">
                <a:solidFill>
                  <a:schemeClr val="accent2"/>
                </a:solidFill>
                <a:latin typeface="+mj-lt"/>
                <a:ea typeface="+mn-ea"/>
                <a:cs typeface="Calibri" panose="020F0502020204030204" pitchFamily="34" charset="0"/>
              </a:rPr>
              <a:t>Tekst x2 en Afbeelding</a:t>
            </a:r>
          </a:p>
        </p:txBody>
      </p:sp>
      <p:grpSp>
        <p:nvGrpSpPr>
          <p:cNvPr id="92" name="INSTRUCTIE">
            <a:extLst>
              <a:ext uri="{FF2B5EF4-FFF2-40B4-BE49-F238E27FC236}">
                <a16:creationId xmlns:a16="http://schemas.microsoft.com/office/drawing/2014/main" id="{195FDF81-A50E-4AF4-B1AA-6E1E79396C95}"/>
              </a:ext>
            </a:extLst>
          </p:cNvPr>
          <p:cNvGrpSpPr/>
          <p:nvPr userDrawn="1"/>
        </p:nvGrpSpPr>
        <p:grpSpPr>
          <a:xfrm>
            <a:off x="12377595" y="0"/>
            <a:ext cx="3693386" cy="6857760"/>
            <a:chOff x="-3786437" y="0"/>
            <a:chExt cx="3693386" cy="6857760"/>
          </a:xfrm>
        </p:grpSpPr>
        <p:sp>
          <p:nvSpPr>
            <p:cNvPr id="93" name="Rechthoek 92">
              <a:extLst>
                <a:ext uri="{FF2B5EF4-FFF2-40B4-BE49-F238E27FC236}">
                  <a16:creationId xmlns:a16="http://schemas.microsoft.com/office/drawing/2014/main" id="{D6BB7506-9CAB-48CE-A65F-78739CE46EDD}"/>
                </a:ext>
              </a:extLst>
            </p:cNvPr>
            <p:cNvSpPr/>
            <p:nvPr userDrawn="1"/>
          </p:nvSpPr>
          <p:spPr>
            <a:xfrm>
              <a:off x="-3786437" y="6029760"/>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94" name="INSTRUCTIE">
              <a:extLst>
                <a:ext uri="{FF2B5EF4-FFF2-40B4-BE49-F238E27FC236}">
                  <a16:creationId xmlns:a16="http://schemas.microsoft.com/office/drawing/2014/main" id="{5FFED835-D052-4ECC-83C9-88636844F749}"/>
                </a:ext>
              </a:extLst>
            </p:cNvPr>
            <p:cNvGrpSpPr/>
            <p:nvPr userDrawn="1"/>
          </p:nvGrpSpPr>
          <p:grpSpPr>
            <a:xfrm>
              <a:off x="-3786165" y="0"/>
              <a:ext cx="3693114" cy="6177730"/>
              <a:chOff x="-3786165" y="0"/>
              <a:chExt cx="3693114" cy="6177730"/>
            </a:xfrm>
          </p:grpSpPr>
          <p:sp>
            <p:nvSpPr>
              <p:cNvPr id="95" name="Rechthoek 94">
                <a:extLst>
                  <a:ext uri="{FF2B5EF4-FFF2-40B4-BE49-F238E27FC236}">
                    <a16:creationId xmlns:a16="http://schemas.microsoft.com/office/drawing/2014/main" id="{46BD5037-21FA-47DD-A8EC-E4391DC93A58}"/>
                  </a:ext>
                </a:extLst>
              </p:cNvPr>
              <p:cNvSpPr/>
              <p:nvPr userDrawn="1"/>
            </p:nvSpPr>
            <p:spPr>
              <a:xfrm>
                <a:off x="-3786165" y="0"/>
                <a:ext cx="3593091" cy="602520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Afbeelding invoegen/opmaken</a:t>
                </a:r>
              </a:p>
            </p:txBody>
          </p:sp>
          <p:sp>
            <p:nvSpPr>
              <p:cNvPr id="96" name="Ovaal 95">
                <a:extLst>
                  <a:ext uri="{FF2B5EF4-FFF2-40B4-BE49-F238E27FC236}">
                    <a16:creationId xmlns:a16="http://schemas.microsoft.com/office/drawing/2014/main" id="{57417830-BFDD-475F-823D-365D13FD5EC3}"/>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7" name="Rechthoek 96">
                <a:extLst>
                  <a:ext uri="{FF2B5EF4-FFF2-40B4-BE49-F238E27FC236}">
                    <a16:creationId xmlns:a16="http://schemas.microsoft.com/office/drawing/2014/main" id="{84890EC5-1F07-494E-93F9-D237D4D2AC34}"/>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afbeelding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afbeelding in te voegen </a:t>
                </a: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8" name="Groep 97">
                <a:extLst>
                  <a:ext uri="{FF2B5EF4-FFF2-40B4-BE49-F238E27FC236}">
                    <a16:creationId xmlns:a16="http://schemas.microsoft.com/office/drawing/2014/main" id="{0FC40FB0-82FE-42D3-A0A9-256C3B569D18}"/>
                  </a:ext>
                </a:extLst>
              </p:cNvPr>
              <p:cNvGrpSpPr/>
              <p:nvPr userDrawn="1"/>
            </p:nvGrpSpPr>
            <p:grpSpPr>
              <a:xfrm>
                <a:off x="-3316179" y="1231351"/>
                <a:ext cx="294789" cy="318834"/>
                <a:chOff x="14466489" y="1001522"/>
                <a:chExt cx="290627" cy="314333"/>
              </a:xfrm>
            </p:grpSpPr>
            <p:sp>
              <p:nvSpPr>
                <p:cNvPr id="159" name="Rechthoek 158">
                  <a:extLst>
                    <a:ext uri="{FF2B5EF4-FFF2-40B4-BE49-F238E27FC236}">
                      <a16:creationId xmlns:a16="http://schemas.microsoft.com/office/drawing/2014/main" id="{523BD602-7A05-4ABE-AB92-E4052691054E}"/>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60" name="Ovaal 159">
                  <a:extLst>
                    <a:ext uri="{FF2B5EF4-FFF2-40B4-BE49-F238E27FC236}">
                      <a16:creationId xmlns:a16="http://schemas.microsoft.com/office/drawing/2014/main" id="{351208A9-17D0-4F28-898F-4307A60F3F23}"/>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61" name="Vrije vorm: vorm 160">
                  <a:extLst>
                    <a:ext uri="{FF2B5EF4-FFF2-40B4-BE49-F238E27FC236}">
                      <a16:creationId xmlns:a16="http://schemas.microsoft.com/office/drawing/2014/main" id="{98CBAF6B-87F8-495D-B2CC-60DAA0EF9AC7}"/>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62" name="Rechthoek: afgeronde hoeken 161">
                  <a:extLst>
                    <a:ext uri="{FF2B5EF4-FFF2-40B4-BE49-F238E27FC236}">
                      <a16:creationId xmlns:a16="http://schemas.microsoft.com/office/drawing/2014/main" id="{52C86D4D-B1D0-4BD0-81BC-21A8BD1F9B61}"/>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cxnSp>
              <p:nvCxnSpPr>
                <p:cNvPr id="163" name="Rechte verbindingslijn 162">
                  <a:extLst>
                    <a:ext uri="{FF2B5EF4-FFF2-40B4-BE49-F238E27FC236}">
                      <a16:creationId xmlns:a16="http://schemas.microsoft.com/office/drawing/2014/main" id="{B9A9F455-2F7C-4941-BCB8-65BBBC67D7D8}"/>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4" name="Rechte verbindingslijn 163">
                  <a:extLst>
                    <a:ext uri="{FF2B5EF4-FFF2-40B4-BE49-F238E27FC236}">
                      <a16:creationId xmlns:a16="http://schemas.microsoft.com/office/drawing/2014/main" id="{5E04B91C-2027-4F5A-9865-158B96C90D72}"/>
                    </a:ext>
                  </a:extLst>
                </p:cNvPr>
                <p:cNvCxnSpPr>
                  <a:cxnSpLocks/>
                  <a:stCxn id="162"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99" name="Ovaal 98">
                <a:extLst>
                  <a:ext uri="{FF2B5EF4-FFF2-40B4-BE49-F238E27FC236}">
                    <a16:creationId xmlns:a16="http://schemas.microsoft.com/office/drawing/2014/main" id="{E798661E-0E49-4568-A465-00211B261002}"/>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00" name="Rechthoek 99">
                <a:extLst>
                  <a:ext uri="{FF2B5EF4-FFF2-40B4-BE49-F238E27FC236}">
                    <a16:creationId xmlns:a16="http://schemas.microsoft.com/office/drawing/2014/main" id="{EDA553FF-5B08-45C5-B98E-0B077CBFA523}"/>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afbeelding</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01" name="Groep 100">
                <a:extLst>
                  <a:ext uri="{FF2B5EF4-FFF2-40B4-BE49-F238E27FC236}">
                    <a16:creationId xmlns:a16="http://schemas.microsoft.com/office/drawing/2014/main" id="{7451D345-3CC5-4FF6-B2F0-435423657EC2}"/>
                  </a:ext>
                </a:extLst>
              </p:cNvPr>
              <p:cNvGrpSpPr/>
              <p:nvPr userDrawn="1"/>
            </p:nvGrpSpPr>
            <p:grpSpPr>
              <a:xfrm>
                <a:off x="-3311319" y="2164285"/>
                <a:ext cx="825500" cy="209550"/>
                <a:chOff x="13504624" y="2482850"/>
                <a:chExt cx="825500" cy="209550"/>
              </a:xfrm>
            </p:grpSpPr>
            <p:sp>
              <p:nvSpPr>
                <p:cNvPr id="156" name="Rechthoek 155">
                  <a:extLst>
                    <a:ext uri="{FF2B5EF4-FFF2-40B4-BE49-F238E27FC236}">
                      <a16:creationId xmlns:a16="http://schemas.microsoft.com/office/drawing/2014/main" id="{A4759A3C-E5B9-439C-84FF-C520A7EFC8D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157" name="Rechte verbindingslijn 156">
                  <a:extLst>
                    <a:ext uri="{FF2B5EF4-FFF2-40B4-BE49-F238E27FC236}">
                      <a16:creationId xmlns:a16="http://schemas.microsoft.com/office/drawing/2014/main" id="{519C1A09-7AAA-4D93-BBB0-0A6CE85FA706}"/>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58" name="Gelijkbenige driehoek 157">
                  <a:extLst>
                    <a:ext uri="{FF2B5EF4-FFF2-40B4-BE49-F238E27FC236}">
                      <a16:creationId xmlns:a16="http://schemas.microsoft.com/office/drawing/2014/main" id="{5D613CCA-699C-4BE6-931F-413D3E36AA3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sp>
            <p:nvSpPr>
              <p:cNvPr id="102" name="Ovaal 101">
                <a:extLst>
                  <a:ext uri="{FF2B5EF4-FFF2-40B4-BE49-F238E27FC236}">
                    <a16:creationId xmlns:a16="http://schemas.microsoft.com/office/drawing/2014/main" id="{E651468C-EE7D-4347-9DDC-16CE774D0CF8}"/>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03" name="Rechthoek 102">
                <a:extLst>
                  <a:ext uri="{FF2B5EF4-FFF2-40B4-BE49-F238E27FC236}">
                    <a16:creationId xmlns:a16="http://schemas.microsoft.com/office/drawing/2014/main" id="{A6F2AA9B-BB6D-4089-B44D-2512EE07D20C}"/>
                  </a:ext>
                </a:extLst>
              </p:cNvPr>
              <p:cNvSpPr/>
              <p:nvPr userDrawn="1"/>
            </p:nvSpPr>
            <p:spPr>
              <a:xfrm>
                <a:off x="-3319416" y="2553360"/>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met de rechter muisknop op de miniatuurweergave van de dia aan de linkerkant van het scherm en kies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‘Dia herstellen’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04" name="ICOON_info">
                <a:extLst>
                  <a:ext uri="{FF2B5EF4-FFF2-40B4-BE49-F238E27FC236}">
                    <a16:creationId xmlns:a16="http://schemas.microsoft.com/office/drawing/2014/main" id="{86B27E2D-E40D-45A2-B413-0E8400FD878B}"/>
                  </a:ext>
                </a:extLst>
              </p:cNvPr>
              <p:cNvGrpSpPr/>
              <p:nvPr userDrawn="1"/>
            </p:nvGrpSpPr>
            <p:grpSpPr>
              <a:xfrm>
                <a:off x="-376736" y="5894045"/>
                <a:ext cx="283685" cy="283685"/>
                <a:chOff x="-510741" y="5913713"/>
                <a:chExt cx="267555" cy="267555"/>
              </a:xfrm>
            </p:grpSpPr>
            <p:sp>
              <p:nvSpPr>
                <p:cNvPr id="154" name="Ovaal 153">
                  <a:extLst>
                    <a:ext uri="{FF2B5EF4-FFF2-40B4-BE49-F238E27FC236}">
                      <a16:creationId xmlns:a16="http://schemas.microsoft.com/office/drawing/2014/main" id="{619237BC-07AF-4205-86CB-4DA916AD80E2}"/>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155" name="Graphic 163" descr="Informatie">
                  <a:extLst>
                    <a:ext uri="{FF2B5EF4-FFF2-40B4-BE49-F238E27FC236}">
                      <a16:creationId xmlns:a16="http://schemas.microsoft.com/office/drawing/2014/main" id="{90074C34-6159-428C-848F-B71D80591BFF}"/>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a:solidFill>
                      <a:srgbClr val="211F26"/>
                    </a:solidFill>
                    <a:latin typeface="Calibri" panose="020F0502020204030204" pitchFamily="34" charset="0"/>
                    <a:cs typeface="Calibri" panose="020F0502020204030204" pitchFamily="34" charset="0"/>
                  </a:endParaRPr>
                </a:p>
              </p:txBody>
            </p:sp>
          </p:grpSp>
          <p:sp>
            <p:nvSpPr>
              <p:cNvPr id="105" name="Ovaal 104">
                <a:extLst>
                  <a:ext uri="{FF2B5EF4-FFF2-40B4-BE49-F238E27FC236}">
                    <a16:creationId xmlns:a16="http://schemas.microsoft.com/office/drawing/2014/main" id="{A661F35A-0A13-42EE-A2E0-5F082B279BE4}"/>
                  </a:ext>
                </a:extLst>
              </p:cNvPr>
              <p:cNvSpPr/>
              <p:nvPr userDrawn="1"/>
            </p:nvSpPr>
            <p:spPr>
              <a:xfrm>
                <a:off x="-3603587" y="414578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06" name="Rechthoek 105">
                <a:extLst>
                  <a:ext uri="{FF2B5EF4-FFF2-40B4-BE49-F238E27FC236}">
                    <a16:creationId xmlns:a16="http://schemas.microsoft.com/office/drawing/2014/main" id="{D8063E17-F1D5-4D60-ACD6-7DD983A69077}"/>
                  </a:ext>
                </a:extLst>
              </p:cNvPr>
              <p:cNvSpPr/>
              <p:nvPr userDrawn="1"/>
            </p:nvSpPr>
            <p:spPr>
              <a:xfrm>
                <a:off x="-3319415" y="4145790"/>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de afbeelding te schalen of bij te snijden,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Schaal met de bolletjes de afbeelding en met de hoekjes het afbeeldingskader.</a:t>
                </a:r>
              </a:p>
            </p:txBody>
          </p:sp>
          <p:grpSp>
            <p:nvGrpSpPr>
              <p:cNvPr id="107" name="Groep 106">
                <a:extLst>
                  <a:ext uri="{FF2B5EF4-FFF2-40B4-BE49-F238E27FC236}">
                    <a16:creationId xmlns:a16="http://schemas.microsoft.com/office/drawing/2014/main" id="{BED140BB-68FD-4A30-9A8A-12FAABDDA6B6}"/>
                  </a:ext>
                </a:extLst>
              </p:cNvPr>
              <p:cNvGrpSpPr/>
              <p:nvPr userDrawn="1"/>
            </p:nvGrpSpPr>
            <p:grpSpPr>
              <a:xfrm>
                <a:off x="-3408294" y="5236167"/>
                <a:ext cx="622283" cy="612919"/>
                <a:chOff x="12617641" y="3403239"/>
                <a:chExt cx="752963" cy="741634"/>
              </a:xfrm>
            </p:grpSpPr>
            <p:grpSp>
              <p:nvGrpSpPr>
                <p:cNvPr id="131" name="Groep 130">
                  <a:extLst>
                    <a:ext uri="{FF2B5EF4-FFF2-40B4-BE49-F238E27FC236}">
                      <a16:creationId xmlns:a16="http://schemas.microsoft.com/office/drawing/2014/main" id="{316F8B14-3AA3-431E-854E-1D6FBCED14F3}"/>
                    </a:ext>
                  </a:extLst>
                </p:cNvPr>
                <p:cNvGrpSpPr/>
                <p:nvPr userDrawn="1"/>
              </p:nvGrpSpPr>
              <p:grpSpPr>
                <a:xfrm>
                  <a:off x="12771550" y="3403239"/>
                  <a:ext cx="467156" cy="448491"/>
                  <a:chOff x="12782177" y="3403239"/>
                  <a:chExt cx="467156" cy="448491"/>
                </a:xfrm>
              </p:grpSpPr>
              <p:grpSp>
                <p:nvGrpSpPr>
                  <p:cNvPr id="141" name="Groep 140">
                    <a:extLst>
                      <a:ext uri="{FF2B5EF4-FFF2-40B4-BE49-F238E27FC236}">
                        <a16:creationId xmlns:a16="http://schemas.microsoft.com/office/drawing/2014/main" id="{21924277-E53F-4CFF-B10D-6192B56B3695}"/>
                      </a:ext>
                    </a:extLst>
                  </p:cNvPr>
                  <p:cNvGrpSpPr/>
                  <p:nvPr userDrawn="1"/>
                </p:nvGrpSpPr>
                <p:grpSpPr>
                  <a:xfrm>
                    <a:off x="12782177" y="3403239"/>
                    <a:ext cx="412972" cy="396132"/>
                    <a:chOff x="13554906" y="3320109"/>
                    <a:chExt cx="443912" cy="425811"/>
                  </a:xfrm>
                </p:grpSpPr>
                <p:grpSp>
                  <p:nvGrpSpPr>
                    <p:cNvPr id="148" name="Groep 147">
                      <a:extLst>
                        <a:ext uri="{FF2B5EF4-FFF2-40B4-BE49-F238E27FC236}">
                          <a16:creationId xmlns:a16="http://schemas.microsoft.com/office/drawing/2014/main" id="{3FDEAE7E-6C33-496A-9F14-5B4BB8F2608E}"/>
                        </a:ext>
                      </a:extLst>
                    </p:cNvPr>
                    <p:cNvGrpSpPr/>
                    <p:nvPr userDrawn="1"/>
                  </p:nvGrpSpPr>
                  <p:grpSpPr>
                    <a:xfrm>
                      <a:off x="13554906" y="3320109"/>
                      <a:ext cx="443912" cy="425811"/>
                      <a:chOff x="12909684" y="1276143"/>
                      <a:chExt cx="443912" cy="425811"/>
                    </a:xfrm>
                  </p:grpSpPr>
                  <p:sp>
                    <p:nvSpPr>
                      <p:cNvPr id="151" name="Rechthoek 150">
                        <a:extLst>
                          <a:ext uri="{FF2B5EF4-FFF2-40B4-BE49-F238E27FC236}">
                            <a16:creationId xmlns:a16="http://schemas.microsoft.com/office/drawing/2014/main" id="{24CDA27B-66A2-466F-988D-59A603A83C26}"/>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52" name="Rechthoek 151">
                        <a:extLst>
                          <a:ext uri="{FF2B5EF4-FFF2-40B4-BE49-F238E27FC236}">
                            <a16:creationId xmlns:a16="http://schemas.microsoft.com/office/drawing/2014/main" id="{099F2B2D-2A16-454D-B17D-6A33803167BB}"/>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53" name="Ovaal 152">
                        <a:extLst>
                          <a:ext uri="{FF2B5EF4-FFF2-40B4-BE49-F238E27FC236}">
                            <a16:creationId xmlns:a16="http://schemas.microsoft.com/office/drawing/2014/main" id="{E2AEE479-23C9-470C-A463-0F6287B863E1}"/>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pic>
                  <p:nvPicPr>
                    <p:cNvPr id="149" name="Afbeelding 148">
                      <a:extLst>
                        <a:ext uri="{FF2B5EF4-FFF2-40B4-BE49-F238E27FC236}">
                          <a16:creationId xmlns:a16="http://schemas.microsoft.com/office/drawing/2014/main" id="{D20A9F18-9A33-49C5-A6E2-3AC3C5020F13}"/>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2"/>
                      <a:ext cx="173367" cy="140220"/>
                    </a:xfrm>
                    <a:prstGeom prst="rect">
                      <a:avLst/>
                    </a:prstGeom>
                  </p:spPr>
                </p:pic>
                <p:pic>
                  <p:nvPicPr>
                    <p:cNvPr id="150" name="Afbeelding 149">
                      <a:extLst>
                        <a:ext uri="{FF2B5EF4-FFF2-40B4-BE49-F238E27FC236}">
                          <a16:creationId xmlns:a16="http://schemas.microsoft.com/office/drawing/2014/main" id="{045874ED-B8E2-4F40-9700-813461F79FC1}"/>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42" name="Groep 141">
                    <a:extLst>
                      <a:ext uri="{FF2B5EF4-FFF2-40B4-BE49-F238E27FC236}">
                        <a16:creationId xmlns:a16="http://schemas.microsoft.com/office/drawing/2014/main" id="{90490EDB-F384-4EB1-9306-5340F13F699D}"/>
                      </a:ext>
                    </a:extLst>
                  </p:cNvPr>
                  <p:cNvGrpSpPr/>
                  <p:nvPr userDrawn="1"/>
                </p:nvGrpSpPr>
                <p:grpSpPr>
                  <a:xfrm>
                    <a:off x="13103513" y="3705268"/>
                    <a:ext cx="145820" cy="146462"/>
                    <a:chOff x="13096169" y="3602278"/>
                    <a:chExt cx="145820" cy="146462"/>
                  </a:xfrm>
                </p:grpSpPr>
                <p:sp>
                  <p:nvSpPr>
                    <p:cNvPr id="146" name="Rechthoek 145">
                      <a:extLst>
                        <a:ext uri="{FF2B5EF4-FFF2-40B4-BE49-F238E27FC236}">
                          <a16:creationId xmlns:a16="http://schemas.microsoft.com/office/drawing/2014/main" id="{A2FDA99D-0433-4E0B-8753-22A1D8B20B6D}"/>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47" name="Rechthoek 146">
                      <a:extLst>
                        <a:ext uri="{FF2B5EF4-FFF2-40B4-BE49-F238E27FC236}">
                          <a16:creationId xmlns:a16="http://schemas.microsoft.com/office/drawing/2014/main" id="{74C9EE4C-A55E-4314-A3E4-1E1B264A4C22}"/>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43" name="Groep 142">
                    <a:extLst>
                      <a:ext uri="{FF2B5EF4-FFF2-40B4-BE49-F238E27FC236}">
                        <a16:creationId xmlns:a16="http://schemas.microsoft.com/office/drawing/2014/main" id="{001F4129-DF69-4520-90CF-61C39D028067}"/>
                      </a:ext>
                    </a:extLst>
                  </p:cNvPr>
                  <p:cNvGrpSpPr/>
                  <p:nvPr userDrawn="1"/>
                </p:nvGrpSpPr>
                <p:grpSpPr>
                  <a:xfrm rot="10800000">
                    <a:off x="13061402" y="3665637"/>
                    <a:ext cx="145820" cy="146462"/>
                    <a:chOff x="13096169" y="3602278"/>
                    <a:chExt cx="145820" cy="146462"/>
                  </a:xfrm>
                </p:grpSpPr>
                <p:sp>
                  <p:nvSpPr>
                    <p:cNvPr id="144" name="Rechthoek 143">
                      <a:extLst>
                        <a:ext uri="{FF2B5EF4-FFF2-40B4-BE49-F238E27FC236}">
                          <a16:creationId xmlns:a16="http://schemas.microsoft.com/office/drawing/2014/main" id="{02E35EA6-8237-40A2-AE88-E65EC11CF86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45" name="Rechthoek 144">
                      <a:extLst>
                        <a:ext uri="{FF2B5EF4-FFF2-40B4-BE49-F238E27FC236}">
                          <a16:creationId xmlns:a16="http://schemas.microsoft.com/office/drawing/2014/main" id="{D0673F5E-7577-4A09-8A84-27671305758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132" name="Rechthoek 131">
                  <a:extLst>
                    <a:ext uri="{FF2B5EF4-FFF2-40B4-BE49-F238E27FC236}">
                      <a16:creationId xmlns:a16="http://schemas.microsoft.com/office/drawing/2014/main" id="{D14BB8F8-0DAA-40A3-8E9D-77156235D5D9}"/>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Bijsnijden</a:t>
                  </a:r>
                </a:p>
              </p:txBody>
            </p:sp>
            <p:sp>
              <p:nvSpPr>
                <p:cNvPr id="140" name="Gelijkbenige driehoek 139">
                  <a:extLst>
                    <a:ext uri="{FF2B5EF4-FFF2-40B4-BE49-F238E27FC236}">
                      <a16:creationId xmlns:a16="http://schemas.microsoft.com/office/drawing/2014/main" id="{610858D3-B8E3-4C00-A9FA-ECDC41473407}"/>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sp>
            <p:nvSpPr>
              <p:cNvPr id="108" name="Rechthoek 107">
                <a:extLst>
                  <a:ext uri="{FF2B5EF4-FFF2-40B4-BE49-F238E27FC236}">
                    <a16:creationId xmlns:a16="http://schemas.microsoft.com/office/drawing/2014/main" id="{36EAB58B-B2EF-4C51-AEFE-B2A2D0711087}"/>
                  </a:ext>
                </a:extLst>
              </p:cNvPr>
              <p:cNvSpPr/>
              <p:nvPr userDrawn="1"/>
            </p:nvSpPr>
            <p:spPr>
              <a:xfrm>
                <a:off x="-3316836" y="3119689"/>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rgbClr val="211F26"/>
                  </a:solidFill>
                  <a:latin typeface="Calibri" panose="020F0502020204030204" pitchFamily="34" charset="0"/>
                  <a:cs typeface="Calibri" panose="020F0502020204030204" pitchFamily="34" charset="0"/>
                </a:endParaRPr>
              </a:p>
            </p:txBody>
          </p:sp>
          <p:grpSp>
            <p:nvGrpSpPr>
              <p:cNvPr id="109" name="Groep 108">
                <a:extLst>
                  <a:ext uri="{FF2B5EF4-FFF2-40B4-BE49-F238E27FC236}">
                    <a16:creationId xmlns:a16="http://schemas.microsoft.com/office/drawing/2014/main" id="{5E4049BC-C761-4BE0-9FD0-02B439074E2E}"/>
                  </a:ext>
                </a:extLst>
              </p:cNvPr>
              <p:cNvGrpSpPr/>
              <p:nvPr userDrawn="1"/>
            </p:nvGrpSpPr>
            <p:grpSpPr>
              <a:xfrm>
                <a:off x="-2485819" y="3399207"/>
                <a:ext cx="1222990" cy="563933"/>
                <a:chOff x="-2485819" y="3399207"/>
                <a:chExt cx="1222990" cy="563933"/>
              </a:xfrm>
            </p:grpSpPr>
            <p:sp>
              <p:nvSpPr>
                <p:cNvPr id="110" name="Rechthoek 109">
                  <a:extLst>
                    <a:ext uri="{FF2B5EF4-FFF2-40B4-BE49-F238E27FC236}">
                      <a16:creationId xmlns:a16="http://schemas.microsoft.com/office/drawing/2014/main" id="{21C5D57A-2F3F-4491-A230-CBB8A23DCF6A}"/>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11" name="Rechthoek 110">
                  <a:extLst>
                    <a:ext uri="{FF2B5EF4-FFF2-40B4-BE49-F238E27FC236}">
                      <a16:creationId xmlns:a16="http://schemas.microsoft.com/office/drawing/2014/main" id="{EB50E905-DEDC-4F85-A5B8-4095C295ABE1}"/>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112" name="Groep 111">
                  <a:extLst>
                    <a:ext uri="{FF2B5EF4-FFF2-40B4-BE49-F238E27FC236}">
                      <a16:creationId xmlns:a16="http://schemas.microsoft.com/office/drawing/2014/main" id="{09BE9FEC-CD91-46F8-94A1-F38A71E3491F}"/>
                    </a:ext>
                  </a:extLst>
                </p:cNvPr>
                <p:cNvGrpSpPr/>
                <p:nvPr userDrawn="1"/>
              </p:nvGrpSpPr>
              <p:grpSpPr>
                <a:xfrm>
                  <a:off x="-2403869" y="3460544"/>
                  <a:ext cx="155951" cy="131922"/>
                  <a:chOff x="12968836" y="3354170"/>
                  <a:chExt cx="404806" cy="342433"/>
                </a:xfrm>
              </p:grpSpPr>
              <p:sp>
                <p:nvSpPr>
                  <p:cNvPr id="125" name="Rechthoek: afgeronde hoeken 124">
                    <a:extLst>
                      <a:ext uri="{FF2B5EF4-FFF2-40B4-BE49-F238E27FC236}">
                        <a16:creationId xmlns:a16="http://schemas.microsoft.com/office/drawing/2014/main" id="{3DA7D672-12E3-4C33-878B-DF01DF8C8732}"/>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26" name="Rechthoek 125">
                    <a:extLst>
                      <a:ext uri="{FF2B5EF4-FFF2-40B4-BE49-F238E27FC236}">
                        <a16:creationId xmlns:a16="http://schemas.microsoft.com/office/drawing/2014/main" id="{AEC982D0-96F8-4BA6-90F8-D6DA3237BA4E}"/>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7" name="Rechthoek 126">
                    <a:extLst>
                      <a:ext uri="{FF2B5EF4-FFF2-40B4-BE49-F238E27FC236}">
                        <a16:creationId xmlns:a16="http://schemas.microsoft.com/office/drawing/2014/main" id="{40BADBD5-9CBD-4E0B-955D-ADD0A9E51A83}"/>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8" name="Rechthoek 127">
                    <a:extLst>
                      <a:ext uri="{FF2B5EF4-FFF2-40B4-BE49-F238E27FC236}">
                        <a16:creationId xmlns:a16="http://schemas.microsoft.com/office/drawing/2014/main" id="{891AAAAD-BBA0-4B7A-B254-771C57739B76}"/>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9" name="Rechthoek 128">
                    <a:extLst>
                      <a:ext uri="{FF2B5EF4-FFF2-40B4-BE49-F238E27FC236}">
                        <a16:creationId xmlns:a16="http://schemas.microsoft.com/office/drawing/2014/main" id="{638CF636-443E-4A0B-B6B5-A913DBF0BE77}"/>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30" name="Rechthoek 129">
                    <a:extLst>
                      <a:ext uri="{FF2B5EF4-FFF2-40B4-BE49-F238E27FC236}">
                        <a16:creationId xmlns:a16="http://schemas.microsoft.com/office/drawing/2014/main" id="{21615771-8E78-42FD-AF15-34EB4F8D4F9F}"/>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13" name="Groep 112">
                  <a:extLst>
                    <a:ext uri="{FF2B5EF4-FFF2-40B4-BE49-F238E27FC236}">
                      <a16:creationId xmlns:a16="http://schemas.microsoft.com/office/drawing/2014/main" id="{6B58140A-33EB-47EE-8506-D72DC33824D1}"/>
                    </a:ext>
                  </a:extLst>
                </p:cNvPr>
                <p:cNvGrpSpPr/>
                <p:nvPr userDrawn="1"/>
              </p:nvGrpSpPr>
              <p:grpSpPr>
                <a:xfrm>
                  <a:off x="-2423424" y="3690208"/>
                  <a:ext cx="166739" cy="218963"/>
                  <a:chOff x="12940828" y="3950597"/>
                  <a:chExt cx="432813" cy="568367"/>
                </a:xfrm>
              </p:grpSpPr>
              <p:grpSp>
                <p:nvGrpSpPr>
                  <p:cNvPr id="117" name="Groep 116">
                    <a:extLst>
                      <a:ext uri="{FF2B5EF4-FFF2-40B4-BE49-F238E27FC236}">
                        <a16:creationId xmlns:a16="http://schemas.microsoft.com/office/drawing/2014/main" id="{F5A27099-9C07-4628-8190-53BAC4086F85}"/>
                      </a:ext>
                    </a:extLst>
                  </p:cNvPr>
                  <p:cNvGrpSpPr/>
                  <p:nvPr userDrawn="1"/>
                </p:nvGrpSpPr>
                <p:grpSpPr>
                  <a:xfrm>
                    <a:off x="13000382" y="4006891"/>
                    <a:ext cx="373259" cy="315747"/>
                    <a:chOff x="12968836" y="3354170"/>
                    <a:chExt cx="404806" cy="342433"/>
                  </a:xfrm>
                </p:grpSpPr>
                <p:sp>
                  <p:nvSpPr>
                    <p:cNvPr id="119" name="Rechthoek: afgeronde hoeken 118">
                      <a:extLst>
                        <a:ext uri="{FF2B5EF4-FFF2-40B4-BE49-F238E27FC236}">
                          <a16:creationId xmlns:a16="http://schemas.microsoft.com/office/drawing/2014/main" id="{62CD18B6-4DC3-4CDB-9ACA-EB37D6FADA53}"/>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20" name="Rechthoek 119">
                      <a:extLst>
                        <a:ext uri="{FF2B5EF4-FFF2-40B4-BE49-F238E27FC236}">
                          <a16:creationId xmlns:a16="http://schemas.microsoft.com/office/drawing/2014/main" id="{51BAE710-F620-4E46-BD18-BCFEE45F58F5}"/>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1" name="Rechthoek 120">
                      <a:extLst>
                        <a:ext uri="{FF2B5EF4-FFF2-40B4-BE49-F238E27FC236}">
                          <a16:creationId xmlns:a16="http://schemas.microsoft.com/office/drawing/2014/main" id="{4858E5EA-7DE8-4134-8292-4D28B48FFD00}"/>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2" name="Rechthoek 121">
                      <a:extLst>
                        <a:ext uri="{FF2B5EF4-FFF2-40B4-BE49-F238E27FC236}">
                          <a16:creationId xmlns:a16="http://schemas.microsoft.com/office/drawing/2014/main" id="{39AB1A8F-9A59-41B4-B536-7F5208D97408}"/>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3" name="Rechthoek 122">
                      <a:extLst>
                        <a:ext uri="{FF2B5EF4-FFF2-40B4-BE49-F238E27FC236}">
                          <a16:creationId xmlns:a16="http://schemas.microsoft.com/office/drawing/2014/main" id="{B69C7BBB-172C-4B71-997F-CEE495B52F8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4" name="Rechthoek 123">
                      <a:extLst>
                        <a:ext uri="{FF2B5EF4-FFF2-40B4-BE49-F238E27FC236}">
                          <a16:creationId xmlns:a16="http://schemas.microsoft.com/office/drawing/2014/main" id="{A320BA9A-564B-49E5-AFDF-1F5EBB8713D4}"/>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sp>
                <p:nvSpPr>
                  <p:cNvPr id="118" name="Boog 117">
                    <a:extLst>
                      <a:ext uri="{FF2B5EF4-FFF2-40B4-BE49-F238E27FC236}">
                        <a16:creationId xmlns:a16="http://schemas.microsoft.com/office/drawing/2014/main" id="{778932FC-936D-450B-A224-CE551EC4BECD}"/>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sp>
              <p:nvSpPr>
                <p:cNvPr id="114" name="Tekstvak 113">
                  <a:extLst>
                    <a:ext uri="{FF2B5EF4-FFF2-40B4-BE49-F238E27FC236}">
                      <a16:creationId xmlns:a16="http://schemas.microsoft.com/office/drawing/2014/main" id="{673B48BA-3411-4773-A88E-142A7B4E7013}"/>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Indeling</a:t>
                  </a:r>
                </a:p>
              </p:txBody>
            </p:sp>
            <p:sp>
              <p:nvSpPr>
                <p:cNvPr id="115" name="Tekstvak 114">
                  <a:extLst>
                    <a:ext uri="{FF2B5EF4-FFF2-40B4-BE49-F238E27FC236}">
                      <a16:creationId xmlns:a16="http://schemas.microsoft.com/office/drawing/2014/main" id="{64E691E2-B771-4E9D-AD74-4BE8568661E4}"/>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Dia Herstellen</a:t>
                  </a:r>
                </a:p>
              </p:txBody>
            </p:sp>
            <p:sp>
              <p:nvSpPr>
                <p:cNvPr id="116" name="Vrije vorm: vorm 115">
                  <a:extLst>
                    <a:ext uri="{FF2B5EF4-FFF2-40B4-BE49-F238E27FC236}">
                      <a16:creationId xmlns:a16="http://schemas.microsoft.com/office/drawing/2014/main" id="{C9858205-26F6-4C32-873C-7E31EF3F6917}"/>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grpSp>
        </p:grpSp>
      </p:grpSp>
      <p:grpSp>
        <p:nvGrpSpPr>
          <p:cNvPr id="226" name="INSTRUCTIE">
            <a:extLst>
              <a:ext uri="{FF2B5EF4-FFF2-40B4-BE49-F238E27FC236}">
                <a16:creationId xmlns:a16="http://schemas.microsoft.com/office/drawing/2014/main" id="{4FF7EB23-6E28-4F66-B93A-08AE167954CE}"/>
              </a:ext>
            </a:extLst>
          </p:cNvPr>
          <p:cNvGrpSpPr/>
          <p:nvPr userDrawn="1"/>
        </p:nvGrpSpPr>
        <p:grpSpPr>
          <a:xfrm>
            <a:off x="-3786437" y="0"/>
            <a:ext cx="3693386" cy="5359349"/>
            <a:chOff x="-3786437" y="0"/>
            <a:chExt cx="3693386" cy="5359349"/>
          </a:xfrm>
        </p:grpSpPr>
        <p:sp>
          <p:nvSpPr>
            <p:cNvPr id="227" name="Rechthoek 226">
              <a:extLst>
                <a:ext uri="{FF2B5EF4-FFF2-40B4-BE49-F238E27FC236}">
                  <a16:creationId xmlns:a16="http://schemas.microsoft.com/office/drawing/2014/main" id="{D41F6AFD-F52B-410D-9360-577ECF8DDA2B}"/>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228" name="Ovaal 227">
              <a:extLst>
                <a:ext uri="{FF2B5EF4-FFF2-40B4-BE49-F238E27FC236}">
                  <a16:creationId xmlns:a16="http://schemas.microsoft.com/office/drawing/2014/main" id="{E85019F5-A07C-4FB9-83DA-419AA98A4C13}"/>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29" name="Rechthoek 228">
              <a:extLst>
                <a:ext uri="{FF2B5EF4-FFF2-40B4-BE49-F238E27FC236}">
                  <a16:creationId xmlns:a16="http://schemas.microsoft.com/office/drawing/2014/main" id="{EC095CF9-D91E-457E-AF40-A9C7B04A9976}"/>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Bullet</a:t>
              </a:r>
            </a:p>
          </p:txBody>
        </p:sp>
        <p:sp>
          <p:nvSpPr>
            <p:cNvPr id="230" name="Ovaal 229">
              <a:extLst>
                <a:ext uri="{FF2B5EF4-FFF2-40B4-BE49-F238E27FC236}">
                  <a16:creationId xmlns:a16="http://schemas.microsoft.com/office/drawing/2014/main" id="{AC83DF3C-BA88-4919-9B6F-105014E25DE3}"/>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31" name="Rechthoek 230">
              <a:extLst>
                <a:ext uri="{FF2B5EF4-FFF2-40B4-BE49-F238E27FC236}">
                  <a16:creationId xmlns:a16="http://schemas.microsoft.com/office/drawing/2014/main" id="{D1C20458-13C1-4DB4-BB19-F747E304AF3B}"/>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232" name="Rechthoek 231">
              <a:extLst>
                <a:ext uri="{FF2B5EF4-FFF2-40B4-BE49-F238E27FC236}">
                  <a16:creationId xmlns:a16="http://schemas.microsoft.com/office/drawing/2014/main" id="{39960D00-3CE1-4038-83BD-641906647128}"/>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Sub-bullet #1</a:t>
              </a:r>
            </a:p>
          </p:txBody>
        </p:sp>
        <p:sp>
          <p:nvSpPr>
            <p:cNvPr id="233" name="Ovaal 232">
              <a:extLst>
                <a:ext uri="{FF2B5EF4-FFF2-40B4-BE49-F238E27FC236}">
                  <a16:creationId xmlns:a16="http://schemas.microsoft.com/office/drawing/2014/main" id="{DBFB15E3-5588-481A-9234-70E30EDC283D}"/>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34" name="Ovaal 233">
              <a:extLst>
                <a:ext uri="{FF2B5EF4-FFF2-40B4-BE49-F238E27FC236}">
                  <a16:creationId xmlns:a16="http://schemas.microsoft.com/office/drawing/2014/main" id="{AD27F967-98A6-40F6-BBCE-1E05884BA326}"/>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35" name="Rechthoek 234">
              <a:extLst>
                <a:ext uri="{FF2B5EF4-FFF2-40B4-BE49-F238E27FC236}">
                  <a16:creationId xmlns:a16="http://schemas.microsoft.com/office/drawing/2014/main" id="{AB6217C0-14F2-463C-98F5-B332F0EBAFBE}"/>
                </a:ext>
              </a:extLst>
            </p:cNvPr>
            <p:cNvSpPr/>
            <p:nvPr userDrawn="1"/>
          </p:nvSpPr>
          <p:spPr>
            <a:xfrm>
              <a:off x="-3319415" y="24311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Leestekst</a:t>
              </a:r>
            </a:p>
          </p:txBody>
        </p:sp>
        <p:sp>
          <p:nvSpPr>
            <p:cNvPr id="236" name="Ovaal 235">
              <a:extLst>
                <a:ext uri="{FF2B5EF4-FFF2-40B4-BE49-F238E27FC236}">
                  <a16:creationId xmlns:a16="http://schemas.microsoft.com/office/drawing/2014/main" id="{8EDCA67E-C00A-4A78-ADFA-817F0A0F1667}"/>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37" name="Rechthoek 236">
              <a:extLst>
                <a:ext uri="{FF2B5EF4-FFF2-40B4-BE49-F238E27FC236}">
                  <a16:creationId xmlns:a16="http://schemas.microsoft.com/office/drawing/2014/main" id="{5EDF5056-D437-4CE7-94BF-3DD5984C4319}"/>
                </a:ext>
              </a:extLst>
            </p:cNvPr>
            <p:cNvSpPr/>
            <p:nvPr userDrawn="1"/>
          </p:nvSpPr>
          <p:spPr>
            <a:xfrm>
              <a:off x="-3319415" y="2722518"/>
              <a:ext cx="2949220" cy="180000"/>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accent2"/>
                  </a:solidFill>
                  <a:effectLst/>
                  <a:uLnTx/>
                  <a:uFillTx/>
                  <a:latin typeface="+mj-lt"/>
                  <a:ea typeface="+mn-ea"/>
                  <a:cs typeface="Calibri" panose="020F0502020204030204" pitchFamily="34" charset="0"/>
                </a:rPr>
                <a:t>Subtitel</a:t>
              </a:r>
            </a:p>
          </p:txBody>
        </p:sp>
        <p:sp>
          <p:nvSpPr>
            <p:cNvPr id="238" name="Ovaal 237">
              <a:extLst>
                <a:ext uri="{FF2B5EF4-FFF2-40B4-BE49-F238E27FC236}">
                  <a16:creationId xmlns:a16="http://schemas.microsoft.com/office/drawing/2014/main" id="{C62F5824-C2B4-4D30-A058-2D86C521A27A}"/>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39" name="Rechthoek 238">
              <a:extLst>
                <a:ext uri="{FF2B5EF4-FFF2-40B4-BE49-F238E27FC236}">
                  <a16:creationId xmlns:a16="http://schemas.microsoft.com/office/drawing/2014/main" id="{90D8E5FF-26A3-4E24-BF26-61A595E2129D}"/>
                </a:ext>
              </a:extLst>
            </p:cNvPr>
            <p:cNvSpPr/>
            <p:nvPr userDrawn="1"/>
          </p:nvSpPr>
          <p:spPr>
            <a:xfrm>
              <a:off x="-3319415" y="299712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Numerieke bullet</a:t>
              </a:r>
            </a:p>
          </p:txBody>
        </p:sp>
        <p:sp>
          <p:nvSpPr>
            <p:cNvPr id="240" name="Ovaal 239">
              <a:extLst>
                <a:ext uri="{FF2B5EF4-FFF2-40B4-BE49-F238E27FC236}">
                  <a16:creationId xmlns:a16="http://schemas.microsoft.com/office/drawing/2014/main" id="{DB243E5A-0EE1-4EB0-9C01-37D6F40665DD}"/>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41" name="Rechthoek 240">
              <a:extLst>
                <a:ext uri="{FF2B5EF4-FFF2-40B4-BE49-F238E27FC236}">
                  <a16:creationId xmlns:a16="http://schemas.microsoft.com/office/drawing/2014/main" id="{089C6526-C367-45F9-85BE-3657B4858BD7}"/>
                </a:ext>
              </a:extLst>
            </p:cNvPr>
            <p:cNvSpPr/>
            <p:nvPr userDrawn="1"/>
          </p:nvSpPr>
          <p:spPr>
            <a:xfrm>
              <a:off x="-3325830" y="3288516"/>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5"/>
                </a:buClr>
                <a:buSzTx/>
                <a:buFont typeface="+mj-lt"/>
                <a:buAutoNum type="alphaLcPeriod"/>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Alfabetische bullet</a:t>
              </a:r>
            </a:p>
          </p:txBody>
        </p:sp>
        <p:sp>
          <p:nvSpPr>
            <p:cNvPr id="242" name="Ovaal 241">
              <a:extLst>
                <a:ext uri="{FF2B5EF4-FFF2-40B4-BE49-F238E27FC236}">
                  <a16:creationId xmlns:a16="http://schemas.microsoft.com/office/drawing/2014/main" id="{B3C018A5-FFD7-43CF-AA01-9C30C4A1DB67}"/>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243" name="Rechthoek 242">
              <a:extLst>
                <a:ext uri="{FF2B5EF4-FFF2-40B4-BE49-F238E27FC236}">
                  <a16:creationId xmlns:a16="http://schemas.microsoft.com/office/drawing/2014/main" id="{731457E2-37BE-418D-98CE-46ECF3E299E8}"/>
                </a:ext>
              </a:extLst>
            </p:cNvPr>
            <p:cNvSpPr/>
            <p:nvPr userDrawn="1"/>
          </p:nvSpPr>
          <p:spPr>
            <a:xfrm>
              <a:off x="-3319415" y="3579903"/>
              <a:ext cx="2949220" cy="180000"/>
            </a:xfrm>
            <a:prstGeom prst="rect">
              <a:avLst/>
            </a:prstGeom>
            <a:noFill/>
            <a:ln w="25400" cap="flat" cmpd="sng" algn="ctr">
              <a:noFill/>
              <a:prstDash val="solid"/>
            </a:ln>
            <a:effectLst/>
          </p:spPr>
          <p:txBody>
            <a:bodyPr lIns="0" tIns="0" rIns="0" bIns="0" rtlCol="0" anchor="ctr"/>
            <a:lstStyle/>
            <a:p>
              <a:pPr marL="450850" marR="0" lvl="0" indent="-18415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Bullet</a:t>
              </a:r>
            </a:p>
          </p:txBody>
        </p:sp>
        <p:sp>
          <p:nvSpPr>
            <p:cNvPr id="244" name="Ovaal 243">
              <a:extLst>
                <a:ext uri="{FF2B5EF4-FFF2-40B4-BE49-F238E27FC236}">
                  <a16:creationId xmlns:a16="http://schemas.microsoft.com/office/drawing/2014/main" id="{E0BDC644-0590-43FC-9051-51F9D6003190}"/>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245" name="Rechthoek 244">
              <a:extLst>
                <a:ext uri="{FF2B5EF4-FFF2-40B4-BE49-F238E27FC236}">
                  <a16:creationId xmlns:a16="http://schemas.microsoft.com/office/drawing/2014/main" id="{E3B0C14F-C9E9-4494-A95E-F97372784E71}"/>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246" name="ICOON_info">
              <a:extLst>
                <a:ext uri="{FF2B5EF4-FFF2-40B4-BE49-F238E27FC236}">
                  <a16:creationId xmlns:a16="http://schemas.microsoft.com/office/drawing/2014/main" id="{8A3B4C6C-020D-4AF8-B677-574D41FC68DE}"/>
                </a:ext>
              </a:extLst>
            </p:cNvPr>
            <p:cNvGrpSpPr/>
            <p:nvPr userDrawn="1"/>
          </p:nvGrpSpPr>
          <p:grpSpPr>
            <a:xfrm>
              <a:off x="-376736" y="4400186"/>
              <a:ext cx="283685" cy="283685"/>
              <a:chOff x="-510741" y="5913713"/>
              <a:chExt cx="267555" cy="267555"/>
            </a:xfrm>
          </p:grpSpPr>
          <p:sp>
            <p:nvSpPr>
              <p:cNvPr id="290" name="Ovaal 289">
                <a:extLst>
                  <a:ext uri="{FF2B5EF4-FFF2-40B4-BE49-F238E27FC236}">
                    <a16:creationId xmlns:a16="http://schemas.microsoft.com/office/drawing/2014/main" id="{AB0FA0E3-5AB6-42F8-8707-03150043FCD2}"/>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291" name="Graphic 163" descr="Informatie">
                <a:extLst>
                  <a:ext uri="{FF2B5EF4-FFF2-40B4-BE49-F238E27FC236}">
                    <a16:creationId xmlns:a16="http://schemas.microsoft.com/office/drawing/2014/main" id="{D036D173-7164-4C47-9CBB-844D51691420}"/>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247" name="VOORBEELD">
              <a:extLst>
                <a:ext uri="{FF2B5EF4-FFF2-40B4-BE49-F238E27FC236}">
                  <a16:creationId xmlns:a16="http://schemas.microsoft.com/office/drawing/2014/main" id="{B6EA0C9B-6A19-4CB5-8595-5321CAC1A959}"/>
                </a:ext>
              </a:extLst>
            </p:cNvPr>
            <p:cNvGrpSpPr/>
            <p:nvPr userDrawn="1"/>
          </p:nvGrpSpPr>
          <p:grpSpPr>
            <a:xfrm>
              <a:off x="-3605171" y="458674"/>
              <a:ext cx="3234311" cy="558875"/>
              <a:chOff x="-3605171" y="458674"/>
              <a:chExt cx="3234311" cy="558875"/>
            </a:xfrm>
          </p:grpSpPr>
          <p:sp>
            <p:nvSpPr>
              <p:cNvPr id="250" name="Rechthoek 249">
                <a:extLst>
                  <a:ext uri="{FF2B5EF4-FFF2-40B4-BE49-F238E27FC236}">
                    <a16:creationId xmlns:a16="http://schemas.microsoft.com/office/drawing/2014/main" id="{3E2C0EC6-7FA1-49D1-8AF7-6A20CC508A60}"/>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251" name="Rechthoek 250">
                <a:extLst>
                  <a:ext uri="{FF2B5EF4-FFF2-40B4-BE49-F238E27FC236}">
                    <a16:creationId xmlns:a16="http://schemas.microsoft.com/office/drawing/2014/main" id="{28781952-3FB8-4A90-8AE2-18660E3F671B}"/>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252" name="Groep 251">
                <a:extLst>
                  <a:ext uri="{FF2B5EF4-FFF2-40B4-BE49-F238E27FC236}">
                    <a16:creationId xmlns:a16="http://schemas.microsoft.com/office/drawing/2014/main" id="{C1FE0DE4-99E6-4654-921E-A062AC93D685}"/>
                  </a:ext>
                </a:extLst>
              </p:cNvPr>
              <p:cNvGrpSpPr/>
              <p:nvPr userDrawn="1"/>
            </p:nvGrpSpPr>
            <p:grpSpPr>
              <a:xfrm>
                <a:off x="-3386247" y="830871"/>
                <a:ext cx="139423" cy="109566"/>
                <a:chOff x="-2866744" y="827071"/>
                <a:chExt cx="168701" cy="132575"/>
              </a:xfrm>
            </p:grpSpPr>
            <p:grpSp>
              <p:nvGrpSpPr>
                <p:cNvPr id="283" name="Groep 282">
                  <a:extLst>
                    <a:ext uri="{FF2B5EF4-FFF2-40B4-BE49-F238E27FC236}">
                      <a16:creationId xmlns:a16="http://schemas.microsoft.com/office/drawing/2014/main" id="{F2A958A8-9B7D-4B0A-89C6-659B13874158}"/>
                    </a:ext>
                  </a:extLst>
                </p:cNvPr>
                <p:cNvGrpSpPr/>
                <p:nvPr userDrawn="1"/>
              </p:nvGrpSpPr>
              <p:grpSpPr>
                <a:xfrm>
                  <a:off x="-2866744" y="827071"/>
                  <a:ext cx="168701" cy="132575"/>
                  <a:chOff x="-2866744" y="827071"/>
                  <a:chExt cx="168701" cy="132575"/>
                </a:xfrm>
              </p:grpSpPr>
              <p:cxnSp>
                <p:nvCxnSpPr>
                  <p:cNvPr id="285" name="Rechte verbindingslijn 284">
                    <a:extLst>
                      <a:ext uri="{FF2B5EF4-FFF2-40B4-BE49-F238E27FC236}">
                        <a16:creationId xmlns:a16="http://schemas.microsoft.com/office/drawing/2014/main" id="{DF185665-577A-4D14-A133-2072C2C7A5E5}"/>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86" name="Rechte verbindingslijn 285">
                    <a:extLst>
                      <a:ext uri="{FF2B5EF4-FFF2-40B4-BE49-F238E27FC236}">
                        <a16:creationId xmlns:a16="http://schemas.microsoft.com/office/drawing/2014/main" id="{161C177E-5020-471C-AAB3-148B24169F3D}"/>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87" name="Rechte verbindingslijn 286">
                    <a:extLst>
                      <a:ext uri="{FF2B5EF4-FFF2-40B4-BE49-F238E27FC236}">
                        <a16:creationId xmlns:a16="http://schemas.microsoft.com/office/drawing/2014/main" id="{21705B75-0471-42D9-9F58-0539702DA72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88" name="Rechte verbindingslijn 287">
                    <a:extLst>
                      <a:ext uri="{FF2B5EF4-FFF2-40B4-BE49-F238E27FC236}">
                        <a16:creationId xmlns:a16="http://schemas.microsoft.com/office/drawing/2014/main" id="{D9E9FB6B-D2E6-4571-85C0-BDD7D0FB5F8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89" name="Rechte verbindingslijn 288">
                    <a:extLst>
                      <a:ext uri="{FF2B5EF4-FFF2-40B4-BE49-F238E27FC236}">
                        <a16:creationId xmlns:a16="http://schemas.microsoft.com/office/drawing/2014/main" id="{BC76B2D0-0D43-47EF-93A0-F188EACFA51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84" name="Pijl: rechts 283">
                  <a:extLst>
                    <a:ext uri="{FF2B5EF4-FFF2-40B4-BE49-F238E27FC236}">
                      <a16:creationId xmlns:a16="http://schemas.microsoft.com/office/drawing/2014/main" id="{3D244406-C1EA-48A2-9C8D-3213334D3C7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253" name="Groep 252">
                <a:extLst>
                  <a:ext uri="{FF2B5EF4-FFF2-40B4-BE49-F238E27FC236}">
                    <a16:creationId xmlns:a16="http://schemas.microsoft.com/office/drawing/2014/main" id="{34240A82-8084-49DF-A8C2-446DEC0D7BD9}"/>
                  </a:ext>
                </a:extLst>
              </p:cNvPr>
              <p:cNvGrpSpPr/>
              <p:nvPr userDrawn="1"/>
            </p:nvGrpSpPr>
            <p:grpSpPr>
              <a:xfrm>
                <a:off x="-3605171" y="830871"/>
                <a:ext cx="139423" cy="109566"/>
                <a:chOff x="-2866744" y="518074"/>
                <a:chExt cx="168701" cy="132575"/>
              </a:xfrm>
            </p:grpSpPr>
            <p:grpSp>
              <p:nvGrpSpPr>
                <p:cNvPr id="276" name="Groep 275">
                  <a:extLst>
                    <a:ext uri="{FF2B5EF4-FFF2-40B4-BE49-F238E27FC236}">
                      <a16:creationId xmlns:a16="http://schemas.microsoft.com/office/drawing/2014/main" id="{136DFCC4-AFB5-4D8D-87A6-6D4B0C963925}"/>
                    </a:ext>
                  </a:extLst>
                </p:cNvPr>
                <p:cNvGrpSpPr/>
                <p:nvPr userDrawn="1"/>
              </p:nvGrpSpPr>
              <p:grpSpPr>
                <a:xfrm>
                  <a:off x="-2866744" y="518074"/>
                  <a:ext cx="168701" cy="132575"/>
                  <a:chOff x="-2866744" y="518074"/>
                  <a:chExt cx="168701" cy="132575"/>
                </a:xfrm>
              </p:grpSpPr>
              <p:cxnSp>
                <p:nvCxnSpPr>
                  <p:cNvPr id="278" name="Rechte verbindingslijn 277">
                    <a:extLst>
                      <a:ext uri="{FF2B5EF4-FFF2-40B4-BE49-F238E27FC236}">
                        <a16:creationId xmlns:a16="http://schemas.microsoft.com/office/drawing/2014/main" id="{37C7BF75-63C1-4F44-9B0B-0ED9E64A56DD}"/>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79" name="Rechte verbindingslijn 278">
                    <a:extLst>
                      <a:ext uri="{FF2B5EF4-FFF2-40B4-BE49-F238E27FC236}">
                        <a16:creationId xmlns:a16="http://schemas.microsoft.com/office/drawing/2014/main" id="{EB981311-968C-4CB3-9A65-B98D50C894B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80" name="Rechte verbindingslijn 279">
                    <a:extLst>
                      <a:ext uri="{FF2B5EF4-FFF2-40B4-BE49-F238E27FC236}">
                        <a16:creationId xmlns:a16="http://schemas.microsoft.com/office/drawing/2014/main" id="{4A4444FF-2F45-4F92-AD5C-9349949A279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81" name="Rechte verbindingslijn 280">
                    <a:extLst>
                      <a:ext uri="{FF2B5EF4-FFF2-40B4-BE49-F238E27FC236}">
                        <a16:creationId xmlns:a16="http://schemas.microsoft.com/office/drawing/2014/main" id="{F97385E1-1A81-4AA1-A243-AD6EEC1A2B72}"/>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82" name="Rechte verbindingslijn 281">
                    <a:extLst>
                      <a:ext uri="{FF2B5EF4-FFF2-40B4-BE49-F238E27FC236}">
                        <a16:creationId xmlns:a16="http://schemas.microsoft.com/office/drawing/2014/main" id="{6A0D85EC-A671-4C3D-9D00-6C242631ECF4}"/>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77" name="Pijl: rechts 276">
                  <a:extLst>
                    <a:ext uri="{FF2B5EF4-FFF2-40B4-BE49-F238E27FC236}">
                      <a16:creationId xmlns:a16="http://schemas.microsoft.com/office/drawing/2014/main" id="{8C2FE879-D096-480D-9972-8DC536C5A9B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254" name="Rechte verbindingslijn 253">
                <a:extLst>
                  <a:ext uri="{FF2B5EF4-FFF2-40B4-BE49-F238E27FC236}">
                    <a16:creationId xmlns:a16="http://schemas.microsoft.com/office/drawing/2014/main" id="{1E922B9F-390F-4956-AFEF-F8F697CD99C1}"/>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255" name="Rechte verbindingslijn 254">
                <a:extLst>
                  <a:ext uri="{FF2B5EF4-FFF2-40B4-BE49-F238E27FC236}">
                    <a16:creationId xmlns:a16="http://schemas.microsoft.com/office/drawing/2014/main" id="{D964C532-DC73-426E-932C-4839468D3951}"/>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256" name="Rechthoek 255">
                <a:extLst>
                  <a:ext uri="{FF2B5EF4-FFF2-40B4-BE49-F238E27FC236}">
                    <a16:creationId xmlns:a16="http://schemas.microsoft.com/office/drawing/2014/main" id="{FE28C55B-E724-469D-B4AD-49AC5779D0FF}"/>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257" name="Rechthoek 256">
                <a:extLst>
                  <a:ext uri="{FF2B5EF4-FFF2-40B4-BE49-F238E27FC236}">
                    <a16:creationId xmlns:a16="http://schemas.microsoft.com/office/drawing/2014/main" id="{3B031614-032B-47B1-8A52-9B73C33E2D89}"/>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258" name="Groep 257">
                <a:extLst>
                  <a:ext uri="{FF2B5EF4-FFF2-40B4-BE49-F238E27FC236}">
                    <a16:creationId xmlns:a16="http://schemas.microsoft.com/office/drawing/2014/main" id="{6680A011-A8FB-4A98-A457-00BBE887EB30}"/>
                  </a:ext>
                </a:extLst>
              </p:cNvPr>
              <p:cNvGrpSpPr/>
              <p:nvPr userDrawn="1"/>
            </p:nvGrpSpPr>
            <p:grpSpPr>
              <a:xfrm>
                <a:off x="-2916763" y="769168"/>
                <a:ext cx="268738" cy="248381"/>
                <a:chOff x="-2916763" y="769168"/>
                <a:chExt cx="268738" cy="248381"/>
              </a:xfrm>
            </p:grpSpPr>
            <p:sp>
              <p:nvSpPr>
                <p:cNvPr id="268" name="Rechthoek 267">
                  <a:extLst>
                    <a:ext uri="{FF2B5EF4-FFF2-40B4-BE49-F238E27FC236}">
                      <a16:creationId xmlns:a16="http://schemas.microsoft.com/office/drawing/2014/main" id="{6A02F484-953B-446A-8755-35BF6CB8ED6F}"/>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269" name="Groep 268">
                  <a:extLst>
                    <a:ext uri="{FF2B5EF4-FFF2-40B4-BE49-F238E27FC236}">
                      <a16:creationId xmlns:a16="http://schemas.microsoft.com/office/drawing/2014/main" id="{5BD0A84A-FBB9-4676-B70D-FD872B12698A}"/>
                    </a:ext>
                  </a:extLst>
                </p:cNvPr>
                <p:cNvGrpSpPr/>
                <p:nvPr userDrawn="1"/>
              </p:nvGrpSpPr>
              <p:grpSpPr>
                <a:xfrm>
                  <a:off x="-2866744" y="827071"/>
                  <a:ext cx="168701" cy="132575"/>
                  <a:chOff x="-2866744" y="827071"/>
                  <a:chExt cx="168701" cy="132575"/>
                </a:xfrm>
              </p:grpSpPr>
              <p:cxnSp>
                <p:nvCxnSpPr>
                  <p:cNvPr id="271" name="Rechte verbindingslijn 270">
                    <a:extLst>
                      <a:ext uri="{FF2B5EF4-FFF2-40B4-BE49-F238E27FC236}">
                        <a16:creationId xmlns:a16="http://schemas.microsoft.com/office/drawing/2014/main" id="{446C7A37-FC46-40BB-A566-7DC617D80232}"/>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72" name="Rechte verbindingslijn 271">
                    <a:extLst>
                      <a:ext uri="{FF2B5EF4-FFF2-40B4-BE49-F238E27FC236}">
                        <a16:creationId xmlns:a16="http://schemas.microsoft.com/office/drawing/2014/main" id="{EA775097-43E6-49A5-95EF-7FDEF57D888A}"/>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73" name="Rechte verbindingslijn 272">
                    <a:extLst>
                      <a:ext uri="{FF2B5EF4-FFF2-40B4-BE49-F238E27FC236}">
                        <a16:creationId xmlns:a16="http://schemas.microsoft.com/office/drawing/2014/main" id="{4BF4686D-04AF-46A9-8E9F-91B4DC428126}"/>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74" name="Rechte verbindingslijn 273">
                    <a:extLst>
                      <a:ext uri="{FF2B5EF4-FFF2-40B4-BE49-F238E27FC236}">
                        <a16:creationId xmlns:a16="http://schemas.microsoft.com/office/drawing/2014/main" id="{F1EB4E4C-6DE1-4F98-8F4B-F73CE59E76F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75" name="Rechte verbindingslijn 274">
                    <a:extLst>
                      <a:ext uri="{FF2B5EF4-FFF2-40B4-BE49-F238E27FC236}">
                        <a16:creationId xmlns:a16="http://schemas.microsoft.com/office/drawing/2014/main" id="{0B0094B7-EEB7-4616-A998-47E7E0EBFF3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70" name="Pijl: rechts 269">
                  <a:extLst>
                    <a:ext uri="{FF2B5EF4-FFF2-40B4-BE49-F238E27FC236}">
                      <a16:creationId xmlns:a16="http://schemas.microsoft.com/office/drawing/2014/main" id="{A6647078-7BFA-47C9-BCA0-ED8C121191A4}"/>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259" name="Groep 258">
                <a:extLst>
                  <a:ext uri="{FF2B5EF4-FFF2-40B4-BE49-F238E27FC236}">
                    <a16:creationId xmlns:a16="http://schemas.microsoft.com/office/drawing/2014/main" id="{D0717C83-1545-4381-95BB-06523B957867}"/>
                  </a:ext>
                </a:extLst>
              </p:cNvPr>
              <p:cNvGrpSpPr/>
              <p:nvPr userDrawn="1"/>
            </p:nvGrpSpPr>
            <p:grpSpPr>
              <a:xfrm>
                <a:off x="-2916763" y="460171"/>
                <a:ext cx="268738" cy="248381"/>
                <a:chOff x="-2916763" y="460171"/>
                <a:chExt cx="268738" cy="248381"/>
              </a:xfrm>
            </p:grpSpPr>
            <p:sp>
              <p:nvSpPr>
                <p:cNvPr id="260" name="Rechthoek 259">
                  <a:extLst>
                    <a:ext uri="{FF2B5EF4-FFF2-40B4-BE49-F238E27FC236}">
                      <a16:creationId xmlns:a16="http://schemas.microsoft.com/office/drawing/2014/main" id="{9EDEA73D-28AC-4B3D-B2C4-D1FAA03671B3}"/>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261" name="Groep 260">
                  <a:extLst>
                    <a:ext uri="{FF2B5EF4-FFF2-40B4-BE49-F238E27FC236}">
                      <a16:creationId xmlns:a16="http://schemas.microsoft.com/office/drawing/2014/main" id="{A62DCB34-325A-43B9-9521-E26F2AF93798}"/>
                    </a:ext>
                  </a:extLst>
                </p:cNvPr>
                <p:cNvGrpSpPr/>
                <p:nvPr userDrawn="1"/>
              </p:nvGrpSpPr>
              <p:grpSpPr>
                <a:xfrm>
                  <a:off x="-2866744" y="518074"/>
                  <a:ext cx="168701" cy="132575"/>
                  <a:chOff x="-2866744" y="518074"/>
                  <a:chExt cx="168701" cy="132575"/>
                </a:xfrm>
              </p:grpSpPr>
              <p:cxnSp>
                <p:nvCxnSpPr>
                  <p:cNvPr id="263" name="Rechte verbindingslijn 262">
                    <a:extLst>
                      <a:ext uri="{FF2B5EF4-FFF2-40B4-BE49-F238E27FC236}">
                        <a16:creationId xmlns:a16="http://schemas.microsoft.com/office/drawing/2014/main" id="{FDB8920A-0605-4918-AABC-6CFD7B3D20F4}"/>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64" name="Rechte verbindingslijn 263">
                    <a:extLst>
                      <a:ext uri="{FF2B5EF4-FFF2-40B4-BE49-F238E27FC236}">
                        <a16:creationId xmlns:a16="http://schemas.microsoft.com/office/drawing/2014/main" id="{78EA385E-C028-4D80-9573-B3098EFB04E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65" name="Rechte verbindingslijn 264">
                    <a:extLst>
                      <a:ext uri="{FF2B5EF4-FFF2-40B4-BE49-F238E27FC236}">
                        <a16:creationId xmlns:a16="http://schemas.microsoft.com/office/drawing/2014/main" id="{2620AC03-8FDA-486A-A796-108F2B6207FF}"/>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66" name="Rechte verbindingslijn 265">
                    <a:extLst>
                      <a:ext uri="{FF2B5EF4-FFF2-40B4-BE49-F238E27FC236}">
                        <a16:creationId xmlns:a16="http://schemas.microsoft.com/office/drawing/2014/main" id="{42EA0981-9F7F-4526-A7EA-37DACE04DAE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67" name="Rechte verbindingslijn 266">
                    <a:extLst>
                      <a:ext uri="{FF2B5EF4-FFF2-40B4-BE49-F238E27FC236}">
                        <a16:creationId xmlns:a16="http://schemas.microsoft.com/office/drawing/2014/main" id="{53EC698F-69CB-48CC-94FE-15DA943BB5E4}"/>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62" name="Pijl: rechts 261">
                  <a:extLst>
                    <a:ext uri="{FF2B5EF4-FFF2-40B4-BE49-F238E27FC236}">
                      <a16:creationId xmlns:a16="http://schemas.microsoft.com/office/drawing/2014/main" id="{6C605EAE-0DC3-46C5-A8FF-50FB7E874DB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248" name="Rechthoek 247">
              <a:extLst>
                <a:ext uri="{FF2B5EF4-FFF2-40B4-BE49-F238E27FC236}">
                  <a16:creationId xmlns:a16="http://schemas.microsoft.com/office/drawing/2014/main" id="{B242B320-F9C8-4269-9B58-9FCDF7150F9A}"/>
                </a:ext>
              </a:extLst>
            </p:cNvPr>
            <p:cNvSpPr/>
            <p:nvPr userDrawn="1"/>
          </p:nvSpPr>
          <p:spPr>
            <a:xfrm>
              <a:off x="-3319415" y="387792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1" u="none" strike="noStrike" kern="0" cap="none" spc="0" normalizeH="0" baseline="0" noProof="0">
                  <a:ln>
                    <a:noFill/>
                  </a:ln>
                  <a:solidFill>
                    <a:schemeClr val="tx1"/>
                  </a:solidFill>
                  <a:effectLst/>
                  <a:uLnTx/>
                  <a:uFillTx/>
                  <a:latin typeface="Source Sans Pro ExtraLight" panose="020B0303030403020204" pitchFamily="34" charset="0"/>
                  <a:ea typeface="Source Sans Pro ExtraLight" panose="020B0303030403020204" pitchFamily="34" charset="0"/>
                  <a:cs typeface="Calibri" panose="020F0502020204030204" pitchFamily="34" charset="0"/>
                </a:rPr>
                <a:t>Cursief</a:t>
              </a:r>
            </a:p>
          </p:txBody>
        </p:sp>
        <p:sp>
          <p:nvSpPr>
            <p:cNvPr id="249" name="Rechthoek 248">
              <a:extLst>
                <a:ext uri="{FF2B5EF4-FFF2-40B4-BE49-F238E27FC236}">
                  <a16:creationId xmlns:a16="http://schemas.microsoft.com/office/drawing/2014/main" id="{FDECA0A0-9D81-42AE-B520-237B6BE7B0AB}"/>
                </a:ext>
              </a:extLst>
            </p:cNvPr>
            <p:cNvSpPr/>
            <p:nvPr userDrawn="1"/>
          </p:nvSpPr>
          <p:spPr>
            <a:xfrm>
              <a:off x="-3319415" y="416114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accent1"/>
                  </a:solidFill>
                  <a:effectLst/>
                  <a:uLnTx/>
                  <a:uFillTx/>
                  <a:latin typeface="+mj-lt"/>
                  <a:cs typeface="Calibri" panose="020F0502020204030204" pitchFamily="34" charset="0"/>
                </a:rPr>
                <a:t>Alt. Subtitel</a:t>
              </a:r>
            </a:p>
          </p:txBody>
        </p:sp>
      </p:grpSp>
      <p:sp>
        <p:nvSpPr>
          <p:cNvPr id="165" name="Titel 2">
            <a:extLst>
              <a:ext uri="{FF2B5EF4-FFF2-40B4-BE49-F238E27FC236}">
                <a16:creationId xmlns:a16="http://schemas.microsoft.com/office/drawing/2014/main" id="{93E86168-1B16-4845-AF8F-729E1D7C9FF4}"/>
              </a:ext>
            </a:extLst>
          </p:cNvPr>
          <p:cNvSpPr>
            <a:spLocks noGrp="1"/>
          </p:cNvSpPr>
          <p:nvPr>
            <p:ph type="title" hasCustomPrompt="1"/>
          </p:nvPr>
        </p:nvSpPr>
        <p:spPr>
          <a:xfrm>
            <a:off x="3721183" y="728743"/>
            <a:ext cx="7698994" cy="895483"/>
          </a:xfrm>
        </p:spPr>
        <p:txBody>
          <a:bodyPr/>
          <a:lstStyle>
            <a:lvl1pPr>
              <a:defRPr/>
            </a:lvl1pPr>
          </a:lstStyle>
          <a:p>
            <a:r>
              <a:rPr lang="nl-NL"/>
              <a:t>Plaats hier een titel</a:t>
            </a:r>
            <a:br>
              <a:rPr lang="nl-NL"/>
            </a:br>
            <a:r>
              <a:rPr lang="nl-NL"/>
              <a:t>max. 2 regels</a:t>
            </a:r>
          </a:p>
        </p:txBody>
      </p:sp>
      <p:sp>
        <p:nvSpPr>
          <p:cNvPr id="166" name="Tijdelijke aanduiding voor verticale tekst 2">
            <a:extLst>
              <a:ext uri="{FF2B5EF4-FFF2-40B4-BE49-F238E27FC236}">
                <a16:creationId xmlns:a16="http://schemas.microsoft.com/office/drawing/2014/main" id="{19A18D93-1992-4352-8B55-735271BAD86A}"/>
              </a:ext>
            </a:extLst>
          </p:cNvPr>
          <p:cNvSpPr>
            <a:spLocks noGrp="1"/>
          </p:cNvSpPr>
          <p:nvPr>
            <p:ph type="body" orient="vert" idx="1" hasCustomPrompt="1"/>
          </p:nvPr>
        </p:nvSpPr>
        <p:spPr>
          <a:xfrm>
            <a:off x="3746280" y="1817249"/>
            <a:ext cx="3654276" cy="4312008"/>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a:t>Klik hier om een bullet te plaatsen.</a:t>
            </a:r>
          </a:p>
          <a:p>
            <a:pPr lvl="1"/>
            <a:r>
              <a:rPr lang="nl-NL"/>
              <a:t>Sub-bullets</a:t>
            </a:r>
          </a:p>
          <a:p>
            <a:pPr lvl="2"/>
            <a:r>
              <a:rPr lang="nl-NL"/>
              <a:t>Leestekst</a:t>
            </a:r>
          </a:p>
          <a:p>
            <a:pPr lvl="3"/>
            <a:r>
              <a:rPr lang="nl-NL"/>
              <a:t>Subtitel</a:t>
            </a:r>
          </a:p>
          <a:p>
            <a:pPr lvl="4"/>
            <a:r>
              <a:rPr lang="nl-NL"/>
              <a:t>Numerieke bullets</a:t>
            </a:r>
          </a:p>
          <a:p>
            <a:pPr lvl="5"/>
            <a:r>
              <a:rPr lang="nl-NL"/>
              <a:t># Abc</a:t>
            </a:r>
          </a:p>
          <a:p>
            <a:pPr lvl="6"/>
            <a:r>
              <a:rPr lang="nl-NL"/>
              <a:t># Bullets</a:t>
            </a:r>
          </a:p>
          <a:p>
            <a:pPr lvl="7"/>
            <a:r>
              <a:rPr lang="nl-NL"/>
              <a:t>Cursief</a:t>
            </a:r>
          </a:p>
          <a:p>
            <a:pPr lvl="8"/>
            <a:r>
              <a:rPr lang="nl-NL"/>
              <a:t>Alt. Subtitel</a:t>
            </a:r>
          </a:p>
        </p:txBody>
      </p:sp>
      <p:sp>
        <p:nvSpPr>
          <p:cNvPr id="168" name="Tijdelijke aanduiding voor verticale tekst 2">
            <a:extLst>
              <a:ext uri="{FF2B5EF4-FFF2-40B4-BE49-F238E27FC236}">
                <a16:creationId xmlns:a16="http://schemas.microsoft.com/office/drawing/2014/main" id="{08F65C9E-3A6F-423D-AADA-E541F440CE37}"/>
              </a:ext>
            </a:extLst>
          </p:cNvPr>
          <p:cNvSpPr>
            <a:spLocks noGrp="1"/>
          </p:cNvSpPr>
          <p:nvPr>
            <p:ph type="body" orient="vert" idx="15" hasCustomPrompt="1"/>
          </p:nvPr>
        </p:nvSpPr>
        <p:spPr>
          <a:xfrm>
            <a:off x="7762982" y="1817249"/>
            <a:ext cx="3654276" cy="4312008"/>
          </a:xfrm>
        </p:spPr>
        <p:txBody>
          <a:bodyPr vert="horz" lIns="0" tIns="0" rIns="0" bIns="0"/>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a:t>Klik hier om een bullet te plaatsen.</a:t>
            </a:r>
          </a:p>
          <a:p>
            <a:pPr lvl="1"/>
            <a:r>
              <a:rPr lang="nl-NL"/>
              <a:t>Sub-bullets</a:t>
            </a:r>
          </a:p>
          <a:p>
            <a:pPr lvl="2"/>
            <a:r>
              <a:rPr lang="nl-NL"/>
              <a:t>Leestekst</a:t>
            </a:r>
          </a:p>
          <a:p>
            <a:pPr lvl="3"/>
            <a:r>
              <a:rPr lang="nl-NL"/>
              <a:t>Subtitel</a:t>
            </a:r>
          </a:p>
          <a:p>
            <a:pPr lvl="4"/>
            <a:r>
              <a:rPr lang="nl-NL"/>
              <a:t>Numerieke bullets</a:t>
            </a:r>
          </a:p>
          <a:p>
            <a:pPr lvl="5"/>
            <a:r>
              <a:rPr lang="nl-NL"/>
              <a:t># Abc</a:t>
            </a:r>
          </a:p>
          <a:p>
            <a:pPr lvl="6"/>
            <a:r>
              <a:rPr lang="nl-NL"/>
              <a:t># Bullets</a:t>
            </a:r>
          </a:p>
          <a:p>
            <a:pPr lvl="7"/>
            <a:r>
              <a:rPr lang="nl-NL"/>
              <a:t>Cursief</a:t>
            </a:r>
          </a:p>
          <a:p>
            <a:pPr lvl="8"/>
            <a:r>
              <a:rPr lang="nl-NL"/>
              <a:t>Alt. Subtitel</a:t>
            </a:r>
          </a:p>
        </p:txBody>
      </p:sp>
    </p:spTree>
    <p:extLst>
      <p:ext uri="{BB962C8B-B14F-4D97-AF65-F5344CB8AC3E}">
        <p14:creationId xmlns:p14="http://schemas.microsoft.com/office/powerpoint/2010/main" val="2447823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eeld en Titel">
    <p:spTree>
      <p:nvGrpSpPr>
        <p:cNvPr id="1" name=""/>
        <p:cNvGrpSpPr/>
        <p:nvPr/>
      </p:nvGrpSpPr>
      <p:grpSpPr>
        <a:xfrm>
          <a:off x="0" y="0"/>
          <a:ext cx="0" cy="0"/>
          <a:chOff x="0" y="0"/>
          <a:chExt cx="0" cy="0"/>
        </a:xfrm>
      </p:grpSpPr>
      <p:sp>
        <p:nvSpPr>
          <p:cNvPr id="186" name="Tijdelijke aanduiding voor afbeelding 185">
            <a:extLst>
              <a:ext uri="{FF2B5EF4-FFF2-40B4-BE49-F238E27FC236}">
                <a16:creationId xmlns:a16="http://schemas.microsoft.com/office/drawing/2014/main" id="{F59D94D8-16FE-4F78-9ED1-5B93711C5634}"/>
              </a:ext>
            </a:extLst>
          </p:cNvPr>
          <p:cNvSpPr>
            <a:spLocks noGrp="1"/>
          </p:cNvSpPr>
          <p:nvPr>
            <p:ph type="pic" sz="quarter" idx="14" hasCustomPrompt="1"/>
          </p:nvPr>
        </p:nvSpPr>
        <p:spPr>
          <a:xfrm>
            <a:off x="-14754" y="-1"/>
            <a:ext cx="3015119" cy="6857761"/>
          </a:xfrm>
          <a:prstGeom prst="rect">
            <a:avLst/>
          </a:prstGeom>
          <a:solidFill>
            <a:schemeClr val="bg1">
              <a:lumMod val="95000"/>
            </a:schemeClr>
          </a:solidFill>
          <a:ln>
            <a:noFill/>
          </a:ln>
        </p:spPr>
        <p:txBody>
          <a:bodyPr wrap="square" bIns="1620000" anchor="ctr">
            <a:noAutofit/>
          </a:bodyP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a:t>Klik op het onderstaand icoon </a:t>
            </a:r>
            <a:br>
              <a:rPr lang="nl-NL"/>
            </a:br>
            <a:r>
              <a:rPr lang="nl-NL"/>
              <a:t>om een foto in te voegen.</a:t>
            </a:r>
            <a:br>
              <a:rPr lang="nl-NL"/>
            </a:br>
            <a:br>
              <a:rPr lang="nl-NL"/>
            </a:br>
            <a:r>
              <a:rPr lang="nl-NL"/>
              <a:t>Meer hulp nodig? </a:t>
            </a:r>
            <a:br>
              <a:rPr lang="nl-NL"/>
            </a:br>
            <a:r>
              <a:rPr lang="nl-NL"/>
              <a:t>Aan de zijkanten van de dia's zijn instructies </a:t>
            </a:r>
            <a:br>
              <a:rPr lang="nl-NL"/>
            </a:br>
            <a:r>
              <a:rPr lang="nl-NL"/>
              <a:t>geplaatst voor verdere informatie.</a:t>
            </a:r>
          </a:p>
        </p:txBody>
      </p:sp>
      <p:sp>
        <p:nvSpPr>
          <p:cNvPr id="7" name="Tekstvak 6"/>
          <p:cNvSpPr txBox="1"/>
          <p:nvPr userDrawn="1"/>
        </p:nvSpPr>
        <p:spPr>
          <a:xfrm>
            <a:off x="-10750" y="-662296"/>
            <a:ext cx="12192000" cy="461665"/>
          </a:xfrm>
          <a:prstGeom prst="rect">
            <a:avLst/>
          </a:prstGeom>
          <a:noFill/>
        </p:spPr>
        <p:txBody>
          <a:bodyPr wrap="square" rtlCol="0">
            <a:spAutoFit/>
          </a:bodyPr>
          <a:lstStyle/>
          <a:p>
            <a:pPr marL="0" algn="ctr" defTabSz="914400" rtl="0" eaLnBrk="1" latinLnBrk="0" hangingPunct="1"/>
            <a:r>
              <a:rPr lang="nl-NL" sz="2400" b="0" kern="1200" spc="50" baseline="0">
                <a:solidFill>
                  <a:schemeClr val="accent2"/>
                </a:solidFill>
                <a:latin typeface="+mj-lt"/>
                <a:ea typeface="+mn-ea"/>
                <a:cs typeface="Calibri" panose="020F0502020204030204" pitchFamily="34" charset="0"/>
              </a:rPr>
              <a:t>Beeld en Titel</a:t>
            </a:r>
          </a:p>
        </p:txBody>
      </p:sp>
      <p:grpSp>
        <p:nvGrpSpPr>
          <p:cNvPr id="92" name="INSTRUCTIE">
            <a:extLst>
              <a:ext uri="{FF2B5EF4-FFF2-40B4-BE49-F238E27FC236}">
                <a16:creationId xmlns:a16="http://schemas.microsoft.com/office/drawing/2014/main" id="{195FDF81-A50E-4AF4-B1AA-6E1E79396C95}"/>
              </a:ext>
            </a:extLst>
          </p:cNvPr>
          <p:cNvGrpSpPr/>
          <p:nvPr userDrawn="1"/>
        </p:nvGrpSpPr>
        <p:grpSpPr>
          <a:xfrm>
            <a:off x="12377595" y="0"/>
            <a:ext cx="3693386" cy="6857760"/>
            <a:chOff x="-3786437" y="0"/>
            <a:chExt cx="3693386" cy="6857760"/>
          </a:xfrm>
        </p:grpSpPr>
        <p:sp>
          <p:nvSpPr>
            <p:cNvPr id="93" name="Rechthoek 92">
              <a:extLst>
                <a:ext uri="{FF2B5EF4-FFF2-40B4-BE49-F238E27FC236}">
                  <a16:creationId xmlns:a16="http://schemas.microsoft.com/office/drawing/2014/main" id="{D6BB7506-9CAB-48CE-A65F-78739CE46EDD}"/>
                </a:ext>
              </a:extLst>
            </p:cNvPr>
            <p:cNvSpPr/>
            <p:nvPr userDrawn="1"/>
          </p:nvSpPr>
          <p:spPr>
            <a:xfrm>
              <a:off x="-3786437" y="6029760"/>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94" name="INSTRUCTIE">
              <a:extLst>
                <a:ext uri="{FF2B5EF4-FFF2-40B4-BE49-F238E27FC236}">
                  <a16:creationId xmlns:a16="http://schemas.microsoft.com/office/drawing/2014/main" id="{5FFED835-D052-4ECC-83C9-88636844F749}"/>
                </a:ext>
              </a:extLst>
            </p:cNvPr>
            <p:cNvGrpSpPr/>
            <p:nvPr userDrawn="1"/>
          </p:nvGrpSpPr>
          <p:grpSpPr>
            <a:xfrm>
              <a:off x="-3786165" y="0"/>
              <a:ext cx="3693114" cy="6177730"/>
              <a:chOff x="-3786165" y="0"/>
              <a:chExt cx="3693114" cy="6177730"/>
            </a:xfrm>
          </p:grpSpPr>
          <p:sp>
            <p:nvSpPr>
              <p:cNvPr id="95" name="Rechthoek 94">
                <a:extLst>
                  <a:ext uri="{FF2B5EF4-FFF2-40B4-BE49-F238E27FC236}">
                    <a16:creationId xmlns:a16="http://schemas.microsoft.com/office/drawing/2014/main" id="{46BD5037-21FA-47DD-A8EC-E4391DC93A58}"/>
                  </a:ext>
                </a:extLst>
              </p:cNvPr>
              <p:cNvSpPr/>
              <p:nvPr userDrawn="1"/>
            </p:nvSpPr>
            <p:spPr>
              <a:xfrm>
                <a:off x="-3786165" y="0"/>
                <a:ext cx="3593091" cy="602520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Afbeelding invoegen/opmaken</a:t>
                </a:r>
              </a:p>
            </p:txBody>
          </p:sp>
          <p:sp>
            <p:nvSpPr>
              <p:cNvPr id="96" name="Ovaal 95">
                <a:extLst>
                  <a:ext uri="{FF2B5EF4-FFF2-40B4-BE49-F238E27FC236}">
                    <a16:creationId xmlns:a16="http://schemas.microsoft.com/office/drawing/2014/main" id="{57417830-BFDD-475F-823D-365D13FD5EC3}"/>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7" name="Rechthoek 96">
                <a:extLst>
                  <a:ext uri="{FF2B5EF4-FFF2-40B4-BE49-F238E27FC236}">
                    <a16:creationId xmlns:a16="http://schemas.microsoft.com/office/drawing/2014/main" id="{84890EC5-1F07-494E-93F9-D237D4D2AC34}"/>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afbeelding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afbeelding in te voegen </a:t>
                </a: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8" name="Groep 97">
                <a:extLst>
                  <a:ext uri="{FF2B5EF4-FFF2-40B4-BE49-F238E27FC236}">
                    <a16:creationId xmlns:a16="http://schemas.microsoft.com/office/drawing/2014/main" id="{0FC40FB0-82FE-42D3-A0A9-256C3B569D18}"/>
                  </a:ext>
                </a:extLst>
              </p:cNvPr>
              <p:cNvGrpSpPr/>
              <p:nvPr userDrawn="1"/>
            </p:nvGrpSpPr>
            <p:grpSpPr>
              <a:xfrm>
                <a:off x="-3316179" y="1231351"/>
                <a:ext cx="294789" cy="318834"/>
                <a:chOff x="14466489" y="1001522"/>
                <a:chExt cx="290627" cy="314333"/>
              </a:xfrm>
            </p:grpSpPr>
            <p:sp>
              <p:nvSpPr>
                <p:cNvPr id="159" name="Rechthoek 158">
                  <a:extLst>
                    <a:ext uri="{FF2B5EF4-FFF2-40B4-BE49-F238E27FC236}">
                      <a16:creationId xmlns:a16="http://schemas.microsoft.com/office/drawing/2014/main" id="{523BD602-7A05-4ABE-AB92-E4052691054E}"/>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60" name="Ovaal 159">
                  <a:extLst>
                    <a:ext uri="{FF2B5EF4-FFF2-40B4-BE49-F238E27FC236}">
                      <a16:creationId xmlns:a16="http://schemas.microsoft.com/office/drawing/2014/main" id="{351208A9-17D0-4F28-898F-4307A60F3F23}"/>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61" name="Vrije vorm: vorm 160">
                  <a:extLst>
                    <a:ext uri="{FF2B5EF4-FFF2-40B4-BE49-F238E27FC236}">
                      <a16:creationId xmlns:a16="http://schemas.microsoft.com/office/drawing/2014/main" id="{98CBAF6B-87F8-495D-B2CC-60DAA0EF9AC7}"/>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62" name="Rechthoek: afgeronde hoeken 161">
                  <a:extLst>
                    <a:ext uri="{FF2B5EF4-FFF2-40B4-BE49-F238E27FC236}">
                      <a16:creationId xmlns:a16="http://schemas.microsoft.com/office/drawing/2014/main" id="{52C86D4D-B1D0-4BD0-81BC-21A8BD1F9B61}"/>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cxnSp>
              <p:nvCxnSpPr>
                <p:cNvPr id="163" name="Rechte verbindingslijn 162">
                  <a:extLst>
                    <a:ext uri="{FF2B5EF4-FFF2-40B4-BE49-F238E27FC236}">
                      <a16:creationId xmlns:a16="http://schemas.microsoft.com/office/drawing/2014/main" id="{B9A9F455-2F7C-4941-BCB8-65BBBC67D7D8}"/>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4" name="Rechte verbindingslijn 163">
                  <a:extLst>
                    <a:ext uri="{FF2B5EF4-FFF2-40B4-BE49-F238E27FC236}">
                      <a16:creationId xmlns:a16="http://schemas.microsoft.com/office/drawing/2014/main" id="{5E04B91C-2027-4F5A-9865-158B96C90D72}"/>
                    </a:ext>
                  </a:extLst>
                </p:cNvPr>
                <p:cNvCxnSpPr>
                  <a:cxnSpLocks/>
                  <a:stCxn id="162"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99" name="Ovaal 98">
                <a:extLst>
                  <a:ext uri="{FF2B5EF4-FFF2-40B4-BE49-F238E27FC236}">
                    <a16:creationId xmlns:a16="http://schemas.microsoft.com/office/drawing/2014/main" id="{E798661E-0E49-4568-A465-00211B261002}"/>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00" name="Rechthoek 99">
                <a:extLst>
                  <a:ext uri="{FF2B5EF4-FFF2-40B4-BE49-F238E27FC236}">
                    <a16:creationId xmlns:a16="http://schemas.microsoft.com/office/drawing/2014/main" id="{EDA553FF-5B08-45C5-B98E-0B077CBFA523}"/>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afbeelding</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01" name="Groep 100">
                <a:extLst>
                  <a:ext uri="{FF2B5EF4-FFF2-40B4-BE49-F238E27FC236}">
                    <a16:creationId xmlns:a16="http://schemas.microsoft.com/office/drawing/2014/main" id="{7451D345-3CC5-4FF6-B2F0-435423657EC2}"/>
                  </a:ext>
                </a:extLst>
              </p:cNvPr>
              <p:cNvGrpSpPr/>
              <p:nvPr userDrawn="1"/>
            </p:nvGrpSpPr>
            <p:grpSpPr>
              <a:xfrm>
                <a:off x="-3311319" y="2164285"/>
                <a:ext cx="825500" cy="209550"/>
                <a:chOff x="13504624" y="2482850"/>
                <a:chExt cx="825500" cy="209550"/>
              </a:xfrm>
            </p:grpSpPr>
            <p:sp>
              <p:nvSpPr>
                <p:cNvPr id="156" name="Rechthoek 155">
                  <a:extLst>
                    <a:ext uri="{FF2B5EF4-FFF2-40B4-BE49-F238E27FC236}">
                      <a16:creationId xmlns:a16="http://schemas.microsoft.com/office/drawing/2014/main" id="{A4759A3C-E5B9-439C-84FF-C520A7EFC8D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157" name="Rechte verbindingslijn 156">
                  <a:extLst>
                    <a:ext uri="{FF2B5EF4-FFF2-40B4-BE49-F238E27FC236}">
                      <a16:creationId xmlns:a16="http://schemas.microsoft.com/office/drawing/2014/main" id="{519C1A09-7AAA-4D93-BBB0-0A6CE85FA706}"/>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58" name="Gelijkbenige driehoek 157">
                  <a:extLst>
                    <a:ext uri="{FF2B5EF4-FFF2-40B4-BE49-F238E27FC236}">
                      <a16:creationId xmlns:a16="http://schemas.microsoft.com/office/drawing/2014/main" id="{5D613CCA-699C-4BE6-931F-413D3E36AA3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sp>
            <p:nvSpPr>
              <p:cNvPr id="102" name="Ovaal 101">
                <a:extLst>
                  <a:ext uri="{FF2B5EF4-FFF2-40B4-BE49-F238E27FC236}">
                    <a16:creationId xmlns:a16="http://schemas.microsoft.com/office/drawing/2014/main" id="{E651468C-EE7D-4347-9DDC-16CE774D0CF8}"/>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03" name="Rechthoek 102">
                <a:extLst>
                  <a:ext uri="{FF2B5EF4-FFF2-40B4-BE49-F238E27FC236}">
                    <a16:creationId xmlns:a16="http://schemas.microsoft.com/office/drawing/2014/main" id="{A6F2AA9B-BB6D-4089-B44D-2512EE07D20C}"/>
                  </a:ext>
                </a:extLst>
              </p:cNvPr>
              <p:cNvSpPr/>
              <p:nvPr userDrawn="1"/>
            </p:nvSpPr>
            <p:spPr>
              <a:xfrm>
                <a:off x="-3319416" y="2553360"/>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met de rechter muisknop op de miniatuurweergave van de dia aan de linkerkant van het scherm en kies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‘Dia herstellen’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04" name="ICOON_info">
                <a:extLst>
                  <a:ext uri="{FF2B5EF4-FFF2-40B4-BE49-F238E27FC236}">
                    <a16:creationId xmlns:a16="http://schemas.microsoft.com/office/drawing/2014/main" id="{86B27E2D-E40D-45A2-B413-0E8400FD878B}"/>
                  </a:ext>
                </a:extLst>
              </p:cNvPr>
              <p:cNvGrpSpPr/>
              <p:nvPr userDrawn="1"/>
            </p:nvGrpSpPr>
            <p:grpSpPr>
              <a:xfrm>
                <a:off x="-376736" y="5894045"/>
                <a:ext cx="283685" cy="283685"/>
                <a:chOff x="-510741" y="5913713"/>
                <a:chExt cx="267555" cy="267555"/>
              </a:xfrm>
            </p:grpSpPr>
            <p:sp>
              <p:nvSpPr>
                <p:cNvPr id="154" name="Ovaal 153">
                  <a:extLst>
                    <a:ext uri="{FF2B5EF4-FFF2-40B4-BE49-F238E27FC236}">
                      <a16:creationId xmlns:a16="http://schemas.microsoft.com/office/drawing/2014/main" id="{619237BC-07AF-4205-86CB-4DA916AD80E2}"/>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155" name="Graphic 163" descr="Informatie">
                  <a:extLst>
                    <a:ext uri="{FF2B5EF4-FFF2-40B4-BE49-F238E27FC236}">
                      <a16:creationId xmlns:a16="http://schemas.microsoft.com/office/drawing/2014/main" id="{90074C34-6159-428C-848F-B71D80591BFF}"/>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a:solidFill>
                      <a:srgbClr val="211F26"/>
                    </a:solidFill>
                    <a:latin typeface="Calibri" panose="020F0502020204030204" pitchFamily="34" charset="0"/>
                    <a:cs typeface="Calibri" panose="020F0502020204030204" pitchFamily="34" charset="0"/>
                  </a:endParaRPr>
                </a:p>
              </p:txBody>
            </p:sp>
          </p:grpSp>
          <p:sp>
            <p:nvSpPr>
              <p:cNvPr id="105" name="Ovaal 104">
                <a:extLst>
                  <a:ext uri="{FF2B5EF4-FFF2-40B4-BE49-F238E27FC236}">
                    <a16:creationId xmlns:a16="http://schemas.microsoft.com/office/drawing/2014/main" id="{A661F35A-0A13-42EE-A2E0-5F082B279BE4}"/>
                  </a:ext>
                </a:extLst>
              </p:cNvPr>
              <p:cNvSpPr/>
              <p:nvPr userDrawn="1"/>
            </p:nvSpPr>
            <p:spPr>
              <a:xfrm>
                <a:off x="-3603587" y="414578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06" name="Rechthoek 105">
                <a:extLst>
                  <a:ext uri="{FF2B5EF4-FFF2-40B4-BE49-F238E27FC236}">
                    <a16:creationId xmlns:a16="http://schemas.microsoft.com/office/drawing/2014/main" id="{D8063E17-F1D5-4D60-ACD6-7DD983A69077}"/>
                  </a:ext>
                </a:extLst>
              </p:cNvPr>
              <p:cNvSpPr/>
              <p:nvPr userDrawn="1"/>
            </p:nvSpPr>
            <p:spPr>
              <a:xfrm>
                <a:off x="-3319415" y="4145790"/>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de afbeelding te schalen of bij te snijden,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Schaal met de bolletjes de afbeelding en met de hoekjes het afbeeldingskader.</a:t>
                </a:r>
              </a:p>
            </p:txBody>
          </p:sp>
          <p:grpSp>
            <p:nvGrpSpPr>
              <p:cNvPr id="107" name="Groep 106">
                <a:extLst>
                  <a:ext uri="{FF2B5EF4-FFF2-40B4-BE49-F238E27FC236}">
                    <a16:creationId xmlns:a16="http://schemas.microsoft.com/office/drawing/2014/main" id="{BED140BB-68FD-4A30-9A8A-12FAABDDA6B6}"/>
                  </a:ext>
                </a:extLst>
              </p:cNvPr>
              <p:cNvGrpSpPr/>
              <p:nvPr userDrawn="1"/>
            </p:nvGrpSpPr>
            <p:grpSpPr>
              <a:xfrm>
                <a:off x="-3408294" y="5236167"/>
                <a:ext cx="622283" cy="612919"/>
                <a:chOff x="12617641" y="3403239"/>
                <a:chExt cx="752963" cy="741634"/>
              </a:xfrm>
            </p:grpSpPr>
            <p:grpSp>
              <p:nvGrpSpPr>
                <p:cNvPr id="131" name="Groep 130">
                  <a:extLst>
                    <a:ext uri="{FF2B5EF4-FFF2-40B4-BE49-F238E27FC236}">
                      <a16:creationId xmlns:a16="http://schemas.microsoft.com/office/drawing/2014/main" id="{316F8B14-3AA3-431E-854E-1D6FBCED14F3}"/>
                    </a:ext>
                  </a:extLst>
                </p:cNvPr>
                <p:cNvGrpSpPr/>
                <p:nvPr userDrawn="1"/>
              </p:nvGrpSpPr>
              <p:grpSpPr>
                <a:xfrm>
                  <a:off x="12771550" y="3403239"/>
                  <a:ext cx="467156" cy="448491"/>
                  <a:chOff x="12782177" y="3403239"/>
                  <a:chExt cx="467156" cy="448491"/>
                </a:xfrm>
              </p:grpSpPr>
              <p:grpSp>
                <p:nvGrpSpPr>
                  <p:cNvPr id="141" name="Groep 140">
                    <a:extLst>
                      <a:ext uri="{FF2B5EF4-FFF2-40B4-BE49-F238E27FC236}">
                        <a16:creationId xmlns:a16="http://schemas.microsoft.com/office/drawing/2014/main" id="{21924277-E53F-4CFF-B10D-6192B56B3695}"/>
                      </a:ext>
                    </a:extLst>
                  </p:cNvPr>
                  <p:cNvGrpSpPr/>
                  <p:nvPr userDrawn="1"/>
                </p:nvGrpSpPr>
                <p:grpSpPr>
                  <a:xfrm>
                    <a:off x="12782177" y="3403239"/>
                    <a:ext cx="412972" cy="396132"/>
                    <a:chOff x="13554906" y="3320109"/>
                    <a:chExt cx="443912" cy="425811"/>
                  </a:xfrm>
                </p:grpSpPr>
                <p:grpSp>
                  <p:nvGrpSpPr>
                    <p:cNvPr id="148" name="Groep 147">
                      <a:extLst>
                        <a:ext uri="{FF2B5EF4-FFF2-40B4-BE49-F238E27FC236}">
                          <a16:creationId xmlns:a16="http://schemas.microsoft.com/office/drawing/2014/main" id="{3FDEAE7E-6C33-496A-9F14-5B4BB8F2608E}"/>
                        </a:ext>
                      </a:extLst>
                    </p:cNvPr>
                    <p:cNvGrpSpPr/>
                    <p:nvPr userDrawn="1"/>
                  </p:nvGrpSpPr>
                  <p:grpSpPr>
                    <a:xfrm>
                      <a:off x="13554906" y="3320109"/>
                      <a:ext cx="443912" cy="425811"/>
                      <a:chOff x="12909684" y="1276143"/>
                      <a:chExt cx="443912" cy="425811"/>
                    </a:xfrm>
                  </p:grpSpPr>
                  <p:sp>
                    <p:nvSpPr>
                      <p:cNvPr id="151" name="Rechthoek 150">
                        <a:extLst>
                          <a:ext uri="{FF2B5EF4-FFF2-40B4-BE49-F238E27FC236}">
                            <a16:creationId xmlns:a16="http://schemas.microsoft.com/office/drawing/2014/main" id="{24CDA27B-66A2-466F-988D-59A603A83C26}"/>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52" name="Rechthoek 151">
                        <a:extLst>
                          <a:ext uri="{FF2B5EF4-FFF2-40B4-BE49-F238E27FC236}">
                            <a16:creationId xmlns:a16="http://schemas.microsoft.com/office/drawing/2014/main" id="{099F2B2D-2A16-454D-B17D-6A33803167BB}"/>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53" name="Ovaal 152">
                        <a:extLst>
                          <a:ext uri="{FF2B5EF4-FFF2-40B4-BE49-F238E27FC236}">
                            <a16:creationId xmlns:a16="http://schemas.microsoft.com/office/drawing/2014/main" id="{E2AEE479-23C9-470C-A463-0F6287B863E1}"/>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pic>
                  <p:nvPicPr>
                    <p:cNvPr id="149" name="Afbeelding 148">
                      <a:extLst>
                        <a:ext uri="{FF2B5EF4-FFF2-40B4-BE49-F238E27FC236}">
                          <a16:creationId xmlns:a16="http://schemas.microsoft.com/office/drawing/2014/main" id="{D20A9F18-9A33-49C5-A6E2-3AC3C5020F13}"/>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2"/>
                      <a:ext cx="173367" cy="140220"/>
                    </a:xfrm>
                    <a:prstGeom prst="rect">
                      <a:avLst/>
                    </a:prstGeom>
                  </p:spPr>
                </p:pic>
                <p:pic>
                  <p:nvPicPr>
                    <p:cNvPr id="150" name="Afbeelding 149">
                      <a:extLst>
                        <a:ext uri="{FF2B5EF4-FFF2-40B4-BE49-F238E27FC236}">
                          <a16:creationId xmlns:a16="http://schemas.microsoft.com/office/drawing/2014/main" id="{045874ED-B8E2-4F40-9700-813461F79FC1}"/>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42" name="Groep 141">
                    <a:extLst>
                      <a:ext uri="{FF2B5EF4-FFF2-40B4-BE49-F238E27FC236}">
                        <a16:creationId xmlns:a16="http://schemas.microsoft.com/office/drawing/2014/main" id="{90490EDB-F384-4EB1-9306-5340F13F699D}"/>
                      </a:ext>
                    </a:extLst>
                  </p:cNvPr>
                  <p:cNvGrpSpPr/>
                  <p:nvPr userDrawn="1"/>
                </p:nvGrpSpPr>
                <p:grpSpPr>
                  <a:xfrm>
                    <a:off x="13103513" y="3705268"/>
                    <a:ext cx="145820" cy="146462"/>
                    <a:chOff x="13096169" y="3602278"/>
                    <a:chExt cx="145820" cy="146462"/>
                  </a:xfrm>
                </p:grpSpPr>
                <p:sp>
                  <p:nvSpPr>
                    <p:cNvPr id="146" name="Rechthoek 145">
                      <a:extLst>
                        <a:ext uri="{FF2B5EF4-FFF2-40B4-BE49-F238E27FC236}">
                          <a16:creationId xmlns:a16="http://schemas.microsoft.com/office/drawing/2014/main" id="{A2FDA99D-0433-4E0B-8753-22A1D8B20B6D}"/>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47" name="Rechthoek 146">
                      <a:extLst>
                        <a:ext uri="{FF2B5EF4-FFF2-40B4-BE49-F238E27FC236}">
                          <a16:creationId xmlns:a16="http://schemas.microsoft.com/office/drawing/2014/main" id="{74C9EE4C-A55E-4314-A3E4-1E1B264A4C22}"/>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43" name="Groep 142">
                    <a:extLst>
                      <a:ext uri="{FF2B5EF4-FFF2-40B4-BE49-F238E27FC236}">
                        <a16:creationId xmlns:a16="http://schemas.microsoft.com/office/drawing/2014/main" id="{001F4129-DF69-4520-90CF-61C39D028067}"/>
                      </a:ext>
                    </a:extLst>
                  </p:cNvPr>
                  <p:cNvGrpSpPr/>
                  <p:nvPr userDrawn="1"/>
                </p:nvGrpSpPr>
                <p:grpSpPr>
                  <a:xfrm rot="10800000">
                    <a:off x="13061402" y="3665637"/>
                    <a:ext cx="145820" cy="146462"/>
                    <a:chOff x="13096169" y="3602278"/>
                    <a:chExt cx="145820" cy="146462"/>
                  </a:xfrm>
                </p:grpSpPr>
                <p:sp>
                  <p:nvSpPr>
                    <p:cNvPr id="144" name="Rechthoek 143">
                      <a:extLst>
                        <a:ext uri="{FF2B5EF4-FFF2-40B4-BE49-F238E27FC236}">
                          <a16:creationId xmlns:a16="http://schemas.microsoft.com/office/drawing/2014/main" id="{02E35EA6-8237-40A2-AE88-E65EC11CF86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45" name="Rechthoek 144">
                      <a:extLst>
                        <a:ext uri="{FF2B5EF4-FFF2-40B4-BE49-F238E27FC236}">
                          <a16:creationId xmlns:a16="http://schemas.microsoft.com/office/drawing/2014/main" id="{D0673F5E-7577-4A09-8A84-27671305758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132" name="Rechthoek 131">
                  <a:extLst>
                    <a:ext uri="{FF2B5EF4-FFF2-40B4-BE49-F238E27FC236}">
                      <a16:creationId xmlns:a16="http://schemas.microsoft.com/office/drawing/2014/main" id="{D14BB8F8-0DAA-40A3-8E9D-77156235D5D9}"/>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Bijsnijden</a:t>
                  </a:r>
                </a:p>
              </p:txBody>
            </p:sp>
            <p:sp>
              <p:nvSpPr>
                <p:cNvPr id="140" name="Gelijkbenige driehoek 139">
                  <a:extLst>
                    <a:ext uri="{FF2B5EF4-FFF2-40B4-BE49-F238E27FC236}">
                      <a16:creationId xmlns:a16="http://schemas.microsoft.com/office/drawing/2014/main" id="{610858D3-B8E3-4C00-A9FA-ECDC41473407}"/>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sp>
            <p:nvSpPr>
              <p:cNvPr id="108" name="Rechthoek 107">
                <a:extLst>
                  <a:ext uri="{FF2B5EF4-FFF2-40B4-BE49-F238E27FC236}">
                    <a16:creationId xmlns:a16="http://schemas.microsoft.com/office/drawing/2014/main" id="{36EAB58B-B2EF-4C51-AEFE-B2A2D0711087}"/>
                  </a:ext>
                </a:extLst>
              </p:cNvPr>
              <p:cNvSpPr/>
              <p:nvPr userDrawn="1"/>
            </p:nvSpPr>
            <p:spPr>
              <a:xfrm>
                <a:off x="-3316836" y="3119689"/>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rgbClr val="211F26"/>
                  </a:solidFill>
                  <a:latin typeface="Calibri" panose="020F0502020204030204" pitchFamily="34" charset="0"/>
                  <a:cs typeface="Calibri" panose="020F0502020204030204" pitchFamily="34" charset="0"/>
                </a:endParaRPr>
              </a:p>
            </p:txBody>
          </p:sp>
          <p:grpSp>
            <p:nvGrpSpPr>
              <p:cNvPr id="109" name="Groep 108">
                <a:extLst>
                  <a:ext uri="{FF2B5EF4-FFF2-40B4-BE49-F238E27FC236}">
                    <a16:creationId xmlns:a16="http://schemas.microsoft.com/office/drawing/2014/main" id="{5E4049BC-C761-4BE0-9FD0-02B439074E2E}"/>
                  </a:ext>
                </a:extLst>
              </p:cNvPr>
              <p:cNvGrpSpPr/>
              <p:nvPr userDrawn="1"/>
            </p:nvGrpSpPr>
            <p:grpSpPr>
              <a:xfrm>
                <a:off x="-2485819" y="3399207"/>
                <a:ext cx="1222990" cy="563933"/>
                <a:chOff x="-2485819" y="3399207"/>
                <a:chExt cx="1222990" cy="563933"/>
              </a:xfrm>
            </p:grpSpPr>
            <p:sp>
              <p:nvSpPr>
                <p:cNvPr id="110" name="Rechthoek 109">
                  <a:extLst>
                    <a:ext uri="{FF2B5EF4-FFF2-40B4-BE49-F238E27FC236}">
                      <a16:creationId xmlns:a16="http://schemas.microsoft.com/office/drawing/2014/main" id="{21C5D57A-2F3F-4491-A230-CBB8A23DCF6A}"/>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11" name="Rechthoek 110">
                  <a:extLst>
                    <a:ext uri="{FF2B5EF4-FFF2-40B4-BE49-F238E27FC236}">
                      <a16:creationId xmlns:a16="http://schemas.microsoft.com/office/drawing/2014/main" id="{EB50E905-DEDC-4F85-A5B8-4095C295ABE1}"/>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112" name="Groep 111">
                  <a:extLst>
                    <a:ext uri="{FF2B5EF4-FFF2-40B4-BE49-F238E27FC236}">
                      <a16:creationId xmlns:a16="http://schemas.microsoft.com/office/drawing/2014/main" id="{09BE9FEC-CD91-46F8-94A1-F38A71E3491F}"/>
                    </a:ext>
                  </a:extLst>
                </p:cNvPr>
                <p:cNvGrpSpPr/>
                <p:nvPr userDrawn="1"/>
              </p:nvGrpSpPr>
              <p:grpSpPr>
                <a:xfrm>
                  <a:off x="-2403869" y="3460544"/>
                  <a:ext cx="155951" cy="131922"/>
                  <a:chOff x="12968836" y="3354170"/>
                  <a:chExt cx="404806" cy="342433"/>
                </a:xfrm>
              </p:grpSpPr>
              <p:sp>
                <p:nvSpPr>
                  <p:cNvPr id="125" name="Rechthoek: afgeronde hoeken 124">
                    <a:extLst>
                      <a:ext uri="{FF2B5EF4-FFF2-40B4-BE49-F238E27FC236}">
                        <a16:creationId xmlns:a16="http://schemas.microsoft.com/office/drawing/2014/main" id="{3DA7D672-12E3-4C33-878B-DF01DF8C8732}"/>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26" name="Rechthoek 125">
                    <a:extLst>
                      <a:ext uri="{FF2B5EF4-FFF2-40B4-BE49-F238E27FC236}">
                        <a16:creationId xmlns:a16="http://schemas.microsoft.com/office/drawing/2014/main" id="{AEC982D0-96F8-4BA6-90F8-D6DA3237BA4E}"/>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7" name="Rechthoek 126">
                    <a:extLst>
                      <a:ext uri="{FF2B5EF4-FFF2-40B4-BE49-F238E27FC236}">
                        <a16:creationId xmlns:a16="http://schemas.microsoft.com/office/drawing/2014/main" id="{40BADBD5-9CBD-4E0B-955D-ADD0A9E51A83}"/>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8" name="Rechthoek 127">
                    <a:extLst>
                      <a:ext uri="{FF2B5EF4-FFF2-40B4-BE49-F238E27FC236}">
                        <a16:creationId xmlns:a16="http://schemas.microsoft.com/office/drawing/2014/main" id="{891AAAAD-BBA0-4B7A-B254-771C57739B76}"/>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9" name="Rechthoek 128">
                    <a:extLst>
                      <a:ext uri="{FF2B5EF4-FFF2-40B4-BE49-F238E27FC236}">
                        <a16:creationId xmlns:a16="http://schemas.microsoft.com/office/drawing/2014/main" id="{638CF636-443E-4A0B-B6B5-A913DBF0BE77}"/>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30" name="Rechthoek 129">
                    <a:extLst>
                      <a:ext uri="{FF2B5EF4-FFF2-40B4-BE49-F238E27FC236}">
                        <a16:creationId xmlns:a16="http://schemas.microsoft.com/office/drawing/2014/main" id="{21615771-8E78-42FD-AF15-34EB4F8D4F9F}"/>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13" name="Groep 112">
                  <a:extLst>
                    <a:ext uri="{FF2B5EF4-FFF2-40B4-BE49-F238E27FC236}">
                      <a16:creationId xmlns:a16="http://schemas.microsoft.com/office/drawing/2014/main" id="{6B58140A-33EB-47EE-8506-D72DC33824D1}"/>
                    </a:ext>
                  </a:extLst>
                </p:cNvPr>
                <p:cNvGrpSpPr/>
                <p:nvPr userDrawn="1"/>
              </p:nvGrpSpPr>
              <p:grpSpPr>
                <a:xfrm>
                  <a:off x="-2423424" y="3690208"/>
                  <a:ext cx="166739" cy="218963"/>
                  <a:chOff x="12940828" y="3950597"/>
                  <a:chExt cx="432813" cy="568367"/>
                </a:xfrm>
              </p:grpSpPr>
              <p:grpSp>
                <p:nvGrpSpPr>
                  <p:cNvPr id="117" name="Groep 116">
                    <a:extLst>
                      <a:ext uri="{FF2B5EF4-FFF2-40B4-BE49-F238E27FC236}">
                        <a16:creationId xmlns:a16="http://schemas.microsoft.com/office/drawing/2014/main" id="{F5A27099-9C07-4628-8190-53BAC4086F85}"/>
                      </a:ext>
                    </a:extLst>
                  </p:cNvPr>
                  <p:cNvGrpSpPr/>
                  <p:nvPr userDrawn="1"/>
                </p:nvGrpSpPr>
                <p:grpSpPr>
                  <a:xfrm>
                    <a:off x="13000382" y="4006891"/>
                    <a:ext cx="373259" cy="315747"/>
                    <a:chOff x="12968836" y="3354170"/>
                    <a:chExt cx="404806" cy="342433"/>
                  </a:xfrm>
                </p:grpSpPr>
                <p:sp>
                  <p:nvSpPr>
                    <p:cNvPr id="119" name="Rechthoek: afgeronde hoeken 118">
                      <a:extLst>
                        <a:ext uri="{FF2B5EF4-FFF2-40B4-BE49-F238E27FC236}">
                          <a16:creationId xmlns:a16="http://schemas.microsoft.com/office/drawing/2014/main" id="{62CD18B6-4DC3-4CDB-9ACA-EB37D6FADA53}"/>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20" name="Rechthoek 119">
                      <a:extLst>
                        <a:ext uri="{FF2B5EF4-FFF2-40B4-BE49-F238E27FC236}">
                          <a16:creationId xmlns:a16="http://schemas.microsoft.com/office/drawing/2014/main" id="{51BAE710-F620-4E46-BD18-BCFEE45F58F5}"/>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1" name="Rechthoek 120">
                      <a:extLst>
                        <a:ext uri="{FF2B5EF4-FFF2-40B4-BE49-F238E27FC236}">
                          <a16:creationId xmlns:a16="http://schemas.microsoft.com/office/drawing/2014/main" id="{4858E5EA-7DE8-4134-8292-4D28B48FFD00}"/>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2" name="Rechthoek 121">
                      <a:extLst>
                        <a:ext uri="{FF2B5EF4-FFF2-40B4-BE49-F238E27FC236}">
                          <a16:creationId xmlns:a16="http://schemas.microsoft.com/office/drawing/2014/main" id="{39AB1A8F-9A59-41B4-B536-7F5208D97408}"/>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3" name="Rechthoek 122">
                      <a:extLst>
                        <a:ext uri="{FF2B5EF4-FFF2-40B4-BE49-F238E27FC236}">
                          <a16:creationId xmlns:a16="http://schemas.microsoft.com/office/drawing/2014/main" id="{B69C7BBB-172C-4B71-997F-CEE495B52F8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4" name="Rechthoek 123">
                      <a:extLst>
                        <a:ext uri="{FF2B5EF4-FFF2-40B4-BE49-F238E27FC236}">
                          <a16:creationId xmlns:a16="http://schemas.microsoft.com/office/drawing/2014/main" id="{A320BA9A-564B-49E5-AFDF-1F5EBB8713D4}"/>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sp>
                <p:nvSpPr>
                  <p:cNvPr id="118" name="Boog 117">
                    <a:extLst>
                      <a:ext uri="{FF2B5EF4-FFF2-40B4-BE49-F238E27FC236}">
                        <a16:creationId xmlns:a16="http://schemas.microsoft.com/office/drawing/2014/main" id="{778932FC-936D-450B-A224-CE551EC4BECD}"/>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sp>
              <p:nvSpPr>
                <p:cNvPr id="114" name="Tekstvak 113">
                  <a:extLst>
                    <a:ext uri="{FF2B5EF4-FFF2-40B4-BE49-F238E27FC236}">
                      <a16:creationId xmlns:a16="http://schemas.microsoft.com/office/drawing/2014/main" id="{673B48BA-3411-4773-A88E-142A7B4E7013}"/>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Indeling</a:t>
                  </a:r>
                </a:p>
              </p:txBody>
            </p:sp>
            <p:sp>
              <p:nvSpPr>
                <p:cNvPr id="115" name="Tekstvak 114">
                  <a:extLst>
                    <a:ext uri="{FF2B5EF4-FFF2-40B4-BE49-F238E27FC236}">
                      <a16:creationId xmlns:a16="http://schemas.microsoft.com/office/drawing/2014/main" id="{64E691E2-B771-4E9D-AD74-4BE8568661E4}"/>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Dia Herstellen</a:t>
                  </a:r>
                </a:p>
              </p:txBody>
            </p:sp>
            <p:sp>
              <p:nvSpPr>
                <p:cNvPr id="116" name="Vrije vorm: vorm 115">
                  <a:extLst>
                    <a:ext uri="{FF2B5EF4-FFF2-40B4-BE49-F238E27FC236}">
                      <a16:creationId xmlns:a16="http://schemas.microsoft.com/office/drawing/2014/main" id="{C9858205-26F6-4C32-873C-7E31EF3F6917}"/>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grpSp>
        </p:grpSp>
      </p:grpSp>
      <p:sp>
        <p:nvSpPr>
          <p:cNvPr id="165" name="Titel 2">
            <a:extLst>
              <a:ext uri="{FF2B5EF4-FFF2-40B4-BE49-F238E27FC236}">
                <a16:creationId xmlns:a16="http://schemas.microsoft.com/office/drawing/2014/main" id="{93E86168-1B16-4845-AF8F-729E1D7C9FF4}"/>
              </a:ext>
            </a:extLst>
          </p:cNvPr>
          <p:cNvSpPr>
            <a:spLocks noGrp="1"/>
          </p:cNvSpPr>
          <p:nvPr>
            <p:ph type="title" hasCustomPrompt="1"/>
          </p:nvPr>
        </p:nvSpPr>
        <p:spPr>
          <a:xfrm>
            <a:off x="3700176" y="728743"/>
            <a:ext cx="7793778" cy="895483"/>
          </a:xfrm>
        </p:spPr>
        <p:txBody>
          <a:bodyPr/>
          <a:lstStyle>
            <a:lvl1pPr>
              <a:defRPr/>
            </a:lvl1pPr>
          </a:lstStyle>
          <a:p>
            <a:r>
              <a:rPr lang="nl-NL"/>
              <a:t>Plaats hier een titel</a:t>
            </a:r>
            <a:br>
              <a:rPr lang="nl-NL"/>
            </a:br>
            <a:r>
              <a:rPr lang="nl-NL"/>
              <a:t>max. 2 regels</a:t>
            </a:r>
          </a:p>
        </p:txBody>
      </p:sp>
    </p:spTree>
    <p:extLst>
      <p:ext uri="{BB962C8B-B14F-4D97-AF65-F5344CB8AC3E}">
        <p14:creationId xmlns:p14="http://schemas.microsoft.com/office/powerpoint/2010/main" val="4175503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eeld en Titel #2">
    <p:spTree>
      <p:nvGrpSpPr>
        <p:cNvPr id="1" name=""/>
        <p:cNvGrpSpPr/>
        <p:nvPr/>
      </p:nvGrpSpPr>
      <p:grpSpPr>
        <a:xfrm>
          <a:off x="0" y="0"/>
          <a:ext cx="0" cy="0"/>
          <a:chOff x="0" y="0"/>
          <a:chExt cx="0" cy="0"/>
        </a:xfrm>
      </p:grpSpPr>
      <p:sp>
        <p:nvSpPr>
          <p:cNvPr id="186" name="Tijdelijke aanduiding voor afbeelding 185">
            <a:extLst>
              <a:ext uri="{FF2B5EF4-FFF2-40B4-BE49-F238E27FC236}">
                <a16:creationId xmlns:a16="http://schemas.microsoft.com/office/drawing/2014/main" id="{F59D94D8-16FE-4F78-9ED1-5B93711C5634}"/>
              </a:ext>
            </a:extLst>
          </p:cNvPr>
          <p:cNvSpPr>
            <a:spLocks noGrp="1"/>
          </p:cNvSpPr>
          <p:nvPr>
            <p:ph type="pic" sz="quarter" idx="14" hasCustomPrompt="1"/>
          </p:nvPr>
        </p:nvSpPr>
        <p:spPr>
          <a:xfrm>
            <a:off x="7604936" y="-1"/>
            <a:ext cx="4592715" cy="6857761"/>
          </a:xfrm>
          <a:prstGeom prst="rect">
            <a:avLst/>
          </a:prstGeom>
          <a:solidFill>
            <a:schemeClr val="bg1">
              <a:lumMod val="95000"/>
            </a:schemeClr>
          </a:solidFill>
          <a:ln>
            <a:noFill/>
          </a:ln>
        </p:spPr>
        <p:txBody>
          <a:bodyPr wrap="square" bIns="1620000" anchor="ctr">
            <a:noAutofit/>
          </a:bodyP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a:t>Klik op het onderstaand icoon </a:t>
            </a:r>
            <a:br>
              <a:rPr lang="nl-NL"/>
            </a:br>
            <a:r>
              <a:rPr lang="nl-NL"/>
              <a:t>om een foto in te voegen.</a:t>
            </a:r>
            <a:br>
              <a:rPr lang="nl-NL"/>
            </a:br>
            <a:br>
              <a:rPr lang="nl-NL"/>
            </a:br>
            <a:r>
              <a:rPr lang="nl-NL"/>
              <a:t>Meer hulp nodig? </a:t>
            </a:r>
            <a:br>
              <a:rPr lang="nl-NL"/>
            </a:br>
            <a:r>
              <a:rPr lang="nl-NL"/>
              <a:t>Aan de zijkanten van de dia's zijn instructies </a:t>
            </a:r>
            <a:br>
              <a:rPr lang="nl-NL"/>
            </a:br>
            <a:r>
              <a:rPr lang="nl-NL"/>
              <a:t>geplaatst voor verdere informatie.</a:t>
            </a:r>
          </a:p>
        </p:txBody>
      </p:sp>
      <p:sp>
        <p:nvSpPr>
          <p:cNvPr id="7" name="Tekstvak 6"/>
          <p:cNvSpPr txBox="1"/>
          <p:nvPr userDrawn="1"/>
        </p:nvSpPr>
        <p:spPr>
          <a:xfrm>
            <a:off x="-10750" y="-662296"/>
            <a:ext cx="12192000" cy="461665"/>
          </a:xfrm>
          <a:prstGeom prst="rect">
            <a:avLst/>
          </a:prstGeom>
          <a:noFill/>
        </p:spPr>
        <p:txBody>
          <a:bodyPr wrap="square" rtlCol="0">
            <a:spAutoFit/>
          </a:bodyPr>
          <a:lstStyle/>
          <a:p>
            <a:pPr marL="0" algn="ctr" defTabSz="914400" rtl="0" eaLnBrk="1" latinLnBrk="0" hangingPunct="1"/>
            <a:r>
              <a:rPr lang="nl-NL" sz="2400" b="0" kern="1200" spc="50" baseline="0">
                <a:solidFill>
                  <a:schemeClr val="accent2"/>
                </a:solidFill>
                <a:latin typeface="+mj-lt"/>
                <a:ea typeface="+mn-ea"/>
                <a:cs typeface="Calibri" panose="020F0502020204030204" pitchFamily="34" charset="0"/>
              </a:rPr>
              <a:t>Beeld en Titel</a:t>
            </a:r>
          </a:p>
        </p:txBody>
      </p:sp>
      <p:grpSp>
        <p:nvGrpSpPr>
          <p:cNvPr id="92" name="INSTRUCTIE">
            <a:extLst>
              <a:ext uri="{FF2B5EF4-FFF2-40B4-BE49-F238E27FC236}">
                <a16:creationId xmlns:a16="http://schemas.microsoft.com/office/drawing/2014/main" id="{195FDF81-A50E-4AF4-B1AA-6E1E79396C95}"/>
              </a:ext>
            </a:extLst>
          </p:cNvPr>
          <p:cNvGrpSpPr/>
          <p:nvPr userDrawn="1"/>
        </p:nvGrpSpPr>
        <p:grpSpPr>
          <a:xfrm>
            <a:off x="12377595" y="0"/>
            <a:ext cx="3693386" cy="6857760"/>
            <a:chOff x="-3786437" y="0"/>
            <a:chExt cx="3693386" cy="6857760"/>
          </a:xfrm>
        </p:grpSpPr>
        <p:sp>
          <p:nvSpPr>
            <p:cNvPr id="93" name="Rechthoek 92">
              <a:extLst>
                <a:ext uri="{FF2B5EF4-FFF2-40B4-BE49-F238E27FC236}">
                  <a16:creationId xmlns:a16="http://schemas.microsoft.com/office/drawing/2014/main" id="{D6BB7506-9CAB-48CE-A65F-78739CE46EDD}"/>
                </a:ext>
              </a:extLst>
            </p:cNvPr>
            <p:cNvSpPr/>
            <p:nvPr userDrawn="1"/>
          </p:nvSpPr>
          <p:spPr>
            <a:xfrm>
              <a:off x="-3786437" y="6029760"/>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94" name="INSTRUCTIE">
              <a:extLst>
                <a:ext uri="{FF2B5EF4-FFF2-40B4-BE49-F238E27FC236}">
                  <a16:creationId xmlns:a16="http://schemas.microsoft.com/office/drawing/2014/main" id="{5FFED835-D052-4ECC-83C9-88636844F749}"/>
                </a:ext>
              </a:extLst>
            </p:cNvPr>
            <p:cNvGrpSpPr/>
            <p:nvPr userDrawn="1"/>
          </p:nvGrpSpPr>
          <p:grpSpPr>
            <a:xfrm>
              <a:off x="-3786165" y="0"/>
              <a:ext cx="3693114" cy="6177730"/>
              <a:chOff x="-3786165" y="0"/>
              <a:chExt cx="3693114" cy="6177730"/>
            </a:xfrm>
          </p:grpSpPr>
          <p:sp>
            <p:nvSpPr>
              <p:cNvPr id="95" name="Rechthoek 94">
                <a:extLst>
                  <a:ext uri="{FF2B5EF4-FFF2-40B4-BE49-F238E27FC236}">
                    <a16:creationId xmlns:a16="http://schemas.microsoft.com/office/drawing/2014/main" id="{46BD5037-21FA-47DD-A8EC-E4391DC93A58}"/>
                  </a:ext>
                </a:extLst>
              </p:cNvPr>
              <p:cNvSpPr/>
              <p:nvPr userDrawn="1"/>
            </p:nvSpPr>
            <p:spPr>
              <a:xfrm>
                <a:off x="-3786165" y="0"/>
                <a:ext cx="3593091" cy="602520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Afbeelding invoegen/opmaken</a:t>
                </a:r>
              </a:p>
            </p:txBody>
          </p:sp>
          <p:sp>
            <p:nvSpPr>
              <p:cNvPr id="96" name="Ovaal 95">
                <a:extLst>
                  <a:ext uri="{FF2B5EF4-FFF2-40B4-BE49-F238E27FC236}">
                    <a16:creationId xmlns:a16="http://schemas.microsoft.com/office/drawing/2014/main" id="{57417830-BFDD-475F-823D-365D13FD5EC3}"/>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7" name="Rechthoek 96">
                <a:extLst>
                  <a:ext uri="{FF2B5EF4-FFF2-40B4-BE49-F238E27FC236}">
                    <a16:creationId xmlns:a16="http://schemas.microsoft.com/office/drawing/2014/main" id="{84890EC5-1F07-494E-93F9-D237D4D2AC34}"/>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afbeelding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afbeelding in te voegen </a:t>
                </a: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8" name="Groep 97">
                <a:extLst>
                  <a:ext uri="{FF2B5EF4-FFF2-40B4-BE49-F238E27FC236}">
                    <a16:creationId xmlns:a16="http://schemas.microsoft.com/office/drawing/2014/main" id="{0FC40FB0-82FE-42D3-A0A9-256C3B569D18}"/>
                  </a:ext>
                </a:extLst>
              </p:cNvPr>
              <p:cNvGrpSpPr/>
              <p:nvPr userDrawn="1"/>
            </p:nvGrpSpPr>
            <p:grpSpPr>
              <a:xfrm>
                <a:off x="-3316179" y="1231351"/>
                <a:ext cx="294789" cy="318834"/>
                <a:chOff x="14466489" y="1001522"/>
                <a:chExt cx="290627" cy="314333"/>
              </a:xfrm>
            </p:grpSpPr>
            <p:sp>
              <p:nvSpPr>
                <p:cNvPr id="159" name="Rechthoek 158">
                  <a:extLst>
                    <a:ext uri="{FF2B5EF4-FFF2-40B4-BE49-F238E27FC236}">
                      <a16:creationId xmlns:a16="http://schemas.microsoft.com/office/drawing/2014/main" id="{523BD602-7A05-4ABE-AB92-E4052691054E}"/>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60" name="Ovaal 159">
                  <a:extLst>
                    <a:ext uri="{FF2B5EF4-FFF2-40B4-BE49-F238E27FC236}">
                      <a16:creationId xmlns:a16="http://schemas.microsoft.com/office/drawing/2014/main" id="{351208A9-17D0-4F28-898F-4307A60F3F23}"/>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61" name="Vrije vorm: vorm 160">
                  <a:extLst>
                    <a:ext uri="{FF2B5EF4-FFF2-40B4-BE49-F238E27FC236}">
                      <a16:creationId xmlns:a16="http://schemas.microsoft.com/office/drawing/2014/main" id="{98CBAF6B-87F8-495D-B2CC-60DAA0EF9AC7}"/>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62" name="Rechthoek: afgeronde hoeken 161">
                  <a:extLst>
                    <a:ext uri="{FF2B5EF4-FFF2-40B4-BE49-F238E27FC236}">
                      <a16:creationId xmlns:a16="http://schemas.microsoft.com/office/drawing/2014/main" id="{52C86D4D-B1D0-4BD0-81BC-21A8BD1F9B61}"/>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cxnSp>
              <p:nvCxnSpPr>
                <p:cNvPr id="163" name="Rechte verbindingslijn 162">
                  <a:extLst>
                    <a:ext uri="{FF2B5EF4-FFF2-40B4-BE49-F238E27FC236}">
                      <a16:creationId xmlns:a16="http://schemas.microsoft.com/office/drawing/2014/main" id="{B9A9F455-2F7C-4941-BCB8-65BBBC67D7D8}"/>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4" name="Rechte verbindingslijn 163">
                  <a:extLst>
                    <a:ext uri="{FF2B5EF4-FFF2-40B4-BE49-F238E27FC236}">
                      <a16:creationId xmlns:a16="http://schemas.microsoft.com/office/drawing/2014/main" id="{5E04B91C-2027-4F5A-9865-158B96C90D72}"/>
                    </a:ext>
                  </a:extLst>
                </p:cNvPr>
                <p:cNvCxnSpPr>
                  <a:cxnSpLocks/>
                  <a:stCxn id="162"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99" name="Ovaal 98">
                <a:extLst>
                  <a:ext uri="{FF2B5EF4-FFF2-40B4-BE49-F238E27FC236}">
                    <a16:creationId xmlns:a16="http://schemas.microsoft.com/office/drawing/2014/main" id="{E798661E-0E49-4568-A465-00211B261002}"/>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00" name="Rechthoek 99">
                <a:extLst>
                  <a:ext uri="{FF2B5EF4-FFF2-40B4-BE49-F238E27FC236}">
                    <a16:creationId xmlns:a16="http://schemas.microsoft.com/office/drawing/2014/main" id="{EDA553FF-5B08-45C5-B98E-0B077CBFA523}"/>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afbeelding</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01" name="Groep 100">
                <a:extLst>
                  <a:ext uri="{FF2B5EF4-FFF2-40B4-BE49-F238E27FC236}">
                    <a16:creationId xmlns:a16="http://schemas.microsoft.com/office/drawing/2014/main" id="{7451D345-3CC5-4FF6-B2F0-435423657EC2}"/>
                  </a:ext>
                </a:extLst>
              </p:cNvPr>
              <p:cNvGrpSpPr/>
              <p:nvPr userDrawn="1"/>
            </p:nvGrpSpPr>
            <p:grpSpPr>
              <a:xfrm>
                <a:off x="-3311319" y="2164285"/>
                <a:ext cx="825500" cy="209550"/>
                <a:chOff x="13504624" y="2482850"/>
                <a:chExt cx="825500" cy="209550"/>
              </a:xfrm>
            </p:grpSpPr>
            <p:sp>
              <p:nvSpPr>
                <p:cNvPr id="156" name="Rechthoek 155">
                  <a:extLst>
                    <a:ext uri="{FF2B5EF4-FFF2-40B4-BE49-F238E27FC236}">
                      <a16:creationId xmlns:a16="http://schemas.microsoft.com/office/drawing/2014/main" id="{A4759A3C-E5B9-439C-84FF-C520A7EFC8D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157" name="Rechte verbindingslijn 156">
                  <a:extLst>
                    <a:ext uri="{FF2B5EF4-FFF2-40B4-BE49-F238E27FC236}">
                      <a16:creationId xmlns:a16="http://schemas.microsoft.com/office/drawing/2014/main" id="{519C1A09-7AAA-4D93-BBB0-0A6CE85FA706}"/>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58" name="Gelijkbenige driehoek 157">
                  <a:extLst>
                    <a:ext uri="{FF2B5EF4-FFF2-40B4-BE49-F238E27FC236}">
                      <a16:creationId xmlns:a16="http://schemas.microsoft.com/office/drawing/2014/main" id="{5D613CCA-699C-4BE6-931F-413D3E36AA3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sp>
            <p:nvSpPr>
              <p:cNvPr id="102" name="Ovaal 101">
                <a:extLst>
                  <a:ext uri="{FF2B5EF4-FFF2-40B4-BE49-F238E27FC236}">
                    <a16:creationId xmlns:a16="http://schemas.microsoft.com/office/drawing/2014/main" id="{E651468C-EE7D-4347-9DDC-16CE774D0CF8}"/>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03" name="Rechthoek 102">
                <a:extLst>
                  <a:ext uri="{FF2B5EF4-FFF2-40B4-BE49-F238E27FC236}">
                    <a16:creationId xmlns:a16="http://schemas.microsoft.com/office/drawing/2014/main" id="{A6F2AA9B-BB6D-4089-B44D-2512EE07D20C}"/>
                  </a:ext>
                </a:extLst>
              </p:cNvPr>
              <p:cNvSpPr/>
              <p:nvPr userDrawn="1"/>
            </p:nvSpPr>
            <p:spPr>
              <a:xfrm>
                <a:off x="-3319416" y="2553360"/>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met de rechter muisknop op de miniatuurweergave van de dia aan de linkerkant van het scherm en kies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‘Dia herstellen’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04" name="ICOON_info">
                <a:extLst>
                  <a:ext uri="{FF2B5EF4-FFF2-40B4-BE49-F238E27FC236}">
                    <a16:creationId xmlns:a16="http://schemas.microsoft.com/office/drawing/2014/main" id="{86B27E2D-E40D-45A2-B413-0E8400FD878B}"/>
                  </a:ext>
                </a:extLst>
              </p:cNvPr>
              <p:cNvGrpSpPr/>
              <p:nvPr userDrawn="1"/>
            </p:nvGrpSpPr>
            <p:grpSpPr>
              <a:xfrm>
                <a:off x="-376736" y="5894045"/>
                <a:ext cx="283685" cy="283685"/>
                <a:chOff x="-510741" y="5913713"/>
                <a:chExt cx="267555" cy="267555"/>
              </a:xfrm>
            </p:grpSpPr>
            <p:sp>
              <p:nvSpPr>
                <p:cNvPr id="154" name="Ovaal 153">
                  <a:extLst>
                    <a:ext uri="{FF2B5EF4-FFF2-40B4-BE49-F238E27FC236}">
                      <a16:creationId xmlns:a16="http://schemas.microsoft.com/office/drawing/2014/main" id="{619237BC-07AF-4205-86CB-4DA916AD80E2}"/>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155" name="Graphic 163" descr="Informatie">
                  <a:extLst>
                    <a:ext uri="{FF2B5EF4-FFF2-40B4-BE49-F238E27FC236}">
                      <a16:creationId xmlns:a16="http://schemas.microsoft.com/office/drawing/2014/main" id="{90074C34-6159-428C-848F-B71D80591BFF}"/>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a:solidFill>
                      <a:srgbClr val="211F26"/>
                    </a:solidFill>
                    <a:latin typeface="Calibri" panose="020F0502020204030204" pitchFamily="34" charset="0"/>
                    <a:cs typeface="Calibri" panose="020F0502020204030204" pitchFamily="34" charset="0"/>
                  </a:endParaRPr>
                </a:p>
              </p:txBody>
            </p:sp>
          </p:grpSp>
          <p:sp>
            <p:nvSpPr>
              <p:cNvPr id="105" name="Ovaal 104">
                <a:extLst>
                  <a:ext uri="{FF2B5EF4-FFF2-40B4-BE49-F238E27FC236}">
                    <a16:creationId xmlns:a16="http://schemas.microsoft.com/office/drawing/2014/main" id="{A661F35A-0A13-42EE-A2E0-5F082B279BE4}"/>
                  </a:ext>
                </a:extLst>
              </p:cNvPr>
              <p:cNvSpPr/>
              <p:nvPr userDrawn="1"/>
            </p:nvSpPr>
            <p:spPr>
              <a:xfrm>
                <a:off x="-3603587" y="414578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06" name="Rechthoek 105">
                <a:extLst>
                  <a:ext uri="{FF2B5EF4-FFF2-40B4-BE49-F238E27FC236}">
                    <a16:creationId xmlns:a16="http://schemas.microsoft.com/office/drawing/2014/main" id="{D8063E17-F1D5-4D60-ACD6-7DD983A69077}"/>
                  </a:ext>
                </a:extLst>
              </p:cNvPr>
              <p:cNvSpPr/>
              <p:nvPr userDrawn="1"/>
            </p:nvSpPr>
            <p:spPr>
              <a:xfrm>
                <a:off x="-3319415" y="4145790"/>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de afbeelding te schalen of bij te snijden,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Schaal met de bolletjes de afbeelding en met de hoekjes het afbeeldingskader.</a:t>
                </a:r>
              </a:p>
            </p:txBody>
          </p:sp>
          <p:grpSp>
            <p:nvGrpSpPr>
              <p:cNvPr id="107" name="Groep 106">
                <a:extLst>
                  <a:ext uri="{FF2B5EF4-FFF2-40B4-BE49-F238E27FC236}">
                    <a16:creationId xmlns:a16="http://schemas.microsoft.com/office/drawing/2014/main" id="{BED140BB-68FD-4A30-9A8A-12FAABDDA6B6}"/>
                  </a:ext>
                </a:extLst>
              </p:cNvPr>
              <p:cNvGrpSpPr/>
              <p:nvPr userDrawn="1"/>
            </p:nvGrpSpPr>
            <p:grpSpPr>
              <a:xfrm>
                <a:off x="-3408294" y="5236167"/>
                <a:ext cx="622283" cy="612919"/>
                <a:chOff x="12617641" y="3403239"/>
                <a:chExt cx="752963" cy="741634"/>
              </a:xfrm>
            </p:grpSpPr>
            <p:grpSp>
              <p:nvGrpSpPr>
                <p:cNvPr id="131" name="Groep 130">
                  <a:extLst>
                    <a:ext uri="{FF2B5EF4-FFF2-40B4-BE49-F238E27FC236}">
                      <a16:creationId xmlns:a16="http://schemas.microsoft.com/office/drawing/2014/main" id="{316F8B14-3AA3-431E-854E-1D6FBCED14F3}"/>
                    </a:ext>
                  </a:extLst>
                </p:cNvPr>
                <p:cNvGrpSpPr/>
                <p:nvPr userDrawn="1"/>
              </p:nvGrpSpPr>
              <p:grpSpPr>
                <a:xfrm>
                  <a:off x="12771550" y="3403239"/>
                  <a:ext cx="467156" cy="448491"/>
                  <a:chOff x="12782177" y="3403239"/>
                  <a:chExt cx="467156" cy="448491"/>
                </a:xfrm>
              </p:grpSpPr>
              <p:grpSp>
                <p:nvGrpSpPr>
                  <p:cNvPr id="141" name="Groep 140">
                    <a:extLst>
                      <a:ext uri="{FF2B5EF4-FFF2-40B4-BE49-F238E27FC236}">
                        <a16:creationId xmlns:a16="http://schemas.microsoft.com/office/drawing/2014/main" id="{21924277-E53F-4CFF-B10D-6192B56B3695}"/>
                      </a:ext>
                    </a:extLst>
                  </p:cNvPr>
                  <p:cNvGrpSpPr/>
                  <p:nvPr userDrawn="1"/>
                </p:nvGrpSpPr>
                <p:grpSpPr>
                  <a:xfrm>
                    <a:off x="12782177" y="3403239"/>
                    <a:ext cx="412972" cy="396132"/>
                    <a:chOff x="13554906" y="3320109"/>
                    <a:chExt cx="443912" cy="425811"/>
                  </a:xfrm>
                </p:grpSpPr>
                <p:grpSp>
                  <p:nvGrpSpPr>
                    <p:cNvPr id="148" name="Groep 147">
                      <a:extLst>
                        <a:ext uri="{FF2B5EF4-FFF2-40B4-BE49-F238E27FC236}">
                          <a16:creationId xmlns:a16="http://schemas.microsoft.com/office/drawing/2014/main" id="{3FDEAE7E-6C33-496A-9F14-5B4BB8F2608E}"/>
                        </a:ext>
                      </a:extLst>
                    </p:cNvPr>
                    <p:cNvGrpSpPr/>
                    <p:nvPr userDrawn="1"/>
                  </p:nvGrpSpPr>
                  <p:grpSpPr>
                    <a:xfrm>
                      <a:off x="13554906" y="3320109"/>
                      <a:ext cx="443912" cy="425811"/>
                      <a:chOff x="12909684" y="1276143"/>
                      <a:chExt cx="443912" cy="425811"/>
                    </a:xfrm>
                  </p:grpSpPr>
                  <p:sp>
                    <p:nvSpPr>
                      <p:cNvPr id="151" name="Rechthoek 150">
                        <a:extLst>
                          <a:ext uri="{FF2B5EF4-FFF2-40B4-BE49-F238E27FC236}">
                            <a16:creationId xmlns:a16="http://schemas.microsoft.com/office/drawing/2014/main" id="{24CDA27B-66A2-466F-988D-59A603A83C26}"/>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52" name="Rechthoek 151">
                        <a:extLst>
                          <a:ext uri="{FF2B5EF4-FFF2-40B4-BE49-F238E27FC236}">
                            <a16:creationId xmlns:a16="http://schemas.microsoft.com/office/drawing/2014/main" id="{099F2B2D-2A16-454D-B17D-6A33803167BB}"/>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53" name="Ovaal 152">
                        <a:extLst>
                          <a:ext uri="{FF2B5EF4-FFF2-40B4-BE49-F238E27FC236}">
                            <a16:creationId xmlns:a16="http://schemas.microsoft.com/office/drawing/2014/main" id="{E2AEE479-23C9-470C-A463-0F6287B863E1}"/>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pic>
                  <p:nvPicPr>
                    <p:cNvPr id="149" name="Afbeelding 148">
                      <a:extLst>
                        <a:ext uri="{FF2B5EF4-FFF2-40B4-BE49-F238E27FC236}">
                          <a16:creationId xmlns:a16="http://schemas.microsoft.com/office/drawing/2014/main" id="{D20A9F18-9A33-49C5-A6E2-3AC3C5020F13}"/>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2"/>
                      <a:ext cx="173367" cy="140220"/>
                    </a:xfrm>
                    <a:prstGeom prst="rect">
                      <a:avLst/>
                    </a:prstGeom>
                  </p:spPr>
                </p:pic>
                <p:pic>
                  <p:nvPicPr>
                    <p:cNvPr id="150" name="Afbeelding 149">
                      <a:extLst>
                        <a:ext uri="{FF2B5EF4-FFF2-40B4-BE49-F238E27FC236}">
                          <a16:creationId xmlns:a16="http://schemas.microsoft.com/office/drawing/2014/main" id="{045874ED-B8E2-4F40-9700-813461F79FC1}"/>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42" name="Groep 141">
                    <a:extLst>
                      <a:ext uri="{FF2B5EF4-FFF2-40B4-BE49-F238E27FC236}">
                        <a16:creationId xmlns:a16="http://schemas.microsoft.com/office/drawing/2014/main" id="{90490EDB-F384-4EB1-9306-5340F13F699D}"/>
                      </a:ext>
                    </a:extLst>
                  </p:cNvPr>
                  <p:cNvGrpSpPr/>
                  <p:nvPr userDrawn="1"/>
                </p:nvGrpSpPr>
                <p:grpSpPr>
                  <a:xfrm>
                    <a:off x="13103513" y="3705268"/>
                    <a:ext cx="145820" cy="146462"/>
                    <a:chOff x="13096169" y="3602278"/>
                    <a:chExt cx="145820" cy="146462"/>
                  </a:xfrm>
                </p:grpSpPr>
                <p:sp>
                  <p:nvSpPr>
                    <p:cNvPr id="146" name="Rechthoek 145">
                      <a:extLst>
                        <a:ext uri="{FF2B5EF4-FFF2-40B4-BE49-F238E27FC236}">
                          <a16:creationId xmlns:a16="http://schemas.microsoft.com/office/drawing/2014/main" id="{A2FDA99D-0433-4E0B-8753-22A1D8B20B6D}"/>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47" name="Rechthoek 146">
                      <a:extLst>
                        <a:ext uri="{FF2B5EF4-FFF2-40B4-BE49-F238E27FC236}">
                          <a16:creationId xmlns:a16="http://schemas.microsoft.com/office/drawing/2014/main" id="{74C9EE4C-A55E-4314-A3E4-1E1B264A4C22}"/>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43" name="Groep 142">
                    <a:extLst>
                      <a:ext uri="{FF2B5EF4-FFF2-40B4-BE49-F238E27FC236}">
                        <a16:creationId xmlns:a16="http://schemas.microsoft.com/office/drawing/2014/main" id="{001F4129-DF69-4520-90CF-61C39D028067}"/>
                      </a:ext>
                    </a:extLst>
                  </p:cNvPr>
                  <p:cNvGrpSpPr/>
                  <p:nvPr userDrawn="1"/>
                </p:nvGrpSpPr>
                <p:grpSpPr>
                  <a:xfrm rot="10800000">
                    <a:off x="13061402" y="3665637"/>
                    <a:ext cx="145820" cy="146462"/>
                    <a:chOff x="13096169" y="3602278"/>
                    <a:chExt cx="145820" cy="146462"/>
                  </a:xfrm>
                </p:grpSpPr>
                <p:sp>
                  <p:nvSpPr>
                    <p:cNvPr id="144" name="Rechthoek 143">
                      <a:extLst>
                        <a:ext uri="{FF2B5EF4-FFF2-40B4-BE49-F238E27FC236}">
                          <a16:creationId xmlns:a16="http://schemas.microsoft.com/office/drawing/2014/main" id="{02E35EA6-8237-40A2-AE88-E65EC11CF86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45" name="Rechthoek 144">
                      <a:extLst>
                        <a:ext uri="{FF2B5EF4-FFF2-40B4-BE49-F238E27FC236}">
                          <a16:creationId xmlns:a16="http://schemas.microsoft.com/office/drawing/2014/main" id="{D0673F5E-7577-4A09-8A84-27671305758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132" name="Rechthoek 131">
                  <a:extLst>
                    <a:ext uri="{FF2B5EF4-FFF2-40B4-BE49-F238E27FC236}">
                      <a16:creationId xmlns:a16="http://schemas.microsoft.com/office/drawing/2014/main" id="{D14BB8F8-0DAA-40A3-8E9D-77156235D5D9}"/>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Bijsnijden</a:t>
                  </a:r>
                </a:p>
              </p:txBody>
            </p:sp>
            <p:sp>
              <p:nvSpPr>
                <p:cNvPr id="140" name="Gelijkbenige driehoek 139">
                  <a:extLst>
                    <a:ext uri="{FF2B5EF4-FFF2-40B4-BE49-F238E27FC236}">
                      <a16:creationId xmlns:a16="http://schemas.microsoft.com/office/drawing/2014/main" id="{610858D3-B8E3-4C00-A9FA-ECDC41473407}"/>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sp>
            <p:nvSpPr>
              <p:cNvPr id="108" name="Rechthoek 107">
                <a:extLst>
                  <a:ext uri="{FF2B5EF4-FFF2-40B4-BE49-F238E27FC236}">
                    <a16:creationId xmlns:a16="http://schemas.microsoft.com/office/drawing/2014/main" id="{36EAB58B-B2EF-4C51-AEFE-B2A2D0711087}"/>
                  </a:ext>
                </a:extLst>
              </p:cNvPr>
              <p:cNvSpPr/>
              <p:nvPr userDrawn="1"/>
            </p:nvSpPr>
            <p:spPr>
              <a:xfrm>
                <a:off x="-3316836" y="3119689"/>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rgbClr val="211F26"/>
                  </a:solidFill>
                  <a:latin typeface="Calibri" panose="020F0502020204030204" pitchFamily="34" charset="0"/>
                  <a:cs typeface="Calibri" panose="020F0502020204030204" pitchFamily="34" charset="0"/>
                </a:endParaRPr>
              </a:p>
            </p:txBody>
          </p:sp>
          <p:grpSp>
            <p:nvGrpSpPr>
              <p:cNvPr id="109" name="Groep 108">
                <a:extLst>
                  <a:ext uri="{FF2B5EF4-FFF2-40B4-BE49-F238E27FC236}">
                    <a16:creationId xmlns:a16="http://schemas.microsoft.com/office/drawing/2014/main" id="{5E4049BC-C761-4BE0-9FD0-02B439074E2E}"/>
                  </a:ext>
                </a:extLst>
              </p:cNvPr>
              <p:cNvGrpSpPr/>
              <p:nvPr userDrawn="1"/>
            </p:nvGrpSpPr>
            <p:grpSpPr>
              <a:xfrm>
                <a:off x="-2485819" y="3399207"/>
                <a:ext cx="1222990" cy="563933"/>
                <a:chOff x="-2485819" y="3399207"/>
                <a:chExt cx="1222990" cy="563933"/>
              </a:xfrm>
            </p:grpSpPr>
            <p:sp>
              <p:nvSpPr>
                <p:cNvPr id="110" name="Rechthoek 109">
                  <a:extLst>
                    <a:ext uri="{FF2B5EF4-FFF2-40B4-BE49-F238E27FC236}">
                      <a16:creationId xmlns:a16="http://schemas.microsoft.com/office/drawing/2014/main" id="{21C5D57A-2F3F-4491-A230-CBB8A23DCF6A}"/>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11" name="Rechthoek 110">
                  <a:extLst>
                    <a:ext uri="{FF2B5EF4-FFF2-40B4-BE49-F238E27FC236}">
                      <a16:creationId xmlns:a16="http://schemas.microsoft.com/office/drawing/2014/main" id="{EB50E905-DEDC-4F85-A5B8-4095C295ABE1}"/>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112" name="Groep 111">
                  <a:extLst>
                    <a:ext uri="{FF2B5EF4-FFF2-40B4-BE49-F238E27FC236}">
                      <a16:creationId xmlns:a16="http://schemas.microsoft.com/office/drawing/2014/main" id="{09BE9FEC-CD91-46F8-94A1-F38A71E3491F}"/>
                    </a:ext>
                  </a:extLst>
                </p:cNvPr>
                <p:cNvGrpSpPr/>
                <p:nvPr userDrawn="1"/>
              </p:nvGrpSpPr>
              <p:grpSpPr>
                <a:xfrm>
                  <a:off x="-2403869" y="3460544"/>
                  <a:ext cx="155951" cy="131922"/>
                  <a:chOff x="12968836" y="3354170"/>
                  <a:chExt cx="404806" cy="342433"/>
                </a:xfrm>
              </p:grpSpPr>
              <p:sp>
                <p:nvSpPr>
                  <p:cNvPr id="125" name="Rechthoek: afgeronde hoeken 124">
                    <a:extLst>
                      <a:ext uri="{FF2B5EF4-FFF2-40B4-BE49-F238E27FC236}">
                        <a16:creationId xmlns:a16="http://schemas.microsoft.com/office/drawing/2014/main" id="{3DA7D672-12E3-4C33-878B-DF01DF8C8732}"/>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26" name="Rechthoek 125">
                    <a:extLst>
                      <a:ext uri="{FF2B5EF4-FFF2-40B4-BE49-F238E27FC236}">
                        <a16:creationId xmlns:a16="http://schemas.microsoft.com/office/drawing/2014/main" id="{AEC982D0-96F8-4BA6-90F8-D6DA3237BA4E}"/>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7" name="Rechthoek 126">
                    <a:extLst>
                      <a:ext uri="{FF2B5EF4-FFF2-40B4-BE49-F238E27FC236}">
                        <a16:creationId xmlns:a16="http://schemas.microsoft.com/office/drawing/2014/main" id="{40BADBD5-9CBD-4E0B-955D-ADD0A9E51A83}"/>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8" name="Rechthoek 127">
                    <a:extLst>
                      <a:ext uri="{FF2B5EF4-FFF2-40B4-BE49-F238E27FC236}">
                        <a16:creationId xmlns:a16="http://schemas.microsoft.com/office/drawing/2014/main" id="{891AAAAD-BBA0-4B7A-B254-771C57739B76}"/>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9" name="Rechthoek 128">
                    <a:extLst>
                      <a:ext uri="{FF2B5EF4-FFF2-40B4-BE49-F238E27FC236}">
                        <a16:creationId xmlns:a16="http://schemas.microsoft.com/office/drawing/2014/main" id="{638CF636-443E-4A0B-B6B5-A913DBF0BE77}"/>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30" name="Rechthoek 129">
                    <a:extLst>
                      <a:ext uri="{FF2B5EF4-FFF2-40B4-BE49-F238E27FC236}">
                        <a16:creationId xmlns:a16="http://schemas.microsoft.com/office/drawing/2014/main" id="{21615771-8E78-42FD-AF15-34EB4F8D4F9F}"/>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13" name="Groep 112">
                  <a:extLst>
                    <a:ext uri="{FF2B5EF4-FFF2-40B4-BE49-F238E27FC236}">
                      <a16:creationId xmlns:a16="http://schemas.microsoft.com/office/drawing/2014/main" id="{6B58140A-33EB-47EE-8506-D72DC33824D1}"/>
                    </a:ext>
                  </a:extLst>
                </p:cNvPr>
                <p:cNvGrpSpPr/>
                <p:nvPr userDrawn="1"/>
              </p:nvGrpSpPr>
              <p:grpSpPr>
                <a:xfrm>
                  <a:off x="-2423424" y="3690208"/>
                  <a:ext cx="166739" cy="218963"/>
                  <a:chOff x="12940828" y="3950597"/>
                  <a:chExt cx="432813" cy="568367"/>
                </a:xfrm>
              </p:grpSpPr>
              <p:grpSp>
                <p:nvGrpSpPr>
                  <p:cNvPr id="117" name="Groep 116">
                    <a:extLst>
                      <a:ext uri="{FF2B5EF4-FFF2-40B4-BE49-F238E27FC236}">
                        <a16:creationId xmlns:a16="http://schemas.microsoft.com/office/drawing/2014/main" id="{F5A27099-9C07-4628-8190-53BAC4086F85}"/>
                      </a:ext>
                    </a:extLst>
                  </p:cNvPr>
                  <p:cNvGrpSpPr/>
                  <p:nvPr userDrawn="1"/>
                </p:nvGrpSpPr>
                <p:grpSpPr>
                  <a:xfrm>
                    <a:off x="13000382" y="4006891"/>
                    <a:ext cx="373259" cy="315747"/>
                    <a:chOff x="12968836" y="3354170"/>
                    <a:chExt cx="404806" cy="342433"/>
                  </a:xfrm>
                </p:grpSpPr>
                <p:sp>
                  <p:nvSpPr>
                    <p:cNvPr id="119" name="Rechthoek: afgeronde hoeken 118">
                      <a:extLst>
                        <a:ext uri="{FF2B5EF4-FFF2-40B4-BE49-F238E27FC236}">
                          <a16:creationId xmlns:a16="http://schemas.microsoft.com/office/drawing/2014/main" id="{62CD18B6-4DC3-4CDB-9ACA-EB37D6FADA53}"/>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20" name="Rechthoek 119">
                      <a:extLst>
                        <a:ext uri="{FF2B5EF4-FFF2-40B4-BE49-F238E27FC236}">
                          <a16:creationId xmlns:a16="http://schemas.microsoft.com/office/drawing/2014/main" id="{51BAE710-F620-4E46-BD18-BCFEE45F58F5}"/>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1" name="Rechthoek 120">
                      <a:extLst>
                        <a:ext uri="{FF2B5EF4-FFF2-40B4-BE49-F238E27FC236}">
                          <a16:creationId xmlns:a16="http://schemas.microsoft.com/office/drawing/2014/main" id="{4858E5EA-7DE8-4134-8292-4D28B48FFD00}"/>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2" name="Rechthoek 121">
                      <a:extLst>
                        <a:ext uri="{FF2B5EF4-FFF2-40B4-BE49-F238E27FC236}">
                          <a16:creationId xmlns:a16="http://schemas.microsoft.com/office/drawing/2014/main" id="{39AB1A8F-9A59-41B4-B536-7F5208D97408}"/>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3" name="Rechthoek 122">
                      <a:extLst>
                        <a:ext uri="{FF2B5EF4-FFF2-40B4-BE49-F238E27FC236}">
                          <a16:creationId xmlns:a16="http://schemas.microsoft.com/office/drawing/2014/main" id="{B69C7BBB-172C-4B71-997F-CEE495B52F81}"/>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4" name="Rechthoek 123">
                      <a:extLst>
                        <a:ext uri="{FF2B5EF4-FFF2-40B4-BE49-F238E27FC236}">
                          <a16:creationId xmlns:a16="http://schemas.microsoft.com/office/drawing/2014/main" id="{A320BA9A-564B-49E5-AFDF-1F5EBB8713D4}"/>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sp>
                <p:nvSpPr>
                  <p:cNvPr id="118" name="Boog 117">
                    <a:extLst>
                      <a:ext uri="{FF2B5EF4-FFF2-40B4-BE49-F238E27FC236}">
                        <a16:creationId xmlns:a16="http://schemas.microsoft.com/office/drawing/2014/main" id="{778932FC-936D-450B-A224-CE551EC4BECD}"/>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sp>
              <p:nvSpPr>
                <p:cNvPr id="114" name="Tekstvak 113">
                  <a:extLst>
                    <a:ext uri="{FF2B5EF4-FFF2-40B4-BE49-F238E27FC236}">
                      <a16:creationId xmlns:a16="http://schemas.microsoft.com/office/drawing/2014/main" id="{673B48BA-3411-4773-A88E-142A7B4E7013}"/>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Indeling</a:t>
                  </a:r>
                </a:p>
              </p:txBody>
            </p:sp>
            <p:sp>
              <p:nvSpPr>
                <p:cNvPr id="115" name="Tekstvak 114">
                  <a:extLst>
                    <a:ext uri="{FF2B5EF4-FFF2-40B4-BE49-F238E27FC236}">
                      <a16:creationId xmlns:a16="http://schemas.microsoft.com/office/drawing/2014/main" id="{64E691E2-B771-4E9D-AD74-4BE8568661E4}"/>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Dia Herstellen</a:t>
                  </a:r>
                </a:p>
              </p:txBody>
            </p:sp>
            <p:sp>
              <p:nvSpPr>
                <p:cNvPr id="116" name="Vrije vorm: vorm 115">
                  <a:extLst>
                    <a:ext uri="{FF2B5EF4-FFF2-40B4-BE49-F238E27FC236}">
                      <a16:creationId xmlns:a16="http://schemas.microsoft.com/office/drawing/2014/main" id="{C9858205-26F6-4C32-873C-7E31EF3F6917}"/>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grpSp>
        </p:grpSp>
      </p:grpSp>
      <p:sp>
        <p:nvSpPr>
          <p:cNvPr id="165" name="Titel 2">
            <a:extLst>
              <a:ext uri="{FF2B5EF4-FFF2-40B4-BE49-F238E27FC236}">
                <a16:creationId xmlns:a16="http://schemas.microsoft.com/office/drawing/2014/main" id="{93E86168-1B16-4845-AF8F-729E1D7C9FF4}"/>
              </a:ext>
            </a:extLst>
          </p:cNvPr>
          <p:cNvSpPr>
            <a:spLocks noGrp="1"/>
          </p:cNvSpPr>
          <p:nvPr>
            <p:ph type="title" hasCustomPrompt="1"/>
          </p:nvPr>
        </p:nvSpPr>
        <p:spPr>
          <a:xfrm>
            <a:off x="785719" y="728743"/>
            <a:ext cx="6254059" cy="895483"/>
          </a:xfrm>
        </p:spPr>
        <p:txBody>
          <a:bodyPr/>
          <a:lstStyle>
            <a:lvl1pPr>
              <a:defRPr/>
            </a:lvl1pPr>
          </a:lstStyle>
          <a:p>
            <a:r>
              <a:rPr lang="nl-NL"/>
              <a:t>Plaats hier een titel</a:t>
            </a:r>
            <a:br>
              <a:rPr lang="nl-NL"/>
            </a:br>
            <a:r>
              <a:rPr lang="nl-NL"/>
              <a:t>max. 2 regels</a:t>
            </a:r>
          </a:p>
        </p:txBody>
      </p:sp>
    </p:spTree>
    <p:extLst>
      <p:ext uri="{BB962C8B-B14F-4D97-AF65-F5344CB8AC3E}">
        <p14:creationId xmlns:p14="http://schemas.microsoft.com/office/powerpoint/2010/main" val="2219778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kst en Beeld #1">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925CFFD9-AC91-400D-912A-27D0528354E6}"/>
              </a:ext>
            </a:extLst>
          </p:cNvPr>
          <p:cNvPicPr>
            <a:picLocks noChangeAspect="1"/>
          </p:cNvPicPr>
          <p:nvPr userDrawn="1"/>
        </p:nvPicPr>
        <p:blipFill rotWithShape="1">
          <a:blip r:embed="rId2"/>
          <a:srcRect l="22420" t="27539" r="28027" b="19803"/>
          <a:stretch/>
        </p:blipFill>
        <p:spPr>
          <a:xfrm>
            <a:off x="5133109" y="0"/>
            <a:ext cx="7086312" cy="6858000"/>
          </a:xfrm>
          <a:prstGeom prst="rect">
            <a:avLst/>
          </a:prstGeom>
        </p:spPr>
      </p:pic>
      <p:sp>
        <p:nvSpPr>
          <p:cNvPr id="168" name="Tijdelijke aanduiding voor afbeelding 167">
            <a:extLst>
              <a:ext uri="{FF2B5EF4-FFF2-40B4-BE49-F238E27FC236}">
                <a16:creationId xmlns:a16="http://schemas.microsoft.com/office/drawing/2014/main" id="{C6F7CCD5-A23C-461E-8511-2F66BE6F11B6}"/>
              </a:ext>
            </a:extLst>
          </p:cNvPr>
          <p:cNvSpPr>
            <a:spLocks noGrp="1"/>
          </p:cNvSpPr>
          <p:nvPr>
            <p:ph type="pic" sz="quarter" idx="14" hasCustomPrompt="1"/>
          </p:nvPr>
        </p:nvSpPr>
        <p:spPr>
          <a:xfrm>
            <a:off x="5572758" y="3"/>
            <a:ext cx="6626648" cy="6858000"/>
          </a:xfrm>
          <a:custGeom>
            <a:avLst/>
            <a:gdLst>
              <a:gd name="connsiteX0" fmla="*/ 19264 w 6626648"/>
              <a:gd name="connsiteY0" fmla="*/ 0 h 6858000"/>
              <a:gd name="connsiteX1" fmla="*/ 6626648 w 6626648"/>
              <a:gd name="connsiteY1" fmla="*/ 0 h 6858000"/>
              <a:gd name="connsiteX2" fmla="*/ 6626648 w 6626648"/>
              <a:gd name="connsiteY2" fmla="*/ 6858000 h 6858000"/>
              <a:gd name="connsiteX3" fmla="*/ 825001 w 6626648"/>
              <a:gd name="connsiteY3" fmla="*/ 6858000 h 6858000"/>
              <a:gd name="connsiteX4" fmla="*/ 713454 w 6626648"/>
              <a:gd name="connsiteY4" fmla="*/ 6652262 h 6858000"/>
              <a:gd name="connsiteX5" fmla="*/ 301 w 6626648"/>
              <a:gd name="connsiteY5" fmla="*/ 3635946 h 6858000"/>
              <a:gd name="connsiteX6" fmla="*/ 19264 w 6626648"/>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6648" h="6858000">
                <a:moveTo>
                  <a:pt x="19264" y="0"/>
                </a:moveTo>
                <a:lnTo>
                  <a:pt x="6626648" y="0"/>
                </a:lnTo>
                <a:lnTo>
                  <a:pt x="6626648" y="6858000"/>
                </a:lnTo>
                <a:lnTo>
                  <a:pt x="825001" y="6858000"/>
                </a:lnTo>
                <a:lnTo>
                  <a:pt x="713454" y="6652262"/>
                </a:lnTo>
                <a:cubicBezTo>
                  <a:pt x="178350" y="5620370"/>
                  <a:pt x="-8587" y="4565886"/>
                  <a:pt x="301" y="3635946"/>
                </a:cubicBezTo>
                <a:cubicBezTo>
                  <a:pt x="16103" y="2402074"/>
                  <a:pt x="377968" y="1384793"/>
                  <a:pt x="19264" y="0"/>
                </a:cubicBezTo>
                <a:close/>
              </a:path>
            </a:pathLst>
          </a:custGeom>
          <a:solidFill>
            <a:schemeClr val="bg1">
              <a:lumMod val="95000"/>
            </a:schemeClr>
          </a:solidFill>
          <a:ln>
            <a:noFill/>
          </a:ln>
        </p:spPr>
        <p:txBody>
          <a:bodyPr wrap="square" bIns="1620000" anchor="ctr">
            <a:noAutofit/>
          </a:bodyP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a:t>Klik op het onderstaand icoon </a:t>
            </a:r>
            <a:br>
              <a:rPr lang="nl-NL"/>
            </a:br>
            <a:r>
              <a:rPr lang="nl-NL"/>
              <a:t>om een foto in te voegen.</a:t>
            </a:r>
            <a:br>
              <a:rPr lang="nl-NL"/>
            </a:br>
            <a:br>
              <a:rPr lang="nl-NL"/>
            </a:br>
            <a:r>
              <a:rPr lang="nl-NL"/>
              <a:t>Meer hulp nodig? </a:t>
            </a:r>
            <a:br>
              <a:rPr lang="nl-NL"/>
            </a:br>
            <a:r>
              <a:rPr lang="nl-NL"/>
              <a:t>Aan de zijkanten van de dia's zijn instructies </a:t>
            </a:r>
            <a:br>
              <a:rPr lang="nl-NL"/>
            </a:br>
            <a:r>
              <a:rPr lang="nl-NL"/>
              <a:t>geplaatst voor verdere informatie.</a:t>
            </a:r>
          </a:p>
        </p:txBody>
      </p:sp>
      <p:sp>
        <p:nvSpPr>
          <p:cNvPr id="7" name="Tekstvak 6"/>
          <p:cNvSpPr txBox="1"/>
          <p:nvPr userDrawn="1"/>
        </p:nvSpPr>
        <p:spPr>
          <a:xfrm>
            <a:off x="-10750" y="-662296"/>
            <a:ext cx="12192000" cy="461665"/>
          </a:xfrm>
          <a:prstGeom prst="rect">
            <a:avLst/>
          </a:prstGeom>
          <a:noFill/>
        </p:spPr>
        <p:txBody>
          <a:bodyPr wrap="square" rtlCol="0">
            <a:spAutoFit/>
          </a:bodyPr>
          <a:lstStyle/>
          <a:p>
            <a:pPr marL="0" algn="ctr" defTabSz="914400" rtl="0" eaLnBrk="1" latinLnBrk="0" hangingPunct="1"/>
            <a:r>
              <a:rPr lang="nl-NL" sz="2400" b="0" kern="1200" spc="50" baseline="0">
                <a:solidFill>
                  <a:schemeClr val="accent2"/>
                </a:solidFill>
                <a:latin typeface="+mj-lt"/>
                <a:ea typeface="+mn-ea"/>
                <a:cs typeface="Calibri" panose="020F0502020204030204" pitchFamily="34" charset="0"/>
              </a:rPr>
              <a:t>Tekst en Beeld</a:t>
            </a:r>
          </a:p>
        </p:txBody>
      </p:sp>
      <p:grpSp>
        <p:nvGrpSpPr>
          <p:cNvPr id="93" name="INSTRUCTIE">
            <a:extLst>
              <a:ext uri="{FF2B5EF4-FFF2-40B4-BE49-F238E27FC236}">
                <a16:creationId xmlns:a16="http://schemas.microsoft.com/office/drawing/2014/main" id="{19DEA2F3-2747-4978-9300-78948F3A371E}"/>
              </a:ext>
            </a:extLst>
          </p:cNvPr>
          <p:cNvGrpSpPr/>
          <p:nvPr userDrawn="1"/>
        </p:nvGrpSpPr>
        <p:grpSpPr>
          <a:xfrm>
            <a:off x="12377595" y="0"/>
            <a:ext cx="3693386" cy="6857760"/>
            <a:chOff x="-3786437" y="0"/>
            <a:chExt cx="3693386" cy="6857760"/>
          </a:xfrm>
        </p:grpSpPr>
        <p:sp>
          <p:nvSpPr>
            <p:cNvPr id="94" name="Rechthoek 93">
              <a:extLst>
                <a:ext uri="{FF2B5EF4-FFF2-40B4-BE49-F238E27FC236}">
                  <a16:creationId xmlns:a16="http://schemas.microsoft.com/office/drawing/2014/main" id="{2C24B16A-6729-4584-A652-FD12F4400014}"/>
                </a:ext>
              </a:extLst>
            </p:cNvPr>
            <p:cNvSpPr/>
            <p:nvPr userDrawn="1"/>
          </p:nvSpPr>
          <p:spPr>
            <a:xfrm>
              <a:off x="-3786437" y="6029760"/>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95" name="INSTRUCTIE">
              <a:extLst>
                <a:ext uri="{FF2B5EF4-FFF2-40B4-BE49-F238E27FC236}">
                  <a16:creationId xmlns:a16="http://schemas.microsoft.com/office/drawing/2014/main" id="{0AA66D6C-D8EB-4E14-8CC2-69194180D05D}"/>
                </a:ext>
              </a:extLst>
            </p:cNvPr>
            <p:cNvGrpSpPr/>
            <p:nvPr userDrawn="1"/>
          </p:nvGrpSpPr>
          <p:grpSpPr>
            <a:xfrm>
              <a:off x="-3786165" y="0"/>
              <a:ext cx="3693114" cy="6177730"/>
              <a:chOff x="-3786165" y="0"/>
              <a:chExt cx="3693114" cy="6177730"/>
            </a:xfrm>
          </p:grpSpPr>
          <p:sp>
            <p:nvSpPr>
              <p:cNvPr id="96" name="Rechthoek 95">
                <a:extLst>
                  <a:ext uri="{FF2B5EF4-FFF2-40B4-BE49-F238E27FC236}">
                    <a16:creationId xmlns:a16="http://schemas.microsoft.com/office/drawing/2014/main" id="{63D18FAB-0EFD-4355-BE75-96E1D4AE2DAB}"/>
                  </a:ext>
                </a:extLst>
              </p:cNvPr>
              <p:cNvSpPr/>
              <p:nvPr userDrawn="1"/>
            </p:nvSpPr>
            <p:spPr>
              <a:xfrm>
                <a:off x="-3786165" y="0"/>
                <a:ext cx="3593091" cy="602520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Afbeelding invoegen/opmaken</a:t>
                </a:r>
              </a:p>
            </p:txBody>
          </p:sp>
          <p:sp>
            <p:nvSpPr>
              <p:cNvPr id="97" name="Ovaal 96">
                <a:extLst>
                  <a:ext uri="{FF2B5EF4-FFF2-40B4-BE49-F238E27FC236}">
                    <a16:creationId xmlns:a16="http://schemas.microsoft.com/office/drawing/2014/main" id="{6CAC9212-A68B-4681-BEE4-BB818EFEE63C}"/>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8" name="Rechthoek 97">
                <a:extLst>
                  <a:ext uri="{FF2B5EF4-FFF2-40B4-BE49-F238E27FC236}">
                    <a16:creationId xmlns:a16="http://schemas.microsoft.com/office/drawing/2014/main" id="{EA03C340-75AA-4A04-9517-EEF81C3DE785}"/>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afbeelding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afbeelding in te voegen </a:t>
                </a: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9" name="Groep 98">
                <a:extLst>
                  <a:ext uri="{FF2B5EF4-FFF2-40B4-BE49-F238E27FC236}">
                    <a16:creationId xmlns:a16="http://schemas.microsoft.com/office/drawing/2014/main" id="{810E9B30-DF9E-48BC-8D19-10F376E57466}"/>
                  </a:ext>
                </a:extLst>
              </p:cNvPr>
              <p:cNvGrpSpPr/>
              <p:nvPr userDrawn="1"/>
            </p:nvGrpSpPr>
            <p:grpSpPr>
              <a:xfrm>
                <a:off x="-3316179" y="1231351"/>
                <a:ext cx="294789" cy="318834"/>
                <a:chOff x="14466489" y="1001522"/>
                <a:chExt cx="290627" cy="314333"/>
              </a:xfrm>
            </p:grpSpPr>
            <p:sp>
              <p:nvSpPr>
                <p:cNvPr id="158" name="Rechthoek 157">
                  <a:extLst>
                    <a:ext uri="{FF2B5EF4-FFF2-40B4-BE49-F238E27FC236}">
                      <a16:creationId xmlns:a16="http://schemas.microsoft.com/office/drawing/2014/main" id="{962D6466-3B6C-4BFE-978F-18341380AAC7}"/>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59" name="Ovaal 158">
                  <a:extLst>
                    <a:ext uri="{FF2B5EF4-FFF2-40B4-BE49-F238E27FC236}">
                      <a16:creationId xmlns:a16="http://schemas.microsoft.com/office/drawing/2014/main" id="{88B9FC83-4A5B-40BD-ACB4-72CE784F456A}"/>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60" name="Vrije vorm: vorm 159">
                  <a:extLst>
                    <a:ext uri="{FF2B5EF4-FFF2-40B4-BE49-F238E27FC236}">
                      <a16:creationId xmlns:a16="http://schemas.microsoft.com/office/drawing/2014/main" id="{07BDF72E-2203-465E-8073-1466D032E5E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61" name="Rechthoek: afgeronde hoeken 160">
                  <a:extLst>
                    <a:ext uri="{FF2B5EF4-FFF2-40B4-BE49-F238E27FC236}">
                      <a16:creationId xmlns:a16="http://schemas.microsoft.com/office/drawing/2014/main" id="{62342691-BA4F-48CE-826B-7D28C9294D08}"/>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cxnSp>
              <p:nvCxnSpPr>
                <p:cNvPr id="162" name="Rechte verbindingslijn 161">
                  <a:extLst>
                    <a:ext uri="{FF2B5EF4-FFF2-40B4-BE49-F238E27FC236}">
                      <a16:creationId xmlns:a16="http://schemas.microsoft.com/office/drawing/2014/main" id="{02A1F56F-450A-488D-8D0C-18D6B2A46519}"/>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3" name="Rechte verbindingslijn 162">
                  <a:extLst>
                    <a:ext uri="{FF2B5EF4-FFF2-40B4-BE49-F238E27FC236}">
                      <a16:creationId xmlns:a16="http://schemas.microsoft.com/office/drawing/2014/main" id="{EEBE9F17-3218-4466-B551-75E1640A585F}"/>
                    </a:ext>
                  </a:extLst>
                </p:cNvPr>
                <p:cNvCxnSpPr>
                  <a:cxnSpLocks/>
                  <a:stCxn id="16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0" name="Ovaal 99">
                <a:extLst>
                  <a:ext uri="{FF2B5EF4-FFF2-40B4-BE49-F238E27FC236}">
                    <a16:creationId xmlns:a16="http://schemas.microsoft.com/office/drawing/2014/main" id="{3755D669-CD3D-4C9C-96D0-79DB5C77CBBC}"/>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01" name="Rechthoek 100">
                <a:extLst>
                  <a:ext uri="{FF2B5EF4-FFF2-40B4-BE49-F238E27FC236}">
                    <a16:creationId xmlns:a16="http://schemas.microsoft.com/office/drawing/2014/main" id="{8881AF48-F513-423F-8312-98D4CF61BA1F}"/>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afbeelding</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02" name="Groep 101">
                <a:extLst>
                  <a:ext uri="{FF2B5EF4-FFF2-40B4-BE49-F238E27FC236}">
                    <a16:creationId xmlns:a16="http://schemas.microsoft.com/office/drawing/2014/main" id="{D161F00B-88C0-4666-BAF3-36873264AA42}"/>
                  </a:ext>
                </a:extLst>
              </p:cNvPr>
              <p:cNvGrpSpPr/>
              <p:nvPr userDrawn="1"/>
            </p:nvGrpSpPr>
            <p:grpSpPr>
              <a:xfrm>
                <a:off x="-3311319" y="2164285"/>
                <a:ext cx="825500" cy="209550"/>
                <a:chOff x="13504624" y="2482850"/>
                <a:chExt cx="825500" cy="209550"/>
              </a:xfrm>
            </p:grpSpPr>
            <p:sp>
              <p:nvSpPr>
                <p:cNvPr id="155" name="Rechthoek 154">
                  <a:extLst>
                    <a:ext uri="{FF2B5EF4-FFF2-40B4-BE49-F238E27FC236}">
                      <a16:creationId xmlns:a16="http://schemas.microsoft.com/office/drawing/2014/main" id="{649F627F-41FB-419D-9C61-C7DBF7119A7D}"/>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156" name="Rechte verbindingslijn 155">
                  <a:extLst>
                    <a:ext uri="{FF2B5EF4-FFF2-40B4-BE49-F238E27FC236}">
                      <a16:creationId xmlns:a16="http://schemas.microsoft.com/office/drawing/2014/main" id="{3BE5A239-8926-4E1A-9FDD-8FF07BE764E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57" name="Gelijkbenige driehoek 156">
                  <a:extLst>
                    <a:ext uri="{FF2B5EF4-FFF2-40B4-BE49-F238E27FC236}">
                      <a16:creationId xmlns:a16="http://schemas.microsoft.com/office/drawing/2014/main" id="{2466A6FA-ADCB-428D-88D9-3F0159AA225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sp>
            <p:nvSpPr>
              <p:cNvPr id="103" name="Ovaal 102">
                <a:extLst>
                  <a:ext uri="{FF2B5EF4-FFF2-40B4-BE49-F238E27FC236}">
                    <a16:creationId xmlns:a16="http://schemas.microsoft.com/office/drawing/2014/main" id="{BD39AEAA-7687-420A-A388-9271147B262C}"/>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04" name="Rechthoek 103">
                <a:extLst>
                  <a:ext uri="{FF2B5EF4-FFF2-40B4-BE49-F238E27FC236}">
                    <a16:creationId xmlns:a16="http://schemas.microsoft.com/office/drawing/2014/main" id="{1B8B1B12-8DCD-41B7-8512-493AF0CFA243}"/>
                  </a:ext>
                </a:extLst>
              </p:cNvPr>
              <p:cNvSpPr/>
              <p:nvPr userDrawn="1"/>
            </p:nvSpPr>
            <p:spPr>
              <a:xfrm>
                <a:off x="-3319416" y="2553360"/>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met de rechter muisknop op de miniatuurweergave van de dia aan de linkerkant van het scherm en kies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‘Dia herstellen’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05" name="ICOON_info">
                <a:extLst>
                  <a:ext uri="{FF2B5EF4-FFF2-40B4-BE49-F238E27FC236}">
                    <a16:creationId xmlns:a16="http://schemas.microsoft.com/office/drawing/2014/main" id="{4FA146DD-0C17-44CE-9F48-0737B9353116}"/>
                  </a:ext>
                </a:extLst>
              </p:cNvPr>
              <p:cNvGrpSpPr/>
              <p:nvPr userDrawn="1"/>
            </p:nvGrpSpPr>
            <p:grpSpPr>
              <a:xfrm>
                <a:off x="-376736" y="5894045"/>
                <a:ext cx="283685" cy="283685"/>
                <a:chOff x="-510741" y="5913713"/>
                <a:chExt cx="267555" cy="267555"/>
              </a:xfrm>
            </p:grpSpPr>
            <p:sp>
              <p:nvSpPr>
                <p:cNvPr id="153" name="Ovaal 152">
                  <a:extLst>
                    <a:ext uri="{FF2B5EF4-FFF2-40B4-BE49-F238E27FC236}">
                      <a16:creationId xmlns:a16="http://schemas.microsoft.com/office/drawing/2014/main" id="{AC72D54E-24BA-4A57-89B3-C44DCCDFCDF5}"/>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154" name="Graphic 163" descr="Informatie">
                  <a:extLst>
                    <a:ext uri="{FF2B5EF4-FFF2-40B4-BE49-F238E27FC236}">
                      <a16:creationId xmlns:a16="http://schemas.microsoft.com/office/drawing/2014/main" id="{08B95D94-B46E-431A-BD81-AB93C0017FD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a:solidFill>
                      <a:srgbClr val="211F26"/>
                    </a:solidFill>
                    <a:latin typeface="Calibri" panose="020F0502020204030204" pitchFamily="34" charset="0"/>
                    <a:cs typeface="Calibri" panose="020F0502020204030204" pitchFamily="34" charset="0"/>
                  </a:endParaRPr>
                </a:p>
              </p:txBody>
            </p:sp>
          </p:grpSp>
          <p:sp>
            <p:nvSpPr>
              <p:cNvPr id="106" name="Ovaal 105">
                <a:extLst>
                  <a:ext uri="{FF2B5EF4-FFF2-40B4-BE49-F238E27FC236}">
                    <a16:creationId xmlns:a16="http://schemas.microsoft.com/office/drawing/2014/main" id="{9F80B73D-EBA5-4EF0-91BE-B02B7F88DF16}"/>
                  </a:ext>
                </a:extLst>
              </p:cNvPr>
              <p:cNvSpPr/>
              <p:nvPr userDrawn="1"/>
            </p:nvSpPr>
            <p:spPr>
              <a:xfrm>
                <a:off x="-3603587" y="414578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07" name="Rechthoek 106">
                <a:extLst>
                  <a:ext uri="{FF2B5EF4-FFF2-40B4-BE49-F238E27FC236}">
                    <a16:creationId xmlns:a16="http://schemas.microsoft.com/office/drawing/2014/main" id="{37B5BD7C-DA1D-4861-B5A8-42BB0BC1E3B9}"/>
                  </a:ext>
                </a:extLst>
              </p:cNvPr>
              <p:cNvSpPr/>
              <p:nvPr userDrawn="1"/>
            </p:nvSpPr>
            <p:spPr>
              <a:xfrm>
                <a:off x="-3319415" y="4145790"/>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de afbeelding te schalen of bij te snijden,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Schaal met de bolletjes de afbeelding en met de hoekjes het afbeeldingskader.</a:t>
                </a:r>
              </a:p>
            </p:txBody>
          </p:sp>
          <p:grpSp>
            <p:nvGrpSpPr>
              <p:cNvPr id="108" name="Groep 107">
                <a:extLst>
                  <a:ext uri="{FF2B5EF4-FFF2-40B4-BE49-F238E27FC236}">
                    <a16:creationId xmlns:a16="http://schemas.microsoft.com/office/drawing/2014/main" id="{DB56C96D-B4A5-4354-821A-D2BF03FE5A3A}"/>
                  </a:ext>
                </a:extLst>
              </p:cNvPr>
              <p:cNvGrpSpPr/>
              <p:nvPr userDrawn="1"/>
            </p:nvGrpSpPr>
            <p:grpSpPr>
              <a:xfrm>
                <a:off x="-3408294" y="5236167"/>
                <a:ext cx="622283" cy="612919"/>
                <a:chOff x="12617641" y="3403239"/>
                <a:chExt cx="752963" cy="741634"/>
              </a:xfrm>
            </p:grpSpPr>
            <p:grpSp>
              <p:nvGrpSpPr>
                <p:cNvPr id="132" name="Groep 131">
                  <a:extLst>
                    <a:ext uri="{FF2B5EF4-FFF2-40B4-BE49-F238E27FC236}">
                      <a16:creationId xmlns:a16="http://schemas.microsoft.com/office/drawing/2014/main" id="{C868DFF9-5966-479A-9CD9-47C30774748A}"/>
                    </a:ext>
                  </a:extLst>
                </p:cNvPr>
                <p:cNvGrpSpPr/>
                <p:nvPr userDrawn="1"/>
              </p:nvGrpSpPr>
              <p:grpSpPr>
                <a:xfrm>
                  <a:off x="12771550" y="3403239"/>
                  <a:ext cx="467156" cy="448491"/>
                  <a:chOff x="12782177" y="3403239"/>
                  <a:chExt cx="467156" cy="448491"/>
                </a:xfrm>
              </p:grpSpPr>
              <p:grpSp>
                <p:nvGrpSpPr>
                  <p:cNvPr id="140" name="Groep 139">
                    <a:extLst>
                      <a:ext uri="{FF2B5EF4-FFF2-40B4-BE49-F238E27FC236}">
                        <a16:creationId xmlns:a16="http://schemas.microsoft.com/office/drawing/2014/main" id="{DF055849-7711-41B9-9CB4-93DBC07E44D2}"/>
                      </a:ext>
                    </a:extLst>
                  </p:cNvPr>
                  <p:cNvGrpSpPr/>
                  <p:nvPr userDrawn="1"/>
                </p:nvGrpSpPr>
                <p:grpSpPr>
                  <a:xfrm>
                    <a:off x="12782177" y="3403239"/>
                    <a:ext cx="412972" cy="396132"/>
                    <a:chOff x="13554906" y="3320109"/>
                    <a:chExt cx="443912" cy="425811"/>
                  </a:xfrm>
                </p:grpSpPr>
                <p:grpSp>
                  <p:nvGrpSpPr>
                    <p:cNvPr id="147" name="Groep 146">
                      <a:extLst>
                        <a:ext uri="{FF2B5EF4-FFF2-40B4-BE49-F238E27FC236}">
                          <a16:creationId xmlns:a16="http://schemas.microsoft.com/office/drawing/2014/main" id="{ED29EDDA-D696-4378-9E97-1CCCA4F03DB1}"/>
                        </a:ext>
                      </a:extLst>
                    </p:cNvPr>
                    <p:cNvGrpSpPr/>
                    <p:nvPr userDrawn="1"/>
                  </p:nvGrpSpPr>
                  <p:grpSpPr>
                    <a:xfrm>
                      <a:off x="13554906" y="3320109"/>
                      <a:ext cx="443912" cy="425811"/>
                      <a:chOff x="12909684" y="1276143"/>
                      <a:chExt cx="443912" cy="425811"/>
                    </a:xfrm>
                  </p:grpSpPr>
                  <p:sp>
                    <p:nvSpPr>
                      <p:cNvPr id="150" name="Rechthoek 149">
                        <a:extLst>
                          <a:ext uri="{FF2B5EF4-FFF2-40B4-BE49-F238E27FC236}">
                            <a16:creationId xmlns:a16="http://schemas.microsoft.com/office/drawing/2014/main" id="{08652866-F06D-4C9F-A9A0-08E5856D7067}"/>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51" name="Rechthoek 150">
                        <a:extLst>
                          <a:ext uri="{FF2B5EF4-FFF2-40B4-BE49-F238E27FC236}">
                            <a16:creationId xmlns:a16="http://schemas.microsoft.com/office/drawing/2014/main" id="{64E041D7-ECFC-4989-A0A6-3E0D53D02DE0}"/>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52" name="Ovaal 151">
                        <a:extLst>
                          <a:ext uri="{FF2B5EF4-FFF2-40B4-BE49-F238E27FC236}">
                            <a16:creationId xmlns:a16="http://schemas.microsoft.com/office/drawing/2014/main" id="{9AF70466-803C-4669-9EB1-3917B08A1D89}"/>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pic>
                  <p:nvPicPr>
                    <p:cNvPr id="148" name="Afbeelding 147">
                      <a:extLst>
                        <a:ext uri="{FF2B5EF4-FFF2-40B4-BE49-F238E27FC236}">
                          <a16:creationId xmlns:a16="http://schemas.microsoft.com/office/drawing/2014/main" id="{AB2D78B2-1116-440C-8850-D7738F614052}"/>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13567296" y="3424992"/>
                      <a:ext cx="173367" cy="140220"/>
                    </a:xfrm>
                    <a:prstGeom prst="rect">
                      <a:avLst/>
                    </a:prstGeom>
                  </p:spPr>
                </p:pic>
                <p:pic>
                  <p:nvPicPr>
                    <p:cNvPr id="149" name="Afbeelding 148">
                      <a:extLst>
                        <a:ext uri="{FF2B5EF4-FFF2-40B4-BE49-F238E27FC236}">
                          <a16:creationId xmlns:a16="http://schemas.microsoft.com/office/drawing/2014/main" id="{AD494124-028F-4F8D-99B4-46CBE4C7C7B0}"/>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41" name="Groep 140">
                    <a:extLst>
                      <a:ext uri="{FF2B5EF4-FFF2-40B4-BE49-F238E27FC236}">
                        <a16:creationId xmlns:a16="http://schemas.microsoft.com/office/drawing/2014/main" id="{74C4311F-ED8C-475E-96A7-927949D72CDA}"/>
                      </a:ext>
                    </a:extLst>
                  </p:cNvPr>
                  <p:cNvGrpSpPr/>
                  <p:nvPr userDrawn="1"/>
                </p:nvGrpSpPr>
                <p:grpSpPr>
                  <a:xfrm>
                    <a:off x="13103513" y="3705268"/>
                    <a:ext cx="145820" cy="146462"/>
                    <a:chOff x="13096169" y="3602278"/>
                    <a:chExt cx="145820" cy="146462"/>
                  </a:xfrm>
                </p:grpSpPr>
                <p:sp>
                  <p:nvSpPr>
                    <p:cNvPr id="145" name="Rechthoek 144">
                      <a:extLst>
                        <a:ext uri="{FF2B5EF4-FFF2-40B4-BE49-F238E27FC236}">
                          <a16:creationId xmlns:a16="http://schemas.microsoft.com/office/drawing/2014/main" id="{993A5150-66F8-46B2-A6CC-4993AF4A665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46" name="Rechthoek 145">
                      <a:extLst>
                        <a:ext uri="{FF2B5EF4-FFF2-40B4-BE49-F238E27FC236}">
                          <a16:creationId xmlns:a16="http://schemas.microsoft.com/office/drawing/2014/main" id="{09BF452D-8203-4BE7-8B3E-E5C920B9E4C8}"/>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42" name="Groep 141">
                    <a:extLst>
                      <a:ext uri="{FF2B5EF4-FFF2-40B4-BE49-F238E27FC236}">
                        <a16:creationId xmlns:a16="http://schemas.microsoft.com/office/drawing/2014/main" id="{81113C4C-D24E-4C9E-85FC-C5D49347CE9D}"/>
                      </a:ext>
                    </a:extLst>
                  </p:cNvPr>
                  <p:cNvGrpSpPr/>
                  <p:nvPr userDrawn="1"/>
                </p:nvGrpSpPr>
                <p:grpSpPr>
                  <a:xfrm rot="10800000">
                    <a:off x="13061402" y="3665637"/>
                    <a:ext cx="145820" cy="146462"/>
                    <a:chOff x="13096169" y="3602278"/>
                    <a:chExt cx="145820" cy="146462"/>
                  </a:xfrm>
                </p:grpSpPr>
                <p:sp>
                  <p:nvSpPr>
                    <p:cNvPr id="143" name="Rechthoek 142">
                      <a:extLst>
                        <a:ext uri="{FF2B5EF4-FFF2-40B4-BE49-F238E27FC236}">
                          <a16:creationId xmlns:a16="http://schemas.microsoft.com/office/drawing/2014/main" id="{BA10B0B6-AD91-4609-B49E-F1F0E871F7FE}"/>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44" name="Rechthoek 143">
                      <a:extLst>
                        <a:ext uri="{FF2B5EF4-FFF2-40B4-BE49-F238E27FC236}">
                          <a16:creationId xmlns:a16="http://schemas.microsoft.com/office/drawing/2014/main" id="{4F57B2E9-3E72-4B07-9011-30DAA4F15348}"/>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138" name="Rechthoek 137">
                  <a:extLst>
                    <a:ext uri="{FF2B5EF4-FFF2-40B4-BE49-F238E27FC236}">
                      <a16:creationId xmlns:a16="http://schemas.microsoft.com/office/drawing/2014/main" id="{993A30A6-F41A-4B98-92CB-151BDBC8E83F}"/>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Bijsnijden</a:t>
                  </a:r>
                </a:p>
              </p:txBody>
            </p:sp>
            <p:sp>
              <p:nvSpPr>
                <p:cNvPr id="139" name="Gelijkbenige driehoek 138">
                  <a:extLst>
                    <a:ext uri="{FF2B5EF4-FFF2-40B4-BE49-F238E27FC236}">
                      <a16:creationId xmlns:a16="http://schemas.microsoft.com/office/drawing/2014/main" id="{CEA488BE-1E4A-42AD-8A1C-82A51001818C}"/>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sp>
            <p:nvSpPr>
              <p:cNvPr id="109" name="Rechthoek 108">
                <a:extLst>
                  <a:ext uri="{FF2B5EF4-FFF2-40B4-BE49-F238E27FC236}">
                    <a16:creationId xmlns:a16="http://schemas.microsoft.com/office/drawing/2014/main" id="{98B68F9E-F99F-443B-85F7-45D2F5D4ED2F}"/>
                  </a:ext>
                </a:extLst>
              </p:cNvPr>
              <p:cNvSpPr/>
              <p:nvPr userDrawn="1"/>
            </p:nvSpPr>
            <p:spPr>
              <a:xfrm>
                <a:off x="-3316836" y="3119689"/>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rgbClr val="211F26"/>
                  </a:solidFill>
                  <a:latin typeface="Calibri" panose="020F0502020204030204" pitchFamily="34" charset="0"/>
                  <a:cs typeface="Calibri" panose="020F0502020204030204" pitchFamily="34" charset="0"/>
                </a:endParaRPr>
              </a:p>
            </p:txBody>
          </p:sp>
          <p:grpSp>
            <p:nvGrpSpPr>
              <p:cNvPr id="110" name="Groep 109">
                <a:extLst>
                  <a:ext uri="{FF2B5EF4-FFF2-40B4-BE49-F238E27FC236}">
                    <a16:creationId xmlns:a16="http://schemas.microsoft.com/office/drawing/2014/main" id="{7318DD9B-0C74-4A37-B910-7650A3F8E8A3}"/>
                  </a:ext>
                </a:extLst>
              </p:cNvPr>
              <p:cNvGrpSpPr/>
              <p:nvPr userDrawn="1"/>
            </p:nvGrpSpPr>
            <p:grpSpPr>
              <a:xfrm>
                <a:off x="-2485819" y="3399207"/>
                <a:ext cx="1222990" cy="563933"/>
                <a:chOff x="-2485819" y="3399207"/>
                <a:chExt cx="1222990" cy="563933"/>
              </a:xfrm>
            </p:grpSpPr>
            <p:sp>
              <p:nvSpPr>
                <p:cNvPr id="111" name="Rechthoek 110">
                  <a:extLst>
                    <a:ext uri="{FF2B5EF4-FFF2-40B4-BE49-F238E27FC236}">
                      <a16:creationId xmlns:a16="http://schemas.microsoft.com/office/drawing/2014/main" id="{0A0F2DA5-99C2-4823-8237-D066FFD3C50F}"/>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12" name="Rechthoek 111">
                  <a:extLst>
                    <a:ext uri="{FF2B5EF4-FFF2-40B4-BE49-F238E27FC236}">
                      <a16:creationId xmlns:a16="http://schemas.microsoft.com/office/drawing/2014/main" id="{9F60EEF4-4E7C-4AB8-8090-D1D125301AF6}"/>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113" name="Groep 112">
                  <a:extLst>
                    <a:ext uri="{FF2B5EF4-FFF2-40B4-BE49-F238E27FC236}">
                      <a16:creationId xmlns:a16="http://schemas.microsoft.com/office/drawing/2014/main" id="{453014E1-949D-49FA-8D17-DA006D946B6D}"/>
                    </a:ext>
                  </a:extLst>
                </p:cNvPr>
                <p:cNvGrpSpPr/>
                <p:nvPr userDrawn="1"/>
              </p:nvGrpSpPr>
              <p:grpSpPr>
                <a:xfrm>
                  <a:off x="-2403869" y="3460544"/>
                  <a:ext cx="155951" cy="131922"/>
                  <a:chOff x="12968836" y="3354170"/>
                  <a:chExt cx="404806" cy="342433"/>
                </a:xfrm>
              </p:grpSpPr>
              <p:sp>
                <p:nvSpPr>
                  <p:cNvPr id="126" name="Rechthoek: afgeronde hoeken 125">
                    <a:extLst>
                      <a:ext uri="{FF2B5EF4-FFF2-40B4-BE49-F238E27FC236}">
                        <a16:creationId xmlns:a16="http://schemas.microsoft.com/office/drawing/2014/main" id="{F58609FD-0065-4AA4-A037-CE8A1E2F8D49}"/>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27" name="Rechthoek 126">
                    <a:extLst>
                      <a:ext uri="{FF2B5EF4-FFF2-40B4-BE49-F238E27FC236}">
                        <a16:creationId xmlns:a16="http://schemas.microsoft.com/office/drawing/2014/main" id="{4A93397C-675B-45C8-8D08-EBB6DB550989}"/>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8" name="Rechthoek 127">
                    <a:extLst>
                      <a:ext uri="{FF2B5EF4-FFF2-40B4-BE49-F238E27FC236}">
                        <a16:creationId xmlns:a16="http://schemas.microsoft.com/office/drawing/2014/main" id="{3C949433-711A-45CB-97D9-2FB67EC92E49}"/>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9" name="Rechthoek 128">
                    <a:extLst>
                      <a:ext uri="{FF2B5EF4-FFF2-40B4-BE49-F238E27FC236}">
                        <a16:creationId xmlns:a16="http://schemas.microsoft.com/office/drawing/2014/main" id="{245B20F7-90E8-4D6C-B187-2AF2EC49CBAA}"/>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30" name="Rechthoek 129">
                    <a:extLst>
                      <a:ext uri="{FF2B5EF4-FFF2-40B4-BE49-F238E27FC236}">
                        <a16:creationId xmlns:a16="http://schemas.microsoft.com/office/drawing/2014/main" id="{B623A649-E21D-4D8B-BD38-50334706D87C}"/>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31" name="Rechthoek 130">
                    <a:extLst>
                      <a:ext uri="{FF2B5EF4-FFF2-40B4-BE49-F238E27FC236}">
                        <a16:creationId xmlns:a16="http://schemas.microsoft.com/office/drawing/2014/main" id="{59EFDB8E-FEA4-4702-98AF-79DC9E0923CF}"/>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14" name="Groep 113">
                  <a:extLst>
                    <a:ext uri="{FF2B5EF4-FFF2-40B4-BE49-F238E27FC236}">
                      <a16:creationId xmlns:a16="http://schemas.microsoft.com/office/drawing/2014/main" id="{C2C1359D-C6B2-4847-ABA8-B069DF179D9E}"/>
                    </a:ext>
                  </a:extLst>
                </p:cNvPr>
                <p:cNvGrpSpPr/>
                <p:nvPr userDrawn="1"/>
              </p:nvGrpSpPr>
              <p:grpSpPr>
                <a:xfrm>
                  <a:off x="-2423424" y="3690208"/>
                  <a:ext cx="166739" cy="218963"/>
                  <a:chOff x="12940828" y="3950597"/>
                  <a:chExt cx="432813" cy="568367"/>
                </a:xfrm>
              </p:grpSpPr>
              <p:grpSp>
                <p:nvGrpSpPr>
                  <p:cNvPr id="118" name="Groep 117">
                    <a:extLst>
                      <a:ext uri="{FF2B5EF4-FFF2-40B4-BE49-F238E27FC236}">
                        <a16:creationId xmlns:a16="http://schemas.microsoft.com/office/drawing/2014/main" id="{37CDBF15-FB4C-42B8-8FE6-BA36DAE69A96}"/>
                      </a:ext>
                    </a:extLst>
                  </p:cNvPr>
                  <p:cNvGrpSpPr/>
                  <p:nvPr userDrawn="1"/>
                </p:nvGrpSpPr>
                <p:grpSpPr>
                  <a:xfrm>
                    <a:off x="13000382" y="4006891"/>
                    <a:ext cx="373259" cy="315747"/>
                    <a:chOff x="12968836" y="3354170"/>
                    <a:chExt cx="404806" cy="342433"/>
                  </a:xfrm>
                </p:grpSpPr>
                <p:sp>
                  <p:nvSpPr>
                    <p:cNvPr id="120" name="Rechthoek: afgeronde hoeken 119">
                      <a:extLst>
                        <a:ext uri="{FF2B5EF4-FFF2-40B4-BE49-F238E27FC236}">
                          <a16:creationId xmlns:a16="http://schemas.microsoft.com/office/drawing/2014/main" id="{86CDE979-A87F-45F6-933F-A520623F6EFF}"/>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21" name="Rechthoek 120">
                      <a:extLst>
                        <a:ext uri="{FF2B5EF4-FFF2-40B4-BE49-F238E27FC236}">
                          <a16:creationId xmlns:a16="http://schemas.microsoft.com/office/drawing/2014/main" id="{D0D5B72B-BC16-4616-A029-01069CFCB522}"/>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2" name="Rechthoek 121">
                      <a:extLst>
                        <a:ext uri="{FF2B5EF4-FFF2-40B4-BE49-F238E27FC236}">
                          <a16:creationId xmlns:a16="http://schemas.microsoft.com/office/drawing/2014/main" id="{856D6D7A-3F72-491B-A7BD-BCA744392BB1}"/>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3" name="Rechthoek 122">
                      <a:extLst>
                        <a:ext uri="{FF2B5EF4-FFF2-40B4-BE49-F238E27FC236}">
                          <a16:creationId xmlns:a16="http://schemas.microsoft.com/office/drawing/2014/main" id="{F851AA06-CD8C-4903-A525-7B776F28ED9C}"/>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4" name="Rechthoek 123">
                      <a:extLst>
                        <a:ext uri="{FF2B5EF4-FFF2-40B4-BE49-F238E27FC236}">
                          <a16:creationId xmlns:a16="http://schemas.microsoft.com/office/drawing/2014/main" id="{4652EBED-EB8B-4314-BD66-DDBD2DADE525}"/>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5" name="Rechthoek 124">
                      <a:extLst>
                        <a:ext uri="{FF2B5EF4-FFF2-40B4-BE49-F238E27FC236}">
                          <a16:creationId xmlns:a16="http://schemas.microsoft.com/office/drawing/2014/main" id="{CAE0C8E0-FCAB-48CD-8C85-DF24FB7A0984}"/>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sp>
                <p:nvSpPr>
                  <p:cNvPr id="119" name="Boog 118">
                    <a:extLst>
                      <a:ext uri="{FF2B5EF4-FFF2-40B4-BE49-F238E27FC236}">
                        <a16:creationId xmlns:a16="http://schemas.microsoft.com/office/drawing/2014/main" id="{1D794972-4AE2-4349-91AD-4C38461673F7}"/>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sp>
              <p:nvSpPr>
                <p:cNvPr id="115" name="Tekstvak 114">
                  <a:extLst>
                    <a:ext uri="{FF2B5EF4-FFF2-40B4-BE49-F238E27FC236}">
                      <a16:creationId xmlns:a16="http://schemas.microsoft.com/office/drawing/2014/main" id="{F6FA6107-BD4A-40A5-9CB1-425C7B12CC4A}"/>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Indeling</a:t>
                  </a:r>
                </a:p>
              </p:txBody>
            </p:sp>
            <p:sp>
              <p:nvSpPr>
                <p:cNvPr id="116" name="Tekstvak 115">
                  <a:extLst>
                    <a:ext uri="{FF2B5EF4-FFF2-40B4-BE49-F238E27FC236}">
                      <a16:creationId xmlns:a16="http://schemas.microsoft.com/office/drawing/2014/main" id="{CE37D280-BEA3-4659-8592-F00CF9E157D9}"/>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Dia Herstellen</a:t>
                  </a:r>
                </a:p>
              </p:txBody>
            </p:sp>
            <p:sp>
              <p:nvSpPr>
                <p:cNvPr id="117" name="Vrije vorm: vorm 116">
                  <a:extLst>
                    <a:ext uri="{FF2B5EF4-FFF2-40B4-BE49-F238E27FC236}">
                      <a16:creationId xmlns:a16="http://schemas.microsoft.com/office/drawing/2014/main" id="{D9286402-D7D4-4060-94DC-5E60085D8284}"/>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grpSp>
        </p:grpSp>
      </p:grpSp>
      <p:grpSp>
        <p:nvGrpSpPr>
          <p:cNvPr id="209" name="INSTRUCTIE">
            <a:extLst>
              <a:ext uri="{FF2B5EF4-FFF2-40B4-BE49-F238E27FC236}">
                <a16:creationId xmlns:a16="http://schemas.microsoft.com/office/drawing/2014/main" id="{2F3ED8A6-3A18-4513-ABB4-5AE20CAC9942}"/>
              </a:ext>
            </a:extLst>
          </p:cNvPr>
          <p:cNvGrpSpPr/>
          <p:nvPr userDrawn="1"/>
        </p:nvGrpSpPr>
        <p:grpSpPr>
          <a:xfrm>
            <a:off x="-3786437" y="0"/>
            <a:ext cx="3693386" cy="5359349"/>
            <a:chOff x="-3786437" y="0"/>
            <a:chExt cx="3693386" cy="5359349"/>
          </a:xfrm>
        </p:grpSpPr>
        <p:sp>
          <p:nvSpPr>
            <p:cNvPr id="210" name="Rechthoek 209">
              <a:extLst>
                <a:ext uri="{FF2B5EF4-FFF2-40B4-BE49-F238E27FC236}">
                  <a16:creationId xmlns:a16="http://schemas.microsoft.com/office/drawing/2014/main" id="{AECE6F23-520C-4BBF-AB8E-971665257582}"/>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211" name="Ovaal 210">
              <a:extLst>
                <a:ext uri="{FF2B5EF4-FFF2-40B4-BE49-F238E27FC236}">
                  <a16:creationId xmlns:a16="http://schemas.microsoft.com/office/drawing/2014/main" id="{414CE17E-D8E7-4132-B7B2-71954C7318A4}"/>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12" name="Rechthoek 211">
              <a:extLst>
                <a:ext uri="{FF2B5EF4-FFF2-40B4-BE49-F238E27FC236}">
                  <a16:creationId xmlns:a16="http://schemas.microsoft.com/office/drawing/2014/main" id="{1879E6CE-57AE-4A93-97F9-92952F95D860}"/>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Bullet</a:t>
              </a:r>
            </a:p>
          </p:txBody>
        </p:sp>
        <p:sp>
          <p:nvSpPr>
            <p:cNvPr id="213" name="Ovaal 212">
              <a:extLst>
                <a:ext uri="{FF2B5EF4-FFF2-40B4-BE49-F238E27FC236}">
                  <a16:creationId xmlns:a16="http://schemas.microsoft.com/office/drawing/2014/main" id="{A4456E32-0FCB-4B07-A200-DBBE00FB4BB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4" name="Rechthoek 213">
              <a:extLst>
                <a:ext uri="{FF2B5EF4-FFF2-40B4-BE49-F238E27FC236}">
                  <a16:creationId xmlns:a16="http://schemas.microsoft.com/office/drawing/2014/main" id="{53DD32DA-EAA8-4941-A403-756D32CC3D56}"/>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215" name="Rechthoek 214">
              <a:extLst>
                <a:ext uri="{FF2B5EF4-FFF2-40B4-BE49-F238E27FC236}">
                  <a16:creationId xmlns:a16="http://schemas.microsoft.com/office/drawing/2014/main" id="{66008737-3FC2-41FD-893E-1DDA02FD27AF}"/>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Sub-bullet #1</a:t>
              </a:r>
            </a:p>
          </p:txBody>
        </p:sp>
        <p:sp>
          <p:nvSpPr>
            <p:cNvPr id="216" name="Ovaal 215">
              <a:extLst>
                <a:ext uri="{FF2B5EF4-FFF2-40B4-BE49-F238E27FC236}">
                  <a16:creationId xmlns:a16="http://schemas.microsoft.com/office/drawing/2014/main" id="{43AC7EA2-1C42-4035-8B3A-397C2CAF4166}"/>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17" name="Ovaal 216">
              <a:extLst>
                <a:ext uri="{FF2B5EF4-FFF2-40B4-BE49-F238E27FC236}">
                  <a16:creationId xmlns:a16="http://schemas.microsoft.com/office/drawing/2014/main" id="{E303FED1-92C9-4B5E-819F-DCC3BA8E7FAC}"/>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18" name="Rechthoek 217">
              <a:extLst>
                <a:ext uri="{FF2B5EF4-FFF2-40B4-BE49-F238E27FC236}">
                  <a16:creationId xmlns:a16="http://schemas.microsoft.com/office/drawing/2014/main" id="{8235A1FC-DCD2-4518-A524-FD6FAB5F2DB8}"/>
                </a:ext>
              </a:extLst>
            </p:cNvPr>
            <p:cNvSpPr/>
            <p:nvPr userDrawn="1"/>
          </p:nvSpPr>
          <p:spPr>
            <a:xfrm>
              <a:off x="-3319415" y="24311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Leestekst</a:t>
              </a:r>
            </a:p>
          </p:txBody>
        </p:sp>
        <p:sp>
          <p:nvSpPr>
            <p:cNvPr id="219" name="Ovaal 218">
              <a:extLst>
                <a:ext uri="{FF2B5EF4-FFF2-40B4-BE49-F238E27FC236}">
                  <a16:creationId xmlns:a16="http://schemas.microsoft.com/office/drawing/2014/main" id="{F4163FBD-B83D-43A0-ADF1-55596EADF855}"/>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20" name="Rechthoek 219">
              <a:extLst>
                <a:ext uri="{FF2B5EF4-FFF2-40B4-BE49-F238E27FC236}">
                  <a16:creationId xmlns:a16="http://schemas.microsoft.com/office/drawing/2014/main" id="{73CCCD18-C744-40EC-A0A0-815B83389496}"/>
                </a:ext>
              </a:extLst>
            </p:cNvPr>
            <p:cNvSpPr/>
            <p:nvPr userDrawn="1"/>
          </p:nvSpPr>
          <p:spPr>
            <a:xfrm>
              <a:off x="-3319415" y="2722518"/>
              <a:ext cx="2949220" cy="180000"/>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accent2"/>
                  </a:solidFill>
                  <a:effectLst/>
                  <a:uLnTx/>
                  <a:uFillTx/>
                  <a:latin typeface="+mj-lt"/>
                  <a:ea typeface="+mn-ea"/>
                  <a:cs typeface="Calibri" panose="020F0502020204030204" pitchFamily="34" charset="0"/>
                </a:rPr>
                <a:t>Subtitel</a:t>
              </a:r>
            </a:p>
          </p:txBody>
        </p:sp>
        <p:sp>
          <p:nvSpPr>
            <p:cNvPr id="221" name="Ovaal 220">
              <a:extLst>
                <a:ext uri="{FF2B5EF4-FFF2-40B4-BE49-F238E27FC236}">
                  <a16:creationId xmlns:a16="http://schemas.microsoft.com/office/drawing/2014/main" id="{FF50CD52-9C7E-4CBB-96E7-9BB55BFB55D4}"/>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22" name="Rechthoek 221">
              <a:extLst>
                <a:ext uri="{FF2B5EF4-FFF2-40B4-BE49-F238E27FC236}">
                  <a16:creationId xmlns:a16="http://schemas.microsoft.com/office/drawing/2014/main" id="{E6D0A783-E46E-4D91-A6A5-FEF71D25D564}"/>
                </a:ext>
              </a:extLst>
            </p:cNvPr>
            <p:cNvSpPr/>
            <p:nvPr userDrawn="1"/>
          </p:nvSpPr>
          <p:spPr>
            <a:xfrm>
              <a:off x="-3319415" y="299712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Numerieke bullet</a:t>
              </a:r>
            </a:p>
          </p:txBody>
        </p:sp>
        <p:sp>
          <p:nvSpPr>
            <p:cNvPr id="223" name="Ovaal 222">
              <a:extLst>
                <a:ext uri="{FF2B5EF4-FFF2-40B4-BE49-F238E27FC236}">
                  <a16:creationId xmlns:a16="http://schemas.microsoft.com/office/drawing/2014/main" id="{DC944B03-1A0C-4D42-8726-83C51979A008}"/>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24" name="Rechthoek 223">
              <a:extLst>
                <a:ext uri="{FF2B5EF4-FFF2-40B4-BE49-F238E27FC236}">
                  <a16:creationId xmlns:a16="http://schemas.microsoft.com/office/drawing/2014/main" id="{F163E4C9-7EEB-497F-9B23-E38BDFEDF9D8}"/>
                </a:ext>
              </a:extLst>
            </p:cNvPr>
            <p:cNvSpPr/>
            <p:nvPr userDrawn="1"/>
          </p:nvSpPr>
          <p:spPr>
            <a:xfrm>
              <a:off x="-3325830" y="3288516"/>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5"/>
                </a:buClr>
                <a:buSzTx/>
                <a:buFont typeface="+mj-lt"/>
                <a:buAutoNum type="alphaLcPeriod"/>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Alfabetische bullet</a:t>
              </a:r>
            </a:p>
          </p:txBody>
        </p:sp>
        <p:sp>
          <p:nvSpPr>
            <p:cNvPr id="225" name="Ovaal 224">
              <a:extLst>
                <a:ext uri="{FF2B5EF4-FFF2-40B4-BE49-F238E27FC236}">
                  <a16:creationId xmlns:a16="http://schemas.microsoft.com/office/drawing/2014/main" id="{6AF22D02-8747-40ED-9451-1EABBCCFAE64}"/>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226" name="Rechthoek 225">
              <a:extLst>
                <a:ext uri="{FF2B5EF4-FFF2-40B4-BE49-F238E27FC236}">
                  <a16:creationId xmlns:a16="http://schemas.microsoft.com/office/drawing/2014/main" id="{289A3061-2F19-448F-AAC7-3CF3CC7B3A44}"/>
                </a:ext>
              </a:extLst>
            </p:cNvPr>
            <p:cNvSpPr/>
            <p:nvPr userDrawn="1"/>
          </p:nvSpPr>
          <p:spPr>
            <a:xfrm>
              <a:off x="-3319415" y="3579903"/>
              <a:ext cx="2949220" cy="180000"/>
            </a:xfrm>
            <a:prstGeom prst="rect">
              <a:avLst/>
            </a:prstGeom>
            <a:noFill/>
            <a:ln w="25400" cap="flat" cmpd="sng" algn="ctr">
              <a:noFill/>
              <a:prstDash val="solid"/>
            </a:ln>
            <a:effectLst/>
          </p:spPr>
          <p:txBody>
            <a:bodyPr lIns="0" tIns="0" rIns="0" bIns="0" rtlCol="0" anchor="ctr"/>
            <a:lstStyle/>
            <a:p>
              <a:pPr marL="450850" marR="0" lvl="0" indent="-18415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Bullet</a:t>
              </a:r>
            </a:p>
          </p:txBody>
        </p:sp>
        <p:sp>
          <p:nvSpPr>
            <p:cNvPr id="227" name="Ovaal 226">
              <a:extLst>
                <a:ext uri="{FF2B5EF4-FFF2-40B4-BE49-F238E27FC236}">
                  <a16:creationId xmlns:a16="http://schemas.microsoft.com/office/drawing/2014/main" id="{7294A8D1-C4C4-43F0-88B0-61F7AE7B1E73}"/>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228" name="Rechthoek 227">
              <a:extLst>
                <a:ext uri="{FF2B5EF4-FFF2-40B4-BE49-F238E27FC236}">
                  <a16:creationId xmlns:a16="http://schemas.microsoft.com/office/drawing/2014/main" id="{05CFE585-B031-4715-B2AB-6D46626685FA}"/>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229" name="ICOON_info">
              <a:extLst>
                <a:ext uri="{FF2B5EF4-FFF2-40B4-BE49-F238E27FC236}">
                  <a16:creationId xmlns:a16="http://schemas.microsoft.com/office/drawing/2014/main" id="{B843C514-B7B7-40EF-9922-E3D91C501646}"/>
                </a:ext>
              </a:extLst>
            </p:cNvPr>
            <p:cNvGrpSpPr/>
            <p:nvPr userDrawn="1"/>
          </p:nvGrpSpPr>
          <p:grpSpPr>
            <a:xfrm>
              <a:off x="-376736" y="4400186"/>
              <a:ext cx="283685" cy="283685"/>
              <a:chOff x="-510741" y="5913713"/>
              <a:chExt cx="267555" cy="267555"/>
            </a:xfrm>
          </p:grpSpPr>
          <p:sp>
            <p:nvSpPr>
              <p:cNvPr id="273" name="Ovaal 272">
                <a:extLst>
                  <a:ext uri="{FF2B5EF4-FFF2-40B4-BE49-F238E27FC236}">
                    <a16:creationId xmlns:a16="http://schemas.microsoft.com/office/drawing/2014/main" id="{7C4E2263-1C87-438A-AD52-5BDD80AAF8CB}"/>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274" name="Graphic 163" descr="Informatie">
                <a:extLst>
                  <a:ext uri="{FF2B5EF4-FFF2-40B4-BE49-F238E27FC236}">
                    <a16:creationId xmlns:a16="http://schemas.microsoft.com/office/drawing/2014/main" id="{A6643074-1A78-468E-8896-9829C7DAC9F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230" name="VOORBEELD">
              <a:extLst>
                <a:ext uri="{FF2B5EF4-FFF2-40B4-BE49-F238E27FC236}">
                  <a16:creationId xmlns:a16="http://schemas.microsoft.com/office/drawing/2014/main" id="{657BCBE5-4AD2-412D-B9CA-665F33586DFE}"/>
                </a:ext>
              </a:extLst>
            </p:cNvPr>
            <p:cNvGrpSpPr/>
            <p:nvPr userDrawn="1"/>
          </p:nvGrpSpPr>
          <p:grpSpPr>
            <a:xfrm>
              <a:off x="-3605171" y="458674"/>
              <a:ext cx="3234311" cy="558875"/>
              <a:chOff x="-3605171" y="458674"/>
              <a:chExt cx="3234311" cy="558875"/>
            </a:xfrm>
          </p:grpSpPr>
          <p:sp>
            <p:nvSpPr>
              <p:cNvPr id="233" name="Rechthoek 232">
                <a:extLst>
                  <a:ext uri="{FF2B5EF4-FFF2-40B4-BE49-F238E27FC236}">
                    <a16:creationId xmlns:a16="http://schemas.microsoft.com/office/drawing/2014/main" id="{2A53F938-D352-4C5A-A201-B4616E8E8622}"/>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234" name="Rechthoek 233">
                <a:extLst>
                  <a:ext uri="{FF2B5EF4-FFF2-40B4-BE49-F238E27FC236}">
                    <a16:creationId xmlns:a16="http://schemas.microsoft.com/office/drawing/2014/main" id="{4E4AB290-152B-4A40-BDE1-5359CB61E84A}"/>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235" name="Groep 234">
                <a:extLst>
                  <a:ext uri="{FF2B5EF4-FFF2-40B4-BE49-F238E27FC236}">
                    <a16:creationId xmlns:a16="http://schemas.microsoft.com/office/drawing/2014/main" id="{1ABC61A3-7614-4FBD-A2AC-D2C7E8A5DE55}"/>
                  </a:ext>
                </a:extLst>
              </p:cNvPr>
              <p:cNvGrpSpPr/>
              <p:nvPr userDrawn="1"/>
            </p:nvGrpSpPr>
            <p:grpSpPr>
              <a:xfrm>
                <a:off x="-3386247" y="830871"/>
                <a:ext cx="139423" cy="109566"/>
                <a:chOff x="-2866744" y="827071"/>
                <a:chExt cx="168701" cy="132575"/>
              </a:xfrm>
            </p:grpSpPr>
            <p:grpSp>
              <p:nvGrpSpPr>
                <p:cNvPr id="266" name="Groep 265">
                  <a:extLst>
                    <a:ext uri="{FF2B5EF4-FFF2-40B4-BE49-F238E27FC236}">
                      <a16:creationId xmlns:a16="http://schemas.microsoft.com/office/drawing/2014/main" id="{219E4D77-4A4A-4D55-967E-DE63E2E90A04}"/>
                    </a:ext>
                  </a:extLst>
                </p:cNvPr>
                <p:cNvGrpSpPr/>
                <p:nvPr userDrawn="1"/>
              </p:nvGrpSpPr>
              <p:grpSpPr>
                <a:xfrm>
                  <a:off x="-2866744" y="827071"/>
                  <a:ext cx="168701" cy="132575"/>
                  <a:chOff x="-2866744" y="827071"/>
                  <a:chExt cx="168701" cy="132575"/>
                </a:xfrm>
              </p:grpSpPr>
              <p:cxnSp>
                <p:nvCxnSpPr>
                  <p:cNvPr id="268" name="Rechte verbindingslijn 267">
                    <a:extLst>
                      <a:ext uri="{FF2B5EF4-FFF2-40B4-BE49-F238E27FC236}">
                        <a16:creationId xmlns:a16="http://schemas.microsoft.com/office/drawing/2014/main" id="{69C3C859-2901-4C6D-84D5-6569BB0EABD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69" name="Rechte verbindingslijn 268">
                    <a:extLst>
                      <a:ext uri="{FF2B5EF4-FFF2-40B4-BE49-F238E27FC236}">
                        <a16:creationId xmlns:a16="http://schemas.microsoft.com/office/drawing/2014/main" id="{D2EFB8F3-90FD-4CA5-95B2-C81FD857D3DE}"/>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70" name="Rechte verbindingslijn 269">
                    <a:extLst>
                      <a:ext uri="{FF2B5EF4-FFF2-40B4-BE49-F238E27FC236}">
                        <a16:creationId xmlns:a16="http://schemas.microsoft.com/office/drawing/2014/main" id="{EADACC1F-1C65-4586-BBE8-484794D667EB}"/>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71" name="Rechte verbindingslijn 270">
                    <a:extLst>
                      <a:ext uri="{FF2B5EF4-FFF2-40B4-BE49-F238E27FC236}">
                        <a16:creationId xmlns:a16="http://schemas.microsoft.com/office/drawing/2014/main" id="{1B91CA7E-5F7B-4840-B44E-2F2A807A2E3B}"/>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72" name="Rechte verbindingslijn 271">
                    <a:extLst>
                      <a:ext uri="{FF2B5EF4-FFF2-40B4-BE49-F238E27FC236}">
                        <a16:creationId xmlns:a16="http://schemas.microsoft.com/office/drawing/2014/main" id="{B2F3A879-20B7-4390-814E-0D5984E3B299}"/>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67" name="Pijl: rechts 266">
                  <a:extLst>
                    <a:ext uri="{FF2B5EF4-FFF2-40B4-BE49-F238E27FC236}">
                      <a16:creationId xmlns:a16="http://schemas.microsoft.com/office/drawing/2014/main" id="{2A41CF99-3136-4928-8780-5E848A94A71C}"/>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236" name="Groep 235">
                <a:extLst>
                  <a:ext uri="{FF2B5EF4-FFF2-40B4-BE49-F238E27FC236}">
                    <a16:creationId xmlns:a16="http://schemas.microsoft.com/office/drawing/2014/main" id="{C7BB1199-2B69-4DEE-B1B4-991664B34F7E}"/>
                  </a:ext>
                </a:extLst>
              </p:cNvPr>
              <p:cNvGrpSpPr/>
              <p:nvPr userDrawn="1"/>
            </p:nvGrpSpPr>
            <p:grpSpPr>
              <a:xfrm>
                <a:off x="-3605171" y="830871"/>
                <a:ext cx="139423" cy="109566"/>
                <a:chOff x="-2866744" y="518074"/>
                <a:chExt cx="168701" cy="132575"/>
              </a:xfrm>
            </p:grpSpPr>
            <p:grpSp>
              <p:nvGrpSpPr>
                <p:cNvPr id="259" name="Groep 258">
                  <a:extLst>
                    <a:ext uri="{FF2B5EF4-FFF2-40B4-BE49-F238E27FC236}">
                      <a16:creationId xmlns:a16="http://schemas.microsoft.com/office/drawing/2014/main" id="{908DA4C1-0710-45CC-B272-BB8459F947F4}"/>
                    </a:ext>
                  </a:extLst>
                </p:cNvPr>
                <p:cNvGrpSpPr/>
                <p:nvPr userDrawn="1"/>
              </p:nvGrpSpPr>
              <p:grpSpPr>
                <a:xfrm>
                  <a:off x="-2866744" y="518074"/>
                  <a:ext cx="168701" cy="132575"/>
                  <a:chOff x="-2866744" y="518074"/>
                  <a:chExt cx="168701" cy="132575"/>
                </a:xfrm>
              </p:grpSpPr>
              <p:cxnSp>
                <p:nvCxnSpPr>
                  <p:cNvPr id="261" name="Rechte verbindingslijn 260">
                    <a:extLst>
                      <a:ext uri="{FF2B5EF4-FFF2-40B4-BE49-F238E27FC236}">
                        <a16:creationId xmlns:a16="http://schemas.microsoft.com/office/drawing/2014/main" id="{E607C68A-CC38-43E2-9E78-5FAA6B768F9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62" name="Rechte verbindingslijn 261">
                    <a:extLst>
                      <a:ext uri="{FF2B5EF4-FFF2-40B4-BE49-F238E27FC236}">
                        <a16:creationId xmlns:a16="http://schemas.microsoft.com/office/drawing/2014/main" id="{01425AE5-DA60-4CFC-A679-927CD15BE232}"/>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63" name="Rechte verbindingslijn 262">
                    <a:extLst>
                      <a:ext uri="{FF2B5EF4-FFF2-40B4-BE49-F238E27FC236}">
                        <a16:creationId xmlns:a16="http://schemas.microsoft.com/office/drawing/2014/main" id="{07302817-01E4-4D3D-9AC2-986C063BFE44}"/>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64" name="Rechte verbindingslijn 263">
                    <a:extLst>
                      <a:ext uri="{FF2B5EF4-FFF2-40B4-BE49-F238E27FC236}">
                        <a16:creationId xmlns:a16="http://schemas.microsoft.com/office/drawing/2014/main" id="{8CDDD2BA-4903-4084-B418-6246EE7EA76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65" name="Rechte verbindingslijn 264">
                    <a:extLst>
                      <a:ext uri="{FF2B5EF4-FFF2-40B4-BE49-F238E27FC236}">
                        <a16:creationId xmlns:a16="http://schemas.microsoft.com/office/drawing/2014/main" id="{BF3A1B26-6A8F-422A-940A-FAFBF36D551D}"/>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60" name="Pijl: rechts 259">
                  <a:extLst>
                    <a:ext uri="{FF2B5EF4-FFF2-40B4-BE49-F238E27FC236}">
                      <a16:creationId xmlns:a16="http://schemas.microsoft.com/office/drawing/2014/main" id="{16CA337F-FF2B-4347-AFC6-EFAD102E462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237" name="Rechte verbindingslijn 236">
                <a:extLst>
                  <a:ext uri="{FF2B5EF4-FFF2-40B4-BE49-F238E27FC236}">
                    <a16:creationId xmlns:a16="http://schemas.microsoft.com/office/drawing/2014/main" id="{877B74F8-1B71-40C0-80C1-454B5C7652D8}"/>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238" name="Rechte verbindingslijn 237">
                <a:extLst>
                  <a:ext uri="{FF2B5EF4-FFF2-40B4-BE49-F238E27FC236}">
                    <a16:creationId xmlns:a16="http://schemas.microsoft.com/office/drawing/2014/main" id="{E8638977-D220-433A-B943-1A3BE11CB82A}"/>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239" name="Rechthoek 238">
                <a:extLst>
                  <a:ext uri="{FF2B5EF4-FFF2-40B4-BE49-F238E27FC236}">
                    <a16:creationId xmlns:a16="http://schemas.microsoft.com/office/drawing/2014/main" id="{0B811A0B-61DD-4D81-B3AF-84B553F1D087}"/>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240" name="Rechthoek 239">
                <a:extLst>
                  <a:ext uri="{FF2B5EF4-FFF2-40B4-BE49-F238E27FC236}">
                    <a16:creationId xmlns:a16="http://schemas.microsoft.com/office/drawing/2014/main" id="{A735CE1C-0722-467A-984B-F41E68316A2A}"/>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241" name="Groep 240">
                <a:extLst>
                  <a:ext uri="{FF2B5EF4-FFF2-40B4-BE49-F238E27FC236}">
                    <a16:creationId xmlns:a16="http://schemas.microsoft.com/office/drawing/2014/main" id="{C506BFD0-FC53-45F8-85C2-C36EBE7C4BBB}"/>
                  </a:ext>
                </a:extLst>
              </p:cNvPr>
              <p:cNvGrpSpPr/>
              <p:nvPr userDrawn="1"/>
            </p:nvGrpSpPr>
            <p:grpSpPr>
              <a:xfrm>
                <a:off x="-2916763" y="769168"/>
                <a:ext cx="268738" cy="248381"/>
                <a:chOff x="-2916763" y="769168"/>
                <a:chExt cx="268738" cy="248381"/>
              </a:xfrm>
            </p:grpSpPr>
            <p:sp>
              <p:nvSpPr>
                <p:cNvPr id="251" name="Rechthoek 250">
                  <a:extLst>
                    <a:ext uri="{FF2B5EF4-FFF2-40B4-BE49-F238E27FC236}">
                      <a16:creationId xmlns:a16="http://schemas.microsoft.com/office/drawing/2014/main" id="{A11F5DFF-9A8C-49A9-96B0-CBB1A0F8FCE9}"/>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252" name="Groep 251">
                  <a:extLst>
                    <a:ext uri="{FF2B5EF4-FFF2-40B4-BE49-F238E27FC236}">
                      <a16:creationId xmlns:a16="http://schemas.microsoft.com/office/drawing/2014/main" id="{039AB343-3C9A-477F-98B1-6A531E285A07}"/>
                    </a:ext>
                  </a:extLst>
                </p:cNvPr>
                <p:cNvGrpSpPr/>
                <p:nvPr userDrawn="1"/>
              </p:nvGrpSpPr>
              <p:grpSpPr>
                <a:xfrm>
                  <a:off x="-2866744" y="827071"/>
                  <a:ext cx="168701" cy="132575"/>
                  <a:chOff x="-2866744" y="827071"/>
                  <a:chExt cx="168701" cy="132575"/>
                </a:xfrm>
              </p:grpSpPr>
              <p:cxnSp>
                <p:nvCxnSpPr>
                  <p:cNvPr id="254" name="Rechte verbindingslijn 253">
                    <a:extLst>
                      <a:ext uri="{FF2B5EF4-FFF2-40B4-BE49-F238E27FC236}">
                        <a16:creationId xmlns:a16="http://schemas.microsoft.com/office/drawing/2014/main" id="{7A81E215-00F5-40A5-898C-C8848245157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55" name="Rechte verbindingslijn 254">
                    <a:extLst>
                      <a:ext uri="{FF2B5EF4-FFF2-40B4-BE49-F238E27FC236}">
                        <a16:creationId xmlns:a16="http://schemas.microsoft.com/office/drawing/2014/main" id="{EA62381F-A515-42EE-9C8F-8D2A483D651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56" name="Rechte verbindingslijn 255">
                    <a:extLst>
                      <a:ext uri="{FF2B5EF4-FFF2-40B4-BE49-F238E27FC236}">
                        <a16:creationId xmlns:a16="http://schemas.microsoft.com/office/drawing/2014/main" id="{2F2A3CA0-D3A0-467D-A662-DE33F0398229}"/>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57" name="Rechte verbindingslijn 256">
                    <a:extLst>
                      <a:ext uri="{FF2B5EF4-FFF2-40B4-BE49-F238E27FC236}">
                        <a16:creationId xmlns:a16="http://schemas.microsoft.com/office/drawing/2014/main" id="{FABAA0A2-EC34-45AF-9B07-B0FFAE4DA84B}"/>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58" name="Rechte verbindingslijn 257">
                    <a:extLst>
                      <a:ext uri="{FF2B5EF4-FFF2-40B4-BE49-F238E27FC236}">
                        <a16:creationId xmlns:a16="http://schemas.microsoft.com/office/drawing/2014/main" id="{20E83D3A-7596-42FE-85E6-4740021715C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53" name="Pijl: rechts 252">
                  <a:extLst>
                    <a:ext uri="{FF2B5EF4-FFF2-40B4-BE49-F238E27FC236}">
                      <a16:creationId xmlns:a16="http://schemas.microsoft.com/office/drawing/2014/main" id="{A8B03054-8BB8-4A4E-B5DD-796423F1EA64}"/>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242" name="Groep 241">
                <a:extLst>
                  <a:ext uri="{FF2B5EF4-FFF2-40B4-BE49-F238E27FC236}">
                    <a16:creationId xmlns:a16="http://schemas.microsoft.com/office/drawing/2014/main" id="{95B9B56F-FBA3-4DF6-9F8B-C164F98FCFE2}"/>
                  </a:ext>
                </a:extLst>
              </p:cNvPr>
              <p:cNvGrpSpPr/>
              <p:nvPr userDrawn="1"/>
            </p:nvGrpSpPr>
            <p:grpSpPr>
              <a:xfrm>
                <a:off x="-2916763" y="460171"/>
                <a:ext cx="268738" cy="248381"/>
                <a:chOff x="-2916763" y="460171"/>
                <a:chExt cx="268738" cy="248381"/>
              </a:xfrm>
            </p:grpSpPr>
            <p:sp>
              <p:nvSpPr>
                <p:cNvPr id="243" name="Rechthoek 242">
                  <a:extLst>
                    <a:ext uri="{FF2B5EF4-FFF2-40B4-BE49-F238E27FC236}">
                      <a16:creationId xmlns:a16="http://schemas.microsoft.com/office/drawing/2014/main" id="{F21959F8-89C8-4723-9FE7-32A45B5228B2}"/>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244" name="Groep 243">
                  <a:extLst>
                    <a:ext uri="{FF2B5EF4-FFF2-40B4-BE49-F238E27FC236}">
                      <a16:creationId xmlns:a16="http://schemas.microsoft.com/office/drawing/2014/main" id="{E7A880A3-E02A-4BCD-9F7B-EF95996C1B05}"/>
                    </a:ext>
                  </a:extLst>
                </p:cNvPr>
                <p:cNvGrpSpPr/>
                <p:nvPr userDrawn="1"/>
              </p:nvGrpSpPr>
              <p:grpSpPr>
                <a:xfrm>
                  <a:off x="-2866744" y="518074"/>
                  <a:ext cx="168701" cy="132575"/>
                  <a:chOff x="-2866744" y="518074"/>
                  <a:chExt cx="168701" cy="132575"/>
                </a:xfrm>
              </p:grpSpPr>
              <p:cxnSp>
                <p:nvCxnSpPr>
                  <p:cNvPr id="246" name="Rechte verbindingslijn 245">
                    <a:extLst>
                      <a:ext uri="{FF2B5EF4-FFF2-40B4-BE49-F238E27FC236}">
                        <a16:creationId xmlns:a16="http://schemas.microsoft.com/office/drawing/2014/main" id="{2DD79288-81A2-4666-8BC2-98175CCA534D}"/>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47" name="Rechte verbindingslijn 246">
                    <a:extLst>
                      <a:ext uri="{FF2B5EF4-FFF2-40B4-BE49-F238E27FC236}">
                        <a16:creationId xmlns:a16="http://schemas.microsoft.com/office/drawing/2014/main" id="{DADE14B7-D565-4609-934E-D9D8C3A2186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48" name="Rechte verbindingslijn 247">
                    <a:extLst>
                      <a:ext uri="{FF2B5EF4-FFF2-40B4-BE49-F238E27FC236}">
                        <a16:creationId xmlns:a16="http://schemas.microsoft.com/office/drawing/2014/main" id="{375940C9-7866-4E9A-8D30-8A5098094466}"/>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49" name="Rechte verbindingslijn 248">
                    <a:extLst>
                      <a:ext uri="{FF2B5EF4-FFF2-40B4-BE49-F238E27FC236}">
                        <a16:creationId xmlns:a16="http://schemas.microsoft.com/office/drawing/2014/main" id="{FEEE6414-F38A-4D39-BF6F-926D5A4F332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50" name="Rechte verbindingslijn 249">
                    <a:extLst>
                      <a:ext uri="{FF2B5EF4-FFF2-40B4-BE49-F238E27FC236}">
                        <a16:creationId xmlns:a16="http://schemas.microsoft.com/office/drawing/2014/main" id="{A35F3490-D1E0-4B6C-B09E-DC93F4C9264F}"/>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45" name="Pijl: rechts 244">
                  <a:extLst>
                    <a:ext uri="{FF2B5EF4-FFF2-40B4-BE49-F238E27FC236}">
                      <a16:creationId xmlns:a16="http://schemas.microsoft.com/office/drawing/2014/main" id="{BCEA4495-2156-4614-A136-639A0A8449A0}"/>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231" name="Rechthoek 230">
              <a:extLst>
                <a:ext uri="{FF2B5EF4-FFF2-40B4-BE49-F238E27FC236}">
                  <a16:creationId xmlns:a16="http://schemas.microsoft.com/office/drawing/2014/main" id="{866B69B7-AE77-4F9A-9A7F-107CCF87CFE3}"/>
                </a:ext>
              </a:extLst>
            </p:cNvPr>
            <p:cNvSpPr/>
            <p:nvPr userDrawn="1"/>
          </p:nvSpPr>
          <p:spPr>
            <a:xfrm>
              <a:off x="-3319415" y="387792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1" u="none" strike="noStrike" kern="0" cap="none" spc="0" normalizeH="0" baseline="0" noProof="0">
                  <a:ln>
                    <a:noFill/>
                  </a:ln>
                  <a:solidFill>
                    <a:schemeClr val="tx1"/>
                  </a:solidFill>
                  <a:effectLst/>
                  <a:uLnTx/>
                  <a:uFillTx/>
                  <a:latin typeface="Source Sans Pro ExtraLight" panose="020B0303030403020204" pitchFamily="34" charset="0"/>
                  <a:ea typeface="Source Sans Pro ExtraLight" panose="020B0303030403020204" pitchFamily="34" charset="0"/>
                  <a:cs typeface="Calibri" panose="020F0502020204030204" pitchFamily="34" charset="0"/>
                </a:rPr>
                <a:t>Cursief</a:t>
              </a:r>
            </a:p>
          </p:txBody>
        </p:sp>
        <p:sp>
          <p:nvSpPr>
            <p:cNvPr id="232" name="Rechthoek 231">
              <a:extLst>
                <a:ext uri="{FF2B5EF4-FFF2-40B4-BE49-F238E27FC236}">
                  <a16:creationId xmlns:a16="http://schemas.microsoft.com/office/drawing/2014/main" id="{C32AF3B8-4E06-4BB2-A1B5-176BD49843F6}"/>
                </a:ext>
              </a:extLst>
            </p:cNvPr>
            <p:cNvSpPr/>
            <p:nvPr userDrawn="1"/>
          </p:nvSpPr>
          <p:spPr>
            <a:xfrm>
              <a:off x="-3319415" y="416114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accent1"/>
                  </a:solidFill>
                  <a:effectLst/>
                  <a:uLnTx/>
                  <a:uFillTx/>
                  <a:latin typeface="+mj-lt"/>
                  <a:cs typeface="Calibri" panose="020F0502020204030204" pitchFamily="34" charset="0"/>
                </a:rPr>
                <a:t>Alt. Subtitel</a:t>
              </a:r>
            </a:p>
          </p:txBody>
        </p:sp>
      </p:grpSp>
      <p:sp>
        <p:nvSpPr>
          <p:cNvPr id="178" name="Titel 2">
            <a:extLst>
              <a:ext uri="{FF2B5EF4-FFF2-40B4-BE49-F238E27FC236}">
                <a16:creationId xmlns:a16="http://schemas.microsoft.com/office/drawing/2014/main" id="{7274E53B-4D3A-4DF4-866C-782458741DF8}"/>
              </a:ext>
            </a:extLst>
          </p:cNvPr>
          <p:cNvSpPr>
            <a:spLocks noGrp="1"/>
          </p:cNvSpPr>
          <p:nvPr>
            <p:ph type="title" hasCustomPrompt="1"/>
          </p:nvPr>
        </p:nvSpPr>
        <p:spPr>
          <a:xfrm>
            <a:off x="782814" y="852112"/>
            <a:ext cx="4072716" cy="895483"/>
          </a:xfrm>
        </p:spPr>
        <p:txBody>
          <a:bodyPr/>
          <a:lstStyle>
            <a:lvl1pPr>
              <a:defRPr>
                <a:solidFill>
                  <a:schemeClr val="accent1"/>
                </a:solidFill>
              </a:defRPr>
            </a:lvl1pPr>
          </a:lstStyle>
          <a:p>
            <a:r>
              <a:rPr lang="nl-NL"/>
              <a:t>Plaats hier </a:t>
            </a:r>
            <a:br>
              <a:rPr lang="nl-NL"/>
            </a:br>
            <a:r>
              <a:rPr lang="nl-NL"/>
              <a:t>een titel</a:t>
            </a:r>
          </a:p>
        </p:txBody>
      </p:sp>
      <p:sp>
        <p:nvSpPr>
          <p:cNvPr id="179" name="Tijdelijke aanduiding voor verticale tekst 2">
            <a:extLst>
              <a:ext uri="{FF2B5EF4-FFF2-40B4-BE49-F238E27FC236}">
                <a16:creationId xmlns:a16="http://schemas.microsoft.com/office/drawing/2014/main" id="{79DE9FE5-EAAA-4AB7-B342-3624901F9704}"/>
              </a:ext>
            </a:extLst>
          </p:cNvPr>
          <p:cNvSpPr>
            <a:spLocks noGrp="1"/>
          </p:cNvSpPr>
          <p:nvPr>
            <p:ph type="body" orient="vert" idx="1" hasCustomPrompt="1"/>
          </p:nvPr>
        </p:nvSpPr>
        <p:spPr>
          <a:xfrm>
            <a:off x="807910" y="2342732"/>
            <a:ext cx="4047619" cy="3815530"/>
          </a:xfrm>
        </p:spPr>
        <p:txBody>
          <a:bodyPr vert="horz" lIns="0" tIns="0" rIns="0" bIns="0"/>
          <a:lstStyle>
            <a:lvl1pPr>
              <a:defRPr/>
            </a:lvl1pPr>
            <a:lvl2pPr>
              <a:defRPr/>
            </a:lvl2pPr>
            <a:lvl3pPr>
              <a:defRPr/>
            </a:lvl3pPr>
            <a:lvl4pPr>
              <a:spcBef>
                <a:spcPts val="600"/>
              </a:spcBef>
              <a:spcAft>
                <a:spcPts val="300"/>
              </a:spcAft>
              <a:defRPr/>
            </a:lvl4pPr>
            <a:lvl5pPr>
              <a:defRPr/>
            </a:lvl5pPr>
            <a:lvl6pPr>
              <a:defRPr/>
            </a:lvl6pPr>
            <a:lvl7pPr>
              <a:defRPr/>
            </a:lvl7pPr>
            <a:lvl8pPr>
              <a:defRPr/>
            </a:lvl8pPr>
            <a:lvl9pPr>
              <a:defRPr/>
            </a:lvl9pPr>
          </a:lstStyle>
          <a:p>
            <a:pPr lvl="0"/>
            <a:r>
              <a:rPr lang="nl-NL"/>
              <a:t>Klik hier om een bullet te plaatsen.</a:t>
            </a:r>
          </a:p>
          <a:p>
            <a:pPr lvl="1"/>
            <a:r>
              <a:rPr lang="nl-NL"/>
              <a:t>Sub-bullets</a:t>
            </a:r>
          </a:p>
          <a:p>
            <a:pPr lvl="2"/>
            <a:r>
              <a:rPr lang="nl-NL"/>
              <a:t>Leestekst</a:t>
            </a:r>
          </a:p>
          <a:p>
            <a:pPr lvl="3"/>
            <a:r>
              <a:rPr lang="nl-NL"/>
              <a:t>Subtitel</a:t>
            </a:r>
          </a:p>
          <a:p>
            <a:pPr lvl="4"/>
            <a:r>
              <a:rPr lang="nl-NL"/>
              <a:t>Numerieke bullets</a:t>
            </a:r>
          </a:p>
          <a:p>
            <a:pPr lvl="5"/>
            <a:r>
              <a:rPr lang="nl-NL"/>
              <a:t># Abc</a:t>
            </a:r>
          </a:p>
          <a:p>
            <a:pPr lvl="6"/>
            <a:r>
              <a:rPr lang="nl-NL"/>
              <a:t># Bullets</a:t>
            </a:r>
          </a:p>
          <a:p>
            <a:pPr lvl="7"/>
            <a:r>
              <a:rPr lang="nl-NL"/>
              <a:t>Cursief</a:t>
            </a:r>
          </a:p>
          <a:p>
            <a:pPr lvl="8"/>
            <a:r>
              <a:rPr lang="nl-NL"/>
              <a:t>Alt. Subtitel</a:t>
            </a:r>
          </a:p>
        </p:txBody>
      </p:sp>
      <p:sp>
        <p:nvSpPr>
          <p:cNvPr id="180" name="Tijdelijke aanduiding voor verticale tekst 2">
            <a:extLst>
              <a:ext uri="{FF2B5EF4-FFF2-40B4-BE49-F238E27FC236}">
                <a16:creationId xmlns:a16="http://schemas.microsoft.com/office/drawing/2014/main" id="{A71EA3B1-553E-45BA-847B-90C429EBAA9A}"/>
              </a:ext>
            </a:extLst>
          </p:cNvPr>
          <p:cNvSpPr>
            <a:spLocks noGrp="1"/>
          </p:cNvSpPr>
          <p:nvPr>
            <p:ph type="body" orient="vert" idx="15" hasCustomPrompt="1"/>
          </p:nvPr>
        </p:nvSpPr>
        <p:spPr>
          <a:xfrm>
            <a:off x="807910" y="662415"/>
            <a:ext cx="4047619" cy="194626"/>
          </a:xfrm>
        </p:spPr>
        <p:txBody>
          <a:bodyPr vert="horz" lIns="0" tIns="0" rIns="0" bIns="0" anchor="b"/>
          <a:lstStyle>
            <a:lvl1pPr marL="0" indent="0">
              <a:buNone/>
              <a:defRPr>
                <a:solidFill>
                  <a:schemeClr val="accent2"/>
                </a:solidFill>
              </a:defRPr>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Hoofdstuktitel</a:t>
            </a:r>
          </a:p>
        </p:txBody>
      </p:sp>
    </p:spTree>
    <p:extLst>
      <p:ext uri="{BB962C8B-B14F-4D97-AF65-F5344CB8AC3E}">
        <p14:creationId xmlns:p14="http://schemas.microsoft.com/office/powerpoint/2010/main" val="3974632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kst en Beeld #2">
    <p:spTree>
      <p:nvGrpSpPr>
        <p:cNvPr id="1" name=""/>
        <p:cNvGrpSpPr/>
        <p:nvPr/>
      </p:nvGrpSpPr>
      <p:grpSpPr>
        <a:xfrm>
          <a:off x="0" y="0"/>
          <a:ext cx="0" cy="0"/>
          <a:chOff x="0" y="0"/>
          <a:chExt cx="0" cy="0"/>
        </a:xfrm>
      </p:grpSpPr>
      <p:sp>
        <p:nvSpPr>
          <p:cNvPr id="164" name="Graphic 34">
            <a:extLst>
              <a:ext uri="{FF2B5EF4-FFF2-40B4-BE49-F238E27FC236}">
                <a16:creationId xmlns:a16="http://schemas.microsoft.com/office/drawing/2014/main" id="{68C18975-3734-4159-8983-15B5EB4489C3}"/>
              </a:ext>
            </a:extLst>
          </p:cNvPr>
          <p:cNvSpPr>
            <a:spLocks noChangeAspect="1"/>
          </p:cNvSpPr>
          <p:nvPr userDrawn="1"/>
        </p:nvSpPr>
        <p:spPr>
          <a:xfrm flipV="1">
            <a:off x="5130801" y="-1"/>
            <a:ext cx="3175111" cy="6858295"/>
          </a:xfrm>
          <a:custGeom>
            <a:avLst/>
            <a:gdLst>
              <a:gd name="connsiteX0" fmla="*/ 5860 w 2434661"/>
              <a:gd name="connsiteY0" fmla="*/ 3586871 h 7563811"/>
              <a:gd name="connsiteX1" fmla="*/ 750252 w 2434661"/>
              <a:gd name="connsiteY1" fmla="*/ 7563812 h 7563811"/>
              <a:gd name="connsiteX2" fmla="*/ 2434662 w 2434661"/>
              <a:gd name="connsiteY2" fmla="*/ 7563812 h 7563811"/>
              <a:gd name="connsiteX3" fmla="*/ 2378769 w 2434661"/>
              <a:gd name="connsiteY3" fmla="*/ 7098777 h 7563811"/>
              <a:gd name="connsiteX4" fmla="*/ 1137692 w 2434661"/>
              <a:gd name="connsiteY4" fmla="*/ 3609741 h 7563811"/>
              <a:gd name="connsiteX5" fmla="*/ 1163098 w 2434661"/>
              <a:gd name="connsiteY5" fmla="*/ 0 h 7563811"/>
              <a:gd name="connsiteX6" fmla="*/ 893795 w 2434661"/>
              <a:gd name="connsiteY6" fmla="*/ 0 h 7563811"/>
              <a:gd name="connsiteX7" fmla="*/ 5860 w 2434661"/>
              <a:gd name="connsiteY7" fmla="*/ 3586871 h 756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4661" h="7563811">
                <a:moveTo>
                  <a:pt x="5860" y="3586871"/>
                </a:moveTo>
                <a:cubicBezTo>
                  <a:pt x="-81790" y="5059483"/>
                  <a:pt x="844254" y="6156000"/>
                  <a:pt x="750252" y="7563812"/>
                </a:cubicBezTo>
                <a:lnTo>
                  <a:pt x="2434662" y="7563812"/>
                </a:lnTo>
                <a:cubicBezTo>
                  <a:pt x="2427040" y="7407530"/>
                  <a:pt x="2407986" y="7251247"/>
                  <a:pt x="2378769" y="7098777"/>
                </a:cubicBezTo>
                <a:cubicBezTo>
                  <a:pt x="2156468" y="5923483"/>
                  <a:pt x="1311722" y="4928612"/>
                  <a:pt x="1137692" y="3609741"/>
                </a:cubicBezTo>
                <a:cubicBezTo>
                  <a:pt x="990338" y="2477647"/>
                  <a:pt x="1333318" y="1102871"/>
                  <a:pt x="1163098" y="0"/>
                </a:cubicBezTo>
                <a:lnTo>
                  <a:pt x="893795" y="0"/>
                </a:lnTo>
                <a:cubicBezTo>
                  <a:pt x="1117367" y="1877930"/>
                  <a:pt x="89700" y="2181600"/>
                  <a:pt x="5860" y="3586871"/>
                </a:cubicBezTo>
                <a:close/>
              </a:path>
            </a:pathLst>
          </a:custGeom>
          <a:solidFill>
            <a:srgbClr val="4A1E47"/>
          </a:solidFill>
          <a:ln w="12692" cap="flat">
            <a:noFill/>
            <a:prstDash val="solid"/>
            <a:miter/>
          </a:ln>
        </p:spPr>
        <p:txBody>
          <a:bodyPr rtlCol="0" anchor="ctr"/>
          <a:lstStyle/>
          <a:p>
            <a:endParaRPr lang="nl-NL" sz="1633"/>
          </a:p>
        </p:txBody>
      </p:sp>
      <p:sp>
        <p:nvSpPr>
          <p:cNvPr id="165" name="Graphic 31">
            <a:extLst>
              <a:ext uri="{FF2B5EF4-FFF2-40B4-BE49-F238E27FC236}">
                <a16:creationId xmlns:a16="http://schemas.microsoft.com/office/drawing/2014/main" id="{E4690393-5771-429A-BDFA-C5BFBCE3092D}"/>
              </a:ext>
            </a:extLst>
          </p:cNvPr>
          <p:cNvSpPr>
            <a:spLocks noChangeAspect="1"/>
          </p:cNvSpPr>
          <p:nvPr userDrawn="1"/>
        </p:nvSpPr>
        <p:spPr>
          <a:xfrm>
            <a:off x="5618480" y="1"/>
            <a:ext cx="6573520" cy="6858295"/>
          </a:xfrm>
          <a:custGeom>
            <a:avLst/>
            <a:gdLst>
              <a:gd name="connsiteX0" fmla="*/ 892481 w 5315644"/>
              <a:gd name="connsiteY0" fmla="*/ 0 h 7563811"/>
              <a:gd name="connsiteX1" fmla="*/ 5816 w 5315644"/>
              <a:gd name="connsiteY1" fmla="*/ 3571624 h 7563811"/>
              <a:gd name="connsiteX2" fmla="*/ 747667 w 5315644"/>
              <a:gd name="connsiteY2" fmla="*/ 7563812 h 7563811"/>
              <a:gd name="connsiteX3" fmla="*/ 5315644 w 5315644"/>
              <a:gd name="connsiteY3" fmla="*/ 7563812 h 7563811"/>
              <a:gd name="connsiteX4" fmla="*/ 5315644 w 5315644"/>
              <a:gd name="connsiteY4" fmla="*/ 0 h 7563811"/>
              <a:gd name="connsiteX5" fmla="*/ 892481 w 5315644"/>
              <a:gd name="connsiteY5" fmla="*/ 0 h 756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15644" h="7563811">
                <a:moveTo>
                  <a:pt x="892481" y="0"/>
                </a:moveTo>
                <a:cubicBezTo>
                  <a:pt x="1110972" y="1866494"/>
                  <a:pt x="88385" y="2171435"/>
                  <a:pt x="5816" y="3571624"/>
                </a:cubicBezTo>
                <a:cubicBezTo>
                  <a:pt x="-81834" y="5049318"/>
                  <a:pt x="851832" y="6147106"/>
                  <a:pt x="747667" y="7563812"/>
                </a:cubicBezTo>
                <a:lnTo>
                  <a:pt x="5315644" y="7563812"/>
                </a:lnTo>
                <a:lnTo>
                  <a:pt x="5315644" y="0"/>
                </a:lnTo>
                <a:lnTo>
                  <a:pt x="892481" y="0"/>
                </a:lnTo>
                <a:close/>
              </a:path>
            </a:pathLst>
          </a:custGeom>
          <a:solidFill>
            <a:srgbClr val="6C1D5F"/>
          </a:solidFill>
          <a:ln w="12692" cap="flat">
            <a:noFill/>
            <a:prstDash val="solid"/>
            <a:miter/>
          </a:ln>
        </p:spPr>
        <p:txBody>
          <a:bodyPr rtlCol="0" anchor="ctr"/>
          <a:lstStyle/>
          <a:p>
            <a:endParaRPr lang="nl-NL" sz="1633"/>
          </a:p>
        </p:txBody>
      </p:sp>
      <p:sp>
        <p:nvSpPr>
          <p:cNvPr id="167" name="Tijdelijke aanduiding voor afbeelding 166">
            <a:extLst>
              <a:ext uri="{FF2B5EF4-FFF2-40B4-BE49-F238E27FC236}">
                <a16:creationId xmlns:a16="http://schemas.microsoft.com/office/drawing/2014/main" id="{F5FAF9D4-82BB-4AEB-BE03-DEE45794F6A5}"/>
              </a:ext>
            </a:extLst>
          </p:cNvPr>
          <p:cNvSpPr>
            <a:spLocks noGrp="1"/>
          </p:cNvSpPr>
          <p:nvPr>
            <p:ph type="pic" sz="quarter" idx="14" hasCustomPrompt="1"/>
          </p:nvPr>
        </p:nvSpPr>
        <p:spPr>
          <a:xfrm>
            <a:off x="6339840" y="3"/>
            <a:ext cx="5852160" cy="6858000"/>
          </a:xfrm>
          <a:custGeom>
            <a:avLst/>
            <a:gdLst>
              <a:gd name="connsiteX0" fmla="*/ 16971 w 5852160"/>
              <a:gd name="connsiteY0" fmla="*/ 0 h 6858000"/>
              <a:gd name="connsiteX1" fmla="*/ 5852160 w 5852160"/>
              <a:gd name="connsiteY1" fmla="*/ 0 h 6858000"/>
              <a:gd name="connsiteX2" fmla="*/ 5852160 w 5852160"/>
              <a:gd name="connsiteY2" fmla="*/ 6858000 h 6858000"/>
              <a:gd name="connsiteX3" fmla="*/ 726802 w 5852160"/>
              <a:gd name="connsiteY3" fmla="*/ 6858000 h 6858000"/>
              <a:gd name="connsiteX4" fmla="*/ 628532 w 5852160"/>
              <a:gd name="connsiteY4" fmla="*/ 6652262 h 6858000"/>
              <a:gd name="connsiteX5" fmla="*/ 266 w 5852160"/>
              <a:gd name="connsiteY5" fmla="*/ 3635946 h 6858000"/>
              <a:gd name="connsiteX6" fmla="*/ 16971 w 585216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52160" h="6858000">
                <a:moveTo>
                  <a:pt x="16971" y="0"/>
                </a:moveTo>
                <a:lnTo>
                  <a:pt x="5852160" y="0"/>
                </a:lnTo>
                <a:lnTo>
                  <a:pt x="5852160" y="6858000"/>
                </a:lnTo>
                <a:lnTo>
                  <a:pt x="726802" y="6858000"/>
                </a:lnTo>
                <a:lnTo>
                  <a:pt x="628532" y="6652262"/>
                </a:lnTo>
                <a:cubicBezTo>
                  <a:pt x="157122" y="5620370"/>
                  <a:pt x="-7565" y="4565886"/>
                  <a:pt x="266" y="3635946"/>
                </a:cubicBezTo>
                <a:cubicBezTo>
                  <a:pt x="14186" y="2402075"/>
                  <a:pt x="332979" y="1384793"/>
                  <a:pt x="16971" y="0"/>
                </a:cubicBezTo>
                <a:close/>
              </a:path>
            </a:pathLst>
          </a:custGeom>
          <a:solidFill>
            <a:schemeClr val="bg1">
              <a:lumMod val="95000"/>
            </a:schemeClr>
          </a:solidFill>
          <a:ln>
            <a:noFill/>
          </a:ln>
        </p:spPr>
        <p:txBody>
          <a:bodyPr wrap="square" bIns="1620000" anchor="ctr">
            <a:noAutofit/>
          </a:bodyP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a:t>Klik op het onderstaand icoon </a:t>
            </a:r>
            <a:br>
              <a:rPr lang="nl-NL"/>
            </a:br>
            <a:r>
              <a:rPr lang="nl-NL"/>
              <a:t>om een foto in te voegen.</a:t>
            </a:r>
            <a:br>
              <a:rPr lang="nl-NL"/>
            </a:br>
            <a:br>
              <a:rPr lang="nl-NL"/>
            </a:br>
            <a:r>
              <a:rPr lang="nl-NL"/>
              <a:t>Meer hulp nodig? </a:t>
            </a:r>
            <a:br>
              <a:rPr lang="nl-NL"/>
            </a:br>
            <a:r>
              <a:rPr lang="nl-NL"/>
              <a:t>Aan de zijkanten van de dia's zijn instructies </a:t>
            </a:r>
            <a:br>
              <a:rPr lang="nl-NL"/>
            </a:br>
            <a:r>
              <a:rPr lang="nl-NL"/>
              <a:t>geplaatst voor verdere informatie.</a:t>
            </a:r>
          </a:p>
        </p:txBody>
      </p:sp>
      <p:sp>
        <p:nvSpPr>
          <p:cNvPr id="7" name="Tekstvak 6"/>
          <p:cNvSpPr txBox="1"/>
          <p:nvPr userDrawn="1"/>
        </p:nvSpPr>
        <p:spPr>
          <a:xfrm>
            <a:off x="-10750" y="-662296"/>
            <a:ext cx="12192000" cy="461665"/>
          </a:xfrm>
          <a:prstGeom prst="rect">
            <a:avLst/>
          </a:prstGeom>
          <a:noFill/>
        </p:spPr>
        <p:txBody>
          <a:bodyPr wrap="square" rtlCol="0">
            <a:spAutoFit/>
          </a:bodyPr>
          <a:lstStyle/>
          <a:p>
            <a:pPr marL="0" algn="ctr" defTabSz="914400" rtl="0" eaLnBrk="1" latinLnBrk="0" hangingPunct="1"/>
            <a:r>
              <a:rPr lang="nl-NL" sz="2400" b="0" kern="1200" spc="50" baseline="0">
                <a:solidFill>
                  <a:schemeClr val="accent2"/>
                </a:solidFill>
                <a:latin typeface="+mj-lt"/>
                <a:ea typeface="+mn-ea"/>
                <a:cs typeface="Calibri" panose="020F0502020204030204" pitchFamily="34" charset="0"/>
              </a:rPr>
              <a:t>Tekst en Beeld</a:t>
            </a:r>
          </a:p>
        </p:txBody>
      </p:sp>
      <p:grpSp>
        <p:nvGrpSpPr>
          <p:cNvPr id="93" name="INSTRUCTIE">
            <a:extLst>
              <a:ext uri="{FF2B5EF4-FFF2-40B4-BE49-F238E27FC236}">
                <a16:creationId xmlns:a16="http://schemas.microsoft.com/office/drawing/2014/main" id="{19DEA2F3-2747-4978-9300-78948F3A371E}"/>
              </a:ext>
            </a:extLst>
          </p:cNvPr>
          <p:cNvGrpSpPr/>
          <p:nvPr userDrawn="1"/>
        </p:nvGrpSpPr>
        <p:grpSpPr>
          <a:xfrm>
            <a:off x="12377595" y="0"/>
            <a:ext cx="3693386" cy="6857760"/>
            <a:chOff x="-3786437" y="0"/>
            <a:chExt cx="3693386" cy="6857760"/>
          </a:xfrm>
        </p:grpSpPr>
        <p:sp>
          <p:nvSpPr>
            <p:cNvPr id="94" name="Rechthoek 93">
              <a:extLst>
                <a:ext uri="{FF2B5EF4-FFF2-40B4-BE49-F238E27FC236}">
                  <a16:creationId xmlns:a16="http://schemas.microsoft.com/office/drawing/2014/main" id="{2C24B16A-6729-4584-A652-FD12F4400014}"/>
                </a:ext>
              </a:extLst>
            </p:cNvPr>
            <p:cNvSpPr/>
            <p:nvPr userDrawn="1"/>
          </p:nvSpPr>
          <p:spPr>
            <a:xfrm>
              <a:off x="-3786437" y="6029760"/>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95" name="INSTRUCTIE">
              <a:extLst>
                <a:ext uri="{FF2B5EF4-FFF2-40B4-BE49-F238E27FC236}">
                  <a16:creationId xmlns:a16="http://schemas.microsoft.com/office/drawing/2014/main" id="{0AA66D6C-D8EB-4E14-8CC2-69194180D05D}"/>
                </a:ext>
              </a:extLst>
            </p:cNvPr>
            <p:cNvGrpSpPr/>
            <p:nvPr userDrawn="1"/>
          </p:nvGrpSpPr>
          <p:grpSpPr>
            <a:xfrm>
              <a:off x="-3786165" y="0"/>
              <a:ext cx="3693114" cy="6177730"/>
              <a:chOff x="-3786165" y="0"/>
              <a:chExt cx="3693114" cy="6177730"/>
            </a:xfrm>
          </p:grpSpPr>
          <p:sp>
            <p:nvSpPr>
              <p:cNvPr id="96" name="Rechthoek 95">
                <a:extLst>
                  <a:ext uri="{FF2B5EF4-FFF2-40B4-BE49-F238E27FC236}">
                    <a16:creationId xmlns:a16="http://schemas.microsoft.com/office/drawing/2014/main" id="{63D18FAB-0EFD-4355-BE75-96E1D4AE2DAB}"/>
                  </a:ext>
                </a:extLst>
              </p:cNvPr>
              <p:cNvSpPr/>
              <p:nvPr userDrawn="1"/>
            </p:nvSpPr>
            <p:spPr>
              <a:xfrm>
                <a:off x="-3786165" y="0"/>
                <a:ext cx="3593091" cy="602520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Afbeelding invoegen/opmaken</a:t>
                </a:r>
              </a:p>
            </p:txBody>
          </p:sp>
          <p:sp>
            <p:nvSpPr>
              <p:cNvPr id="97" name="Ovaal 96">
                <a:extLst>
                  <a:ext uri="{FF2B5EF4-FFF2-40B4-BE49-F238E27FC236}">
                    <a16:creationId xmlns:a16="http://schemas.microsoft.com/office/drawing/2014/main" id="{6CAC9212-A68B-4681-BEE4-BB818EFEE63C}"/>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8" name="Rechthoek 97">
                <a:extLst>
                  <a:ext uri="{FF2B5EF4-FFF2-40B4-BE49-F238E27FC236}">
                    <a16:creationId xmlns:a16="http://schemas.microsoft.com/office/drawing/2014/main" id="{EA03C340-75AA-4A04-9517-EEF81C3DE785}"/>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afbeelding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afbeelding in te voegen </a:t>
                </a: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9" name="Groep 98">
                <a:extLst>
                  <a:ext uri="{FF2B5EF4-FFF2-40B4-BE49-F238E27FC236}">
                    <a16:creationId xmlns:a16="http://schemas.microsoft.com/office/drawing/2014/main" id="{810E9B30-DF9E-48BC-8D19-10F376E57466}"/>
                  </a:ext>
                </a:extLst>
              </p:cNvPr>
              <p:cNvGrpSpPr/>
              <p:nvPr userDrawn="1"/>
            </p:nvGrpSpPr>
            <p:grpSpPr>
              <a:xfrm>
                <a:off x="-3316179" y="1231351"/>
                <a:ext cx="294789" cy="318834"/>
                <a:chOff x="14466489" y="1001522"/>
                <a:chExt cx="290627" cy="314333"/>
              </a:xfrm>
            </p:grpSpPr>
            <p:sp>
              <p:nvSpPr>
                <p:cNvPr id="158" name="Rechthoek 157">
                  <a:extLst>
                    <a:ext uri="{FF2B5EF4-FFF2-40B4-BE49-F238E27FC236}">
                      <a16:creationId xmlns:a16="http://schemas.microsoft.com/office/drawing/2014/main" id="{962D6466-3B6C-4BFE-978F-18341380AAC7}"/>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59" name="Ovaal 158">
                  <a:extLst>
                    <a:ext uri="{FF2B5EF4-FFF2-40B4-BE49-F238E27FC236}">
                      <a16:creationId xmlns:a16="http://schemas.microsoft.com/office/drawing/2014/main" id="{88B9FC83-4A5B-40BD-ACB4-72CE784F456A}"/>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60" name="Vrije vorm: vorm 159">
                  <a:extLst>
                    <a:ext uri="{FF2B5EF4-FFF2-40B4-BE49-F238E27FC236}">
                      <a16:creationId xmlns:a16="http://schemas.microsoft.com/office/drawing/2014/main" id="{07BDF72E-2203-465E-8073-1466D032E5E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61" name="Rechthoek: afgeronde hoeken 160">
                  <a:extLst>
                    <a:ext uri="{FF2B5EF4-FFF2-40B4-BE49-F238E27FC236}">
                      <a16:creationId xmlns:a16="http://schemas.microsoft.com/office/drawing/2014/main" id="{62342691-BA4F-48CE-826B-7D28C9294D08}"/>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cxnSp>
              <p:nvCxnSpPr>
                <p:cNvPr id="162" name="Rechte verbindingslijn 161">
                  <a:extLst>
                    <a:ext uri="{FF2B5EF4-FFF2-40B4-BE49-F238E27FC236}">
                      <a16:creationId xmlns:a16="http://schemas.microsoft.com/office/drawing/2014/main" id="{02A1F56F-450A-488D-8D0C-18D6B2A46519}"/>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3" name="Rechte verbindingslijn 162">
                  <a:extLst>
                    <a:ext uri="{FF2B5EF4-FFF2-40B4-BE49-F238E27FC236}">
                      <a16:creationId xmlns:a16="http://schemas.microsoft.com/office/drawing/2014/main" id="{EEBE9F17-3218-4466-B551-75E1640A585F}"/>
                    </a:ext>
                  </a:extLst>
                </p:cNvPr>
                <p:cNvCxnSpPr>
                  <a:cxnSpLocks/>
                  <a:stCxn id="16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0" name="Ovaal 99">
                <a:extLst>
                  <a:ext uri="{FF2B5EF4-FFF2-40B4-BE49-F238E27FC236}">
                    <a16:creationId xmlns:a16="http://schemas.microsoft.com/office/drawing/2014/main" id="{3755D669-CD3D-4C9C-96D0-79DB5C77CBBC}"/>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01" name="Rechthoek 100">
                <a:extLst>
                  <a:ext uri="{FF2B5EF4-FFF2-40B4-BE49-F238E27FC236}">
                    <a16:creationId xmlns:a16="http://schemas.microsoft.com/office/drawing/2014/main" id="{8881AF48-F513-423F-8312-98D4CF61BA1F}"/>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afbeelding</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02" name="Groep 101">
                <a:extLst>
                  <a:ext uri="{FF2B5EF4-FFF2-40B4-BE49-F238E27FC236}">
                    <a16:creationId xmlns:a16="http://schemas.microsoft.com/office/drawing/2014/main" id="{D161F00B-88C0-4666-BAF3-36873264AA42}"/>
                  </a:ext>
                </a:extLst>
              </p:cNvPr>
              <p:cNvGrpSpPr/>
              <p:nvPr userDrawn="1"/>
            </p:nvGrpSpPr>
            <p:grpSpPr>
              <a:xfrm>
                <a:off x="-3311319" y="2164285"/>
                <a:ext cx="825500" cy="209550"/>
                <a:chOff x="13504624" y="2482850"/>
                <a:chExt cx="825500" cy="209550"/>
              </a:xfrm>
            </p:grpSpPr>
            <p:sp>
              <p:nvSpPr>
                <p:cNvPr id="155" name="Rechthoek 154">
                  <a:extLst>
                    <a:ext uri="{FF2B5EF4-FFF2-40B4-BE49-F238E27FC236}">
                      <a16:creationId xmlns:a16="http://schemas.microsoft.com/office/drawing/2014/main" id="{649F627F-41FB-419D-9C61-C7DBF7119A7D}"/>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156" name="Rechte verbindingslijn 155">
                  <a:extLst>
                    <a:ext uri="{FF2B5EF4-FFF2-40B4-BE49-F238E27FC236}">
                      <a16:creationId xmlns:a16="http://schemas.microsoft.com/office/drawing/2014/main" id="{3BE5A239-8926-4E1A-9FDD-8FF07BE764E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57" name="Gelijkbenige driehoek 156">
                  <a:extLst>
                    <a:ext uri="{FF2B5EF4-FFF2-40B4-BE49-F238E27FC236}">
                      <a16:creationId xmlns:a16="http://schemas.microsoft.com/office/drawing/2014/main" id="{2466A6FA-ADCB-428D-88D9-3F0159AA225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sp>
            <p:nvSpPr>
              <p:cNvPr id="103" name="Ovaal 102">
                <a:extLst>
                  <a:ext uri="{FF2B5EF4-FFF2-40B4-BE49-F238E27FC236}">
                    <a16:creationId xmlns:a16="http://schemas.microsoft.com/office/drawing/2014/main" id="{BD39AEAA-7687-420A-A388-9271147B262C}"/>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04" name="Rechthoek 103">
                <a:extLst>
                  <a:ext uri="{FF2B5EF4-FFF2-40B4-BE49-F238E27FC236}">
                    <a16:creationId xmlns:a16="http://schemas.microsoft.com/office/drawing/2014/main" id="{1B8B1B12-8DCD-41B7-8512-493AF0CFA243}"/>
                  </a:ext>
                </a:extLst>
              </p:cNvPr>
              <p:cNvSpPr/>
              <p:nvPr userDrawn="1"/>
            </p:nvSpPr>
            <p:spPr>
              <a:xfrm>
                <a:off x="-3319416" y="2553360"/>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met de rechter muisknop op de miniatuurweergave van de dia aan de linkerkant van het scherm en kies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‘Dia herstellen’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05" name="ICOON_info">
                <a:extLst>
                  <a:ext uri="{FF2B5EF4-FFF2-40B4-BE49-F238E27FC236}">
                    <a16:creationId xmlns:a16="http://schemas.microsoft.com/office/drawing/2014/main" id="{4FA146DD-0C17-44CE-9F48-0737B9353116}"/>
                  </a:ext>
                </a:extLst>
              </p:cNvPr>
              <p:cNvGrpSpPr/>
              <p:nvPr userDrawn="1"/>
            </p:nvGrpSpPr>
            <p:grpSpPr>
              <a:xfrm>
                <a:off x="-376736" y="5894045"/>
                <a:ext cx="283685" cy="283685"/>
                <a:chOff x="-510741" y="5913713"/>
                <a:chExt cx="267555" cy="267555"/>
              </a:xfrm>
            </p:grpSpPr>
            <p:sp>
              <p:nvSpPr>
                <p:cNvPr id="153" name="Ovaal 152">
                  <a:extLst>
                    <a:ext uri="{FF2B5EF4-FFF2-40B4-BE49-F238E27FC236}">
                      <a16:creationId xmlns:a16="http://schemas.microsoft.com/office/drawing/2014/main" id="{AC72D54E-24BA-4A57-89B3-C44DCCDFCDF5}"/>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154" name="Graphic 163" descr="Informatie">
                  <a:extLst>
                    <a:ext uri="{FF2B5EF4-FFF2-40B4-BE49-F238E27FC236}">
                      <a16:creationId xmlns:a16="http://schemas.microsoft.com/office/drawing/2014/main" id="{08B95D94-B46E-431A-BD81-AB93C0017FD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a:solidFill>
                      <a:srgbClr val="211F26"/>
                    </a:solidFill>
                    <a:latin typeface="Calibri" panose="020F0502020204030204" pitchFamily="34" charset="0"/>
                    <a:cs typeface="Calibri" panose="020F0502020204030204" pitchFamily="34" charset="0"/>
                  </a:endParaRPr>
                </a:p>
              </p:txBody>
            </p:sp>
          </p:grpSp>
          <p:sp>
            <p:nvSpPr>
              <p:cNvPr id="106" name="Ovaal 105">
                <a:extLst>
                  <a:ext uri="{FF2B5EF4-FFF2-40B4-BE49-F238E27FC236}">
                    <a16:creationId xmlns:a16="http://schemas.microsoft.com/office/drawing/2014/main" id="{9F80B73D-EBA5-4EF0-91BE-B02B7F88DF16}"/>
                  </a:ext>
                </a:extLst>
              </p:cNvPr>
              <p:cNvSpPr/>
              <p:nvPr userDrawn="1"/>
            </p:nvSpPr>
            <p:spPr>
              <a:xfrm>
                <a:off x="-3603587" y="414578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07" name="Rechthoek 106">
                <a:extLst>
                  <a:ext uri="{FF2B5EF4-FFF2-40B4-BE49-F238E27FC236}">
                    <a16:creationId xmlns:a16="http://schemas.microsoft.com/office/drawing/2014/main" id="{37B5BD7C-DA1D-4861-B5A8-42BB0BC1E3B9}"/>
                  </a:ext>
                </a:extLst>
              </p:cNvPr>
              <p:cNvSpPr/>
              <p:nvPr userDrawn="1"/>
            </p:nvSpPr>
            <p:spPr>
              <a:xfrm>
                <a:off x="-3319415" y="4145790"/>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de afbeelding te schalen of bij te snijden,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Schaal met de bolletjes de afbeelding en met de hoekjes het afbeeldingskader.</a:t>
                </a:r>
              </a:p>
            </p:txBody>
          </p:sp>
          <p:grpSp>
            <p:nvGrpSpPr>
              <p:cNvPr id="108" name="Groep 107">
                <a:extLst>
                  <a:ext uri="{FF2B5EF4-FFF2-40B4-BE49-F238E27FC236}">
                    <a16:creationId xmlns:a16="http://schemas.microsoft.com/office/drawing/2014/main" id="{DB56C96D-B4A5-4354-821A-D2BF03FE5A3A}"/>
                  </a:ext>
                </a:extLst>
              </p:cNvPr>
              <p:cNvGrpSpPr/>
              <p:nvPr userDrawn="1"/>
            </p:nvGrpSpPr>
            <p:grpSpPr>
              <a:xfrm>
                <a:off x="-3408294" y="5236167"/>
                <a:ext cx="622283" cy="612919"/>
                <a:chOff x="12617641" y="3403239"/>
                <a:chExt cx="752963" cy="741634"/>
              </a:xfrm>
            </p:grpSpPr>
            <p:grpSp>
              <p:nvGrpSpPr>
                <p:cNvPr id="132" name="Groep 131">
                  <a:extLst>
                    <a:ext uri="{FF2B5EF4-FFF2-40B4-BE49-F238E27FC236}">
                      <a16:creationId xmlns:a16="http://schemas.microsoft.com/office/drawing/2014/main" id="{C868DFF9-5966-479A-9CD9-47C30774748A}"/>
                    </a:ext>
                  </a:extLst>
                </p:cNvPr>
                <p:cNvGrpSpPr/>
                <p:nvPr userDrawn="1"/>
              </p:nvGrpSpPr>
              <p:grpSpPr>
                <a:xfrm>
                  <a:off x="12771550" y="3403239"/>
                  <a:ext cx="467156" cy="448491"/>
                  <a:chOff x="12782177" y="3403239"/>
                  <a:chExt cx="467156" cy="448491"/>
                </a:xfrm>
              </p:grpSpPr>
              <p:grpSp>
                <p:nvGrpSpPr>
                  <p:cNvPr id="140" name="Groep 139">
                    <a:extLst>
                      <a:ext uri="{FF2B5EF4-FFF2-40B4-BE49-F238E27FC236}">
                        <a16:creationId xmlns:a16="http://schemas.microsoft.com/office/drawing/2014/main" id="{DF055849-7711-41B9-9CB4-93DBC07E44D2}"/>
                      </a:ext>
                    </a:extLst>
                  </p:cNvPr>
                  <p:cNvGrpSpPr/>
                  <p:nvPr userDrawn="1"/>
                </p:nvGrpSpPr>
                <p:grpSpPr>
                  <a:xfrm>
                    <a:off x="12782177" y="3403239"/>
                    <a:ext cx="412972" cy="396132"/>
                    <a:chOff x="13554906" y="3320109"/>
                    <a:chExt cx="443912" cy="425811"/>
                  </a:xfrm>
                </p:grpSpPr>
                <p:grpSp>
                  <p:nvGrpSpPr>
                    <p:cNvPr id="147" name="Groep 146">
                      <a:extLst>
                        <a:ext uri="{FF2B5EF4-FFF2-40B4-BE49-F238E27FC236}">
                          <a16:creationId xmlns:a16="http://schemas.microsoft.com/office/drawing/2014/main" id="{ED29EDDA-D696-4378-9E97-1CCCA4F03DB1}"/>
                        </a:ext>
                      </a:extLst>
                    </p:cNvPr>
                    <p:cNvGrpSpPr/>
                    <p:nvPr userDrawn="1"/>
                  </p:nvGrpSpPr>
                  <p:grpSpPr>
                    <a:xfrm>
                      <a:off x="13554906" y="3320109"/>
                      <a:ext cx="443912" cy="425811"/>
                      <a:chOff x="12909684" y="1276143"/>
                      <a:chExt cx="443912" cy="425811"/>
                    </a:xfrm>
                  </p:grpSpPr>
                  <p:sp>
                    <p:nvSpPr>
                      <p:cNvPr id="150" name="Rechthoek 149">
                        <a:extLst>
                          <a:ext uri="{FF2B5EF4-FFF2-40B4-BE49-F238E27FC236}">
                            <a16:creationId xmlns:a16="http://schemas.microsoft.com/office/drawing/2014/main" id="{08652866-F06D-4C9F-A9A0-08E5856D7067}"/>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51" name="Rechthoek 150">
                        <a:extLst>
                          <a:ext uri="{FF2B5EF4-FFF2-40B4-BE49-F238E27FC236}">
                            <a16:creationId xmlns:a16="http://schemas.microsoft.com/office/drawing/2014/main" id="{64E041D7-ECFC-4989-A0A6-3E0D53D02DE0}"/>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52" name="Ovaal 151">
                        <a:extLst>
                          <a:ext uri="{FF2B5EF4-FFF2-40B4-BE49-F238E27FC236}">
                            <a16:creationId xmlns:a16="http://schemas.microsoft.com/office/drawing/2014/main" id="{9AF70466-803C-4669-9EB1-3917B08A1D89}"/>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pic>
                  <p:nvPicPr>
                    <p:cNvPr id="148" name="Afbeelding 147">
                      <a:extLst>
                        <a:ext uri="{FF2B5EF4-FFF2-40B4-BE49-F238E27FC236}">
                          <a16:creationId xmlns:a16="http://schemas.microsoft.com/office/drawing/2014/main" id="{AB2D78B2-1116-440C-8850-D7738F614052}"/>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2"/>
                      <a:ext cx="173367" cy="140220"/>
                    </a:xfrm>
                    <a:prstGeom prst="rect">
                      <a:avLst/>
                    </a:prstGeom>
                  </p:spPr>
                </p:pic>
                <p:pic>
                  <p:nvPicPr>
                    <p:cNvPr id="149" name="Afbeelding 148">
                      <a:extLst>
                        <a:ext uri="{FF2B5EF4-FFF2-40B4-BE49-F238E27FC236}">
                          <a16:creationId xmlns:a16="http://schemas.microsoft.com/office/drawing/2014/main" id="{AD494124-028F-4F8D-99B4-46CBE4C7C7B0}"/>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41" name="Groep 140">
                    <a:extLst>
                      <a:ext uri="{FF2B5EF4-FFF2-40B4-BE49-F238E27FC236}">
                        <a16:creationId xmlns:a16="http://schemas.microsoft.com/office/drawing/2014/main" id="{74C4311F-ED8C-475E-96A7-927949D72CDA}"/>
                      </a:ext>
                    </a:extLst>
                  </p:cNvPr>
                  <p:cNvGrpSpPr/>
                  <p:nvPr userDrawn="1"/>
                </p:nvGrpSpPr>
                <p:grpSpPr>
                  <a:xfrm>
                    <a:off x="13103513" y="3705268"/>
                    <a:ext cx="145820" cy="146462"/>
                    <a:chOff x="13096169" y="3602278"/>
                    <a:chExt cx="145820" cy="146462"/>
                  </a:xfrm>
                </p:grpSpPr>
                <p:sp>
                  <p:nvSpPr>
                    <p:cNvPr id="145" name="Rechthoek 144">
                      <a:extLst>
                        <a:ext uri="{FF2B5EF4-FFF2-40B4-BE49-F238E27FC236}">
                          <a16:creationId xmlns:a16="http://schemas.microsoft.com/office/drawing/2014/main" id="{993A5150-66F8-46B2-A6CC-4993AF4A665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46" name="Rechthoek 145">
                      <a:extLst>
                        <a:ext uri="{FF2B5EF4-FFF2-40B4-BE49-F238E27FC236}">
                          <a16:creationId xmlns:a16="http://schemas.microsoft.com/office/drawing/2014/main" id="{09BF452D-8203-4BE7-8B3E-E5C920B9E4C8}"/>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42" name="Groep 141">
                    <a:extLst>
                      <a:ext uri="{FF2B5EF4-FFF2-40B4-BE49-F238E27FC236}">
                        <a16:creationId xmlns:a16="http://schemas.microsoft.com/office/drawing/2014/main" id="{81113C4C-D24E-4C9E-85FC-C5D49347CE9D}"/>
                      </a:ext>
                    </a:extLst>
                  </p:cNvPr>
                  <p:cNvGrpSpPr/>
                  <p:nvPr userDrawn="1"/>
                </p:nvGrpSpPr>
                <p:grpSpPr>
                  <a:xfrm rot="10800000">
                    <a:off x="13061402" y="3665637"/>
                    <a:ext cx="145820" cy="146462"/>
                    <a:chOff x="13096169" y="3602278"/>
                    <a:chExt cx="145820" cy="146462"/>
                  </a:xfrm>
                </p:grpSpPr>
                <p:sp>
                  <p:nvSpPr>
                    <p:cNvPr id="143" name="Rechthoek 142">
                      <a:extLst>
                        <a:ext uri="{FF2B5EF4-FFF2-40B4-BE49-F238E27FC236}">
                          <a16:creationId xmlns:a16="http://schemas.microsoft.com/office/drawing/2014/main" id="{BA10B0B6-AD91-4609-B49E-F1F0E871F7FE}"/>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44" name="Rechthoek 143">
                      <a:extLst>
                        <a:ext uri="{FF2B5EF4-FFF2-40B4-BE49-F238E27FC236}">
                          <a16:creationId xmlns:a16="http://schemas.microsoft.com/office/drawing/2014/main" id="{4F57B2E9-3E72-4B07-9011-30DAA4F15348}"/>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138" name="Rechthoek 137">
                  <a:extLst>
                    <a:ext uri="{FF2B5EF4-FFF2-40B4-BE49-F238E27FC236}">
                      <a16:creationId xmlns:a16="http://schemas.microsoft.com/office/drawing/2014/main" id="{993A30A6-F41A-4B98-92CB-151BDBC8E83F}"/>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Bijsnijden</a:t>
                  </a:r>
                </a:p>
              </p:txBody>
            </p:sp>
            <p:sp>
              <p:nvSpPr>
                <p:cNvPr id="139" name="Gelijkbenige driehoek 138">
                  <a:extLst>
                    <a:ext uri="{FF2B5EF4-FFF2-40B4-BE49-F238E27FC236}">
                      <a16:creationId xmlns:a16="http://schemas.microsoft.com/office/drawing/2014/main" id="{CEA488BE-1E4A-42AD-8A1C-82A51001818C}"/>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sp>
            <p:nvSpPr>
              <p:cNvPr id="109" name="Rechthoek 108">
                <a:extLst>
                  <a:ext uri="{FF2B5EF4-FFF2-40B4-BE49-F238E27FC236}">
                    <a16:creationId xmlns:a16="http://schemas.microsoft.com/office/drawing/2014/main" id="{98B68F9E-F99F-443B-85F7-45D2F5D4ED2F}"/>
                  </a:ext>
                </a:extLst>
              </p:cNvPr>
              <p:cNvSpPr/>
              <p:nvPr userDrawn="1"/>
            </p:nvSpPr>
            <p:spPr>
              <a:xfrm>
                <a:off x="-3316836" y="3119689"/>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rgbClr val="211F26"/>
                  </a:solidFill>
                  <a:latin typeface="Calibri" panose="020F0502020204030204" pitchFamily="34" charset="0"/>
                  <a:cs typeface="Calibri" panose="020F0502020204030204" pitchFamily="34" charset="0"/>
                </a:endParaRPr>
              </a:p>
            </p:txBody>
          </p:sp>
          <p:grpSp>
            <p:nvGrpSpPr>
              <p:cNvPr id="110" name="Groep 109">
                <a:extLst>
                  <a:ext uri="{FF2B5EF4-FFF2-40B4-BE49-F238E27FC236}">
                    <a16:creationId xmlns:a16="http://schemas.microsoft.com/office/drawing/2014/main" id="{7318DD9B-0C74-4A37-B910-7650A3F8E8A3}"/>
                  </a:ext>
                </a:extLst>
              </p:cNvPr>
              <p:cNvGrpSpPr/>
              <p:nvPr userDrawn="1"/>
            </p:nvGrpSpPr>
            <p:grpSpPr>
              <a:xfrm>
                <a:off x="-2485819" y="3399207"/>
                <a:ext cx="1222990" cy="563933"/>
                <a:chOff x="-2485819" y="3399207"/>
                <a:chExt cx="1222990" cy="563933"/>
              </a:xfrm>
            </p:grpSpPr>
            <p:sp>
              <p:nvSpPr>
                <p:cNvPr id="111" name="Rechthoek 110">
                  <a:extLst>
                    <a:ext uri="{FF2B5EF4-FFF2-40B4-BE49-F238E27FC236}">
                      <a16:creationId xmlns:a16="http://schemas.microsoft.com/office/drawing/2014/main" id="{0A0F2DA5-99C2-4823-8237-D066FFD3C50F}"/>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12" name="Rechthoek 111">
                  <a:extLst>
                    <a:ext uri="{FF2B5EF4-FFF2-40B4-BE49-F238E27FC236}">
                      <a16:creationId xmlns:a16="http://schemas.microsoft.com/office/drawing/2014/main" id="{9F60EEF4-4E7C-4AB8-8090-D1D125301AF6}"/>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113" name="Groep 112">
                  <a:extLst>
                    <a:ext uri="{FF2B5EF4-FFF2-40B4-BE49-F238E27FC236}">
                      <a16:creationId xmlns:a16="http://schemas.microsoft.com/office/drawing/2014/main" id="{453014E1-949D-49FA-8D17-DA006D946B6D}"/>
                    </a:ext>
                  </a:extLst>
                </p:cNvPr>
                <p:cNvGrpSpPr/>
                <p:nvPr userDrawn="1"/>
              </p:nvGrpSpPr>
              <p:grpSpPr>
                <a:xfrm>
                  <a:off x="-2403869" y="3460544"/>
                  <a:ext cx="155951" cy="131922"/>
                  <a:chOff x="12968836" y="3354170"/>
                  <a:chExt cx="404806" cy="342433"/>
                </a:xfrm>
              </p:grpSpPr>
              <p:sp>
                <p:nvSpPr>
                  <p:cNvPr id="126" name="Rechthoek: afgeronde hoeken 125">
                    <a:extLst>
                      <a:ext uri="{FF2B5EF4-FFF2-40B4-BE49-F238E27FC236}">
                        <a16:creationId xmlns:a16="http://schemas.microsoft.com/office/drawing/2014/main" id="{F58609FD-0065-4AA4-A037-CE8A1E2F8D49}"/>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27" name="Rechthoek 126">
                    <a:extLst>
                      <a:ext uri="{FF2B5EF4-FFF2-40B4-BE49-F238E27FC236}">
                        <a16:creationId xmlns:a16="http://schemas.microsoft.com/office/drawing/2014/main" id="{4A93397C-675B-45C8-8D08-EBB6DB550989}"/>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8" name="Rechthoek 127">
                    <a:extLst>
                      <a:ext uri="{FF2B5EF4-FFF2-40B4-BE49-F238E27FC236}">
                        <a16:creationId xmlns:a16="http://schemas.microsoft.com/office/drawing/2014/main" id="{3C949433-711A-45CB-97D9-2FB67EC92E49}"/>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9" name="Rechthoek 128">
                    <a:extLst>
                      <a:ext uri="{FF2B5EF4-FFF2-40B4-BE49-F238E27FC236}">
                        <a16:creationId xmlns:a16="http://schemas.microsoft.com/office/drawing/2014/main" id="{245B20F7-90E8-4D6C-B187-2AF2EC49CBAA}"/>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30" name="Rechthoek 129">
                    <a:extLst>
                      <a:ext uri="{FF2B5EF4-FFF2-40B4-BE49-F238E27FC236}">
                        <a16:creationId xmlns:a16="http://schemas.microsoft.com/office/drawing/2014/main" id="{B623A649-E21D-4D8B-BD38-50334706D87C}"/>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31" name="Rechthoek 130">
                    <a:extLst>
                      <a:ext uri="{FF2B5EF4-FFF2-40B4-BE49-F238E27FC236}">
                        <a16:creationId xmlns:a16="http://schemas.microsoft.com/office/drawing/2014/main" id="{59EFDB8E-FEA4-4702-98AF-79DC9E0923CF}"/>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14" name="Groep 113">
                  <a:extLst>
                    <a:ext uri="{FF2B5EF4-FFF2-40B4-BE49-F238E27FC236}">
                      <a16:creationId xmlns:a16="http://schemas.microsoft.com/office/drawing/2014/main" id="{C2C1359D-C6B2-4847-ABA8-B069DF179D9E}"/>
                    </a:ext>
                  </a:extLst>
                </p:cNvPr>
                <p:cNvGrpSpPr/>
                <p:nvPr userDrawn="1"/>
              </p:nvGrpSpPr>
              <p:grpSpPr>
                <a:xfrm>
                  <a:off x="-2423424" y="3690208"/>
                  <a:ext cx="166739" cy="218963"/>
                  <a:chOff x="12940828" y="3950597"/>
                  <a:chExt cx="432813" cy="568367"/>
                </a:xfrm>
              </p:grpSpPr>
              <p:grpSp>
                <p:nvGrpSpPr>
                  <p:cNvPr id="118" name="Groep 117">
                    <a:extLst>
                      <a:ext uri="{FF2B5EF4-FFF2-40B4-BE49-F238E27FC236}">
                        <a16:creationId xmlns:a16="http://schemas.microsoft.com/office/drawing/2014/main" id="{37CDBF15-FB4C-42B8-8FE6-BA36DAE69A96}"/>
                      </a:ext>
                    </a:extLst>
                  </p:cNvPr>
                  <p:cNvGrpSpPr/>
                  <p:nvPr userDrawn="1"/>
                </p:nvGrpSpPr>
                <p:grpSpPr>
                  <a:xfrm>
                    <a:off x="13000382" y="4006891"/>
                    <a:ext cx="373259" cy="315747"/>
                    <a:chOff x="12968836" y="3354170"/>
                    <a:chExt cx="404806" cy="342433"/>
                  </a:xfrm>
                </p:grpSpPr>
                <p:sp>
                  <p:nvSpPr>
                    <p:cNvPr id="120" name="Rechthoek: afgeronde hoeken 119">
                      <a:extLst>
                        <a:ext uri="{FF2B5EF4-FFF2-40B4-BE49-F238E27FC236}">
                          <a16:creationId xmlns:a16="http://schemas.microsoft.com/office/drawing/2014/main" id="{86CDE979-A87F-45F6-933F-A520623F6EFF}"/>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21" name="Rechthoek 120">
                      <a:extLst>
                        <a:ext uri="{FF2B5EF4-FFF2-40B4-BE49-F238E27FC236}">
                          <a16:creationId xmlns:a16="http://schemas.microsoft.com/office/drawing/2014/main" id="{D0D5B72B-BC16-4616-A029-01069CFCB522}"/>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2" name="Rechthoek 121">
                      <a:extLst>
                        <a:ext uri="{FF2B5EF4-FFF2-40B4-BE49-F238E27FC236}">
                          <a16:creationId xmlns:a16="http://schemas.microsoft.com/office/drawing/2014/main" id="{856D6D7A-3F72-491B-A7BD-BCA744392BB1}"/>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3" name="Rechthoek 122">
                      <a:extLst>
                        <a:ext uri="{FF2B5EF4-FFF2-40B4-BE49-F238E27FC236}">
                          <a16:creationId xmlns:a16="http://schemas.microsoft.com/office/drawing/2014/main" id="{F851AA06-CD8C-4903-A525-7B776F28ED9C}"/>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4" name="Rechthoek 123">
                      <a:extLst>
                        <a:ext uri="{FF2B5EF4-FFF2-40B4-BE49-F238E27FC236}">
                          <a16:creationId xmlns:a16="http://schemas.microsoft.com/office/drawing/2014/main" id="{4652EBED-EB8B-4314-BD66-DDBD2DADE525}"/>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5" name="Rechthoek 124">
                      <a:extLst>
                        <a:ext uri="{FF2B5EF4-FFF2-40B4-BE49-F238E27FC236}">
                          <a16:creationId xmlns:a16="http://schemas.microsoft.com/office/drawing/2014/main" id="{CAE0C8E0-FCAB-48CD-8C85-DF24FB7A0984}"/>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sp>
                <p:nvSpPr>
                  <p:cNvPr id="119" name="Boog 118">
                    <a:extLst>
                      <a:ext uri="{FF2B5EF4-FFF2-40B4-BE49-F238E27FC236}">
                        <a16:creationId xmlns:a16="http://schemas.microsoft.com/office/drawing/2014/main" id="{1D794972-4AE2-4349-91AD-4C38461673F7}"/>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sp>
              <p:nvSpPr>
                <p:cNvPr id="115" name="Tekstvak 114">
                  <a:extLst>
                    <a:ext uri="{FF2B5EF4-FFF2-40B4-BE49-F238E27FC236}">
                      <a16:creationId xmlns:a16="http://schemas.microsoft.com/office/drawing/2014/main" id="{F6FA6107-BD4A-40A5-9CB1-425C7B12CC4A}"/>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Indeling</a:t>
                  </a:r>
                </a:p>
              </p:txBody>
            </p:sp>
            <p:sp>
              <p:nvSpPr>
                <p:cNvPr id="116" name="Tekstvak 115">
                  <a:extLst>
                    <a:ext uri="{FF2B5EF4-FFF2-40B4-BE49-F238E27FC236}">
                      <a16:creationId xmlns:a16="http://schemas.microsoft.com/office/drawing/2014/main" id="{CE37D280-BEA3-4659-8592-F00CF9E157D9}"/>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Dia Herstellen</a:t>
                  </a:r>
                </a:p>
              </p:txBody>
            </p:sp>
            <p:sp>
              <p:nvSpPr>
                <p:cNvPr id="117" name="Vrije vorm: vorm 116">
                  <a:extLst>
                    <a:ext uri="{FF2B5EF4-FFF2-40B4-BE49-F238E27FC236}">
                      <a16:creationId xmlns:a16="http://schemas.microsoft.com/office/drawing/2014/main" id="{D9286402-D7D4-4060-94DC-5E60085D8284}"/>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grpSp>
        </p:grpSp>
      </p:grpSp>
      <p:grpSp>
        <p:nvGrpSpPr>
          <p:cNvPr id="209" name="INSTRUCTIE">
            <a:extLst>
              <a:ext uri="{FF2B5EF4-FFF2-40B4-BE49-F238E27FC236}">
                <a16:creationId xmlns:a16="http://schemas.microsoft.com/office/drawing/2014/main" id="{2F3ED8A6-3A18-4513-ABB4-5AE20CAC9942}"/>
              </a:ext>
            </a:extLst>
          </p:cNvPr>
          <p:cNvGrpSpPr/>
          <p:nvPr userDrawn="1"/>
        </p:nvGrpSpPr>
        <p:grpSpPr>
          <a:xfrm>
            <a:off x="-3786437" y="0"/>
            <a:ext cx="3693386" cy="5359349"/>
            <a:chOff x="-3786437" y="0"/>
            <a:chExt cx="3693386" cy="5359349"/>
          </a:xfrm>
        </p:grpSpPr>
        <p:sp>
          <p:nvSpPr>
            <p:cNvPr id="210" name="Rechthoek 209">
              <a:extLst>
                <a:ext uri="{FF2B5EF4-FFF2-40B4-BE49-F238E27FC236}">
                  <a16:creationId xmlns:a16="http://schemas.microsoft.com/office/drawing/2014/main" id="{AECE6F23-520C-4BBF-AB8E-971665257582}"/>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211" name="Ovaal 210">
              <a:extLst>
                <a:ext uri="{FF2B5EF4-FFF2-40B4-BE49-F238E27FC236}">
                  <a16:creationId xmlns:a16="http://schemas.microsoft.com/office/drawing/2014/main" id="{414CE17E-D8E7-4132-B7B2-71954C7318A4}"/>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12" name="Rechthoek 211">
              <a:extLst>
                <a:ext uri="{FF2B5EF4-FFF2-40B4-BE49-F238E27FC236}">
                  <a16:creationId xmlns:a16="http://schemas.microsoft.com/office/drawing/2014/main" id="{1879E6CE-57AE-4A93-97F9-92952F95D860}"/>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Bullet</a:t>
              </a:r>
            </a:p>
          </p:txBody>
        </p:sp>
        <p:sp>
          <p:nvSpPr>
            <p:cNvPr id="213" name="Ovaal 212">
              <a:extLst>
                <a:ext uri="{FF2B5EF4-FFF2-40B4-BE49-F238E27FC236}">
                  <a16:creationId xmlns:a16="http://schemas.microsoft.com/office/drawing/2014/main" id="{A4456E32-0FCB-4B07-A200-DBBE00FB4BB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4" name="Rechthoek 213">
              <a:extLst>
                <a:ext uri="{FF2B5EF4-FFF2-40B4-BE49-F238E27FC236}">
                  <a16:creationId xmlns:a16="http://schemas.microsoft.com/office/drawing/2014/main" id="{53DD32DA-EAA8-4941-A403-756D32CC3D56}"/>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215" name="Rechthoek 214">
              <a:extLst>
                <a:ext uri="{FF2B5EF4-FFF2-40B4-BE49-F238E27FC236}">
                  <a16:creationId xmlns:a16="http://schemas.microsoft.com/office/drawing/2014/main" id="{66008737-3FC2-41FD-893E-1DDA02FD27AF}"/>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Sub-bullet #1</a:t>
              </a:r>
            </a:p>
          </p:txBody>
        </p:sp>
        <p:sp>
          <p:nvSpPr>
            <p:cNvPr id="216" name="Ovaal 215">
              <a:extLst>
                <a:ext uri="{FF2B5EF4-FFF2-40B4-BE49-F238E27FC236}">
                  <a16:creationId xmlns:a16="http://schemas.microsoft.com/office/drawing/2014/main" id="{43AC7EA2-1C42-4035-8B3A-397C2CAF4166}"/>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17" name="Ovaal 216">
              <a:extLst>
                <a:ext uri="{FF2B5EF4-FFF2-40B4-BE49-F238E27FC236}">
                  <a16:creationId xmlns:a16="http://schemas.microsoft.com/office/drawing/2014/main" id="{E303FED1-92C9-4B5E-819F-DCC3BA8E7FAC}"/>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18" name="Rechthoek 217">
              <a:extLst>
                <a:ext uri="{FF2B5EF4-FFF2-40B4-BE49-F238E27FC236}">
                  <a16:creationId xmlns:a16="http://schemas.microsoft.com/office/drawing/2014/main" id="{8235A1FC-DCD2-4518-A524-FD6FAB5F2DB8}"/>
                </a:ext>
              </a:extLst>
            </p:cNvPr>
            <p:cNvSpPr/>
            <p:nvPr userDrawn="1"/>
          </p:nvSpPr>
          <p:spPr>
            <a:xfrm>
              <a:off x="-3319415" y="24311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Leestekst</a:t>
              </a:r>
            </a:p>
          </p:txBody>
        </p:sp>
        <p:sp>
          <p:nvSpPr>
            <p:cNvPr id="219" name="Ovaal 218">
              <a:extLst>
                <a:ext uri="{FF2B5EF4-FFF2-40B4-BE49-F238E27FC236}">
                  <a16:creationId xmlns:a16="http://schemas.microsoft.com/office/drawing/2014/main" id="{F4163FBD-B83D-43A0-ADF1-55596EADF855}"/>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20" name="Rechthoek 219">
              <a:extLst>
                <a:ext uri="{FF2B5EF4-FFF2-40B4-BE49-F238E27FC236}">
                  <a16:creationId xmlns:a16="http://schemas.microsoft.com/office/drawing/2014/main" id="{73CCCD18-C744-40EC-A0A0-815B83389496}"/>
                </a:ext>
              </a:extLst>
            </p:cNvPr>
            <p:cNvSpPr/>
            <p:nvPr userDrawn="1"/>
          </p:nvSpPr>
          <p:spPr>
            <a:xfrm>
              <a:off x="-3319415" y="2722518"/>
              <a:ext cx="2949220" cy="180000"/>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accent2"/>
                  </a:solidFill>
                  <a:effectLst/>
                  <a:uLnTx/>
                  <a:uFillTx/>
                  <a:latin typeface="+mj-lt"/>
                  <a:ea typeface="+mn-ea"/>
                  <a:cs typeface="Calibri" panose="020F0502020204030204" pitchFamily="34" charset="0"/>
                </a:rPr>
                <a:t>Subtitel</a:t>
              </a:r>
            </a:p>
          </p:txBody>
        </p:sp>
        <p:sp>
          <p:nvSpPr>
            <p:cNvPr id="221" name="Ovaal 220">
              <a:extLst>
                <a:ext uri="{FF2B5EF4-FFF2-40B4-BE49-F238E27FC236}">
                  <a16:creationId xmlns:a16="http://schemas.microsoft.com/office/drawing/2014/main" id="{FF50CD52-9C7E-4CBB-96E7-9BB55BFB55D4}"/>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22" name="Rechthoek 221">
              <a:extLst>
                <a:ext uri="{FF2B5EF4-FFF2-40B4-BE49-F238E27FC236}">
                  <a16:creationId xmlns:a16="http://schemas.microsoft.com/office/drawing/2014/main" id="{E6D0A783-E46E-4D91-A6A5-FEF71D25D564}"/>
                </a:ext>
              </a:extLst>
            </p:cNvPr>
            <p:cNvSpPr/>
            <p:nvPr userDrawn="1"/>
          </p:nvSpPr>
          <p:spPr>
            <a:xfrm>
              <a:off x="-3319415" y="299712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Numerieke bullet</a:t>
              </a:r>
            </a:p>
          </p:txBody>
        </p:sp>
        <p:sp>
          <p:nvSpPr>
            <p:cNvPr id="223" name="Ovaal 222">
              <a:extLst>
                <a:ext uri="{FF2B5EF4-FFF2-40B4-BE49-F238E27FC236}">
                  <a16:creationId xmlns:a16="http://schemas.microsoft.com/office/drawing/2014/main" id="{DC944B03-1A0C-4D42-8726-83C51979A008}"/>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24" name="Rechthoek 223">
              <a:extLst>
                <a:ext uri="{FF2B5EF4-FFF2-40B4-BE49-F238E27FC236}">
                  <a16:creationId xmlns:a16="http://schemas.microsoft.com/office/drawing/2014/main" id="{F163E4C9-7EEB-497F-9B23-E38BDFEDF9D8}"/>
                </a:ext>
              </a:extLst>
            </p:cNvPr>
            <p:cNvSpPr/>
            <p:nvPr userDrawn="1"/>
          </p:nvSpPr>
          <p:spPr>
            <a:xfrm>
              <a:off x="-3325830" y="3288516"/>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5"/>
                </a:buClr>
                <a:buSzTx/>
                <a:buFont typeface="+mj-lt"/>
                <a:buAutoNum type="alphaLcPeriod"/>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Alfabetische bullet</a:t>
              </a:r>
            </a:p>
          </p:txBody>
        </p:sp>
        <p:sp>
          <p:nvSpPr>
            <p:cNvPr id="225" name="Ovaal 224">
              <a:extLst>
                <a:ext uri="{FF2B5EF4-FFF2-40B4-BE49-F238E27FC236}">
                  <a16:creationId xmlns:a16="http://schemas.microsoft.com/office/drawing/2014/main" id="{6AF22D02-8747-40ED-9451-1EABBCCFAE64}"/>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226" name="Rechthoek 225">
              <a:extLst>
                <a:ext uri="{FF2B5EF4-FFF2-40B4-BE49-F238E27FC236}">
                  <a16:creationId xmlns:a16="http://schemas.microsoft.com/office/drawing/2014/main" id="{289A3061-2F19-448F-AAC7-3CF3CC7B3A44}"/>
                </a:ext>
              </a:extLst>
            </p:cNvPr>
            <p:cNvSpPr/>
            <p:nvPr userDrawn="1"/>
          </p:nvSpPr>
          <p:spPr>
            <a:xfrm>
              <a:off x="-3319415" y="3579903"/>
              <a:ext cx="2949220" cy="180000"/>
            </a:xfrm>
            <a:prstGeom prst="rect">
              <a:avLst/>
            </a:prstGeom>
            <a:noFill/>
            <a:ln w="25400" cap="flat" cmpd="sng" algn="ctr">
              <a:noFill/>
              <a:prstDash val="solid"/>
            </a:ln>
            <a:effectLst/>
          </p:spPr>
          <p:txBody>
            <a:bodyPr lIns="0" tIns="0" rIns="0" bIns="0" rtlCol="0" anchor="ctr"/>
            <a:lstStyle/>
            <a:p>
              <a:pPr marL="450850" marR="0" lvl="0" indent="-18415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Bullet</a:t>
              </a:r>
            </a:p>
          </p:txBody>
        </p:sp>
        <p:sp>
          <p:nvSpPr>
            <p:cNvPr id="227" name="Ovaal 226">
              <a:extLst>
                <a:ext uri="{FF2B5EF4-FFF2-40B4-BE49-F238E27FC236}">
                  <a16:creationId xmlns:a16="http://schemas.microsoft.com/office/drawing/2014/main" id="{7294A8D1-C4C4-43F0-88B0-61F7AE7B1E73}"/>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228" name="Rechthoek 227">
              <a:extLst>
                <a:ext uri="{FF2B5EF4-FFF2-40B4-BE49-F238E27FC236}">
                  <a16:creationId xmlns:a16="http://schemas.microsoft.com/office/drawing/2014/main" id="{05CFE585-B031-4715-B2AB-6D46626685FA}"/>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229" name="ICOON_info">
              <a:extLst>
                <a:ext uri="{FF2B5EF4-FFF2-40B4-BE49-F238E27FC236}">
                  <a16:creationId xmlns:a16="http://schemas.microsoft.com/office/drawing/2014/main" id="{B843C514-B7B7-40EF-9922-E3D91C501646}"/>
                </a:ext>
              </a:extLst>
            </p:cNvPr>
            <p:cNvGrpSpPr/>
            <p:nvPr userDrawn="1"/>
          </p:nvGrpSpPr>
          <p:grpSpPr>
            <a:xfrm>
              <a:off x="-376736" y="4400186"/>
              <a:ext cx="283685" cy="283685"/>
              <a:chOff x="-510741" y="5913713"/>
              <a:chExt cx="267555" cy="267555"/>
            </a:xfrm>
          </p:grpSpPr>
          <p:sp>
            <p:nvSpPr>
              <p:cNvPr id="273" name="Ovaal 272">
                <a:extLst>
                  <a:ext uri="{FF2B5EF4-FFF2-40B4-BE49-F238E27FC236}">
                    <a16:creationId xmlns:a16="http://schemas.microsoft.com/office/drawing/2014/main" id="{7C4E2263-1C87-438A-AD52-5BDD80AAF8CB}"/>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274" name="Graphic 163" descr="Informatie">
                <a:extLst>
                  <a:ext uri="{FF2B5EF4-FFF2-40B4-BE49-F238E27FC236}">
                    <a16:creationId xmlns:a16="http://schemas.microsoft.com/office/drawing/2014/main" id="{A6643074-1A78-468E-8896-9829C7DAC9F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230" name="VOORBEELD">
              <a:extLst>
                <a:ext uri="{FF2B5EF4-FFF2-40B4-BE49-F238E27FC236}">
                  <a16:creationId xmlns:a16="http://schemas.microsoft.com/office/drawing/2014/main" id="{657BCBE5-4AD2-412D-B9CA-665F33586DFE}"/>
                </a:ext>
              </a:extLst>
            </p:cNvPr>
            <p:cNvGrpSpPr/>
            <p:nvPr userDrawn="1"/>
          </p:nvGrpSpPr>
          <p:grpSpPr>
            <a:xfrm>
              <a:off x="-3605171" y="458674"/>
              <a:ext cx="3234311" cy="558875"/>
              <a:chOff x="-3605171" y="458674"/>
              <a:chExt cx="3234311" cy="558875"/>
            </a:xfrm>
          </p:grpSpPr>
          <p:sp>
            <p:nvSpPr>
              <p:cNvPr id="233" name="Rechthoek 232">
                <a:extLst>
                  <a:ext uri="{FF2B5EF4-FFF2-40B4-BE49-F238E27FC236}">
                    <a16:creationId xmlns:a16="http://schemas.microsoft.com/office/drawing/2014/main" id="{2A53F938-D352-4C5A-A201-B4616E8E8622}"/>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234" name="Rechthoek 233">
                <a:extLst>
                  <a:ext uri="{FF2B5EF4-FFF2-40B4-BE49-F238E27FC236}">
                    <a16:creationId xmlns:a16="http://schemas.microsoft.com/office/drawing/2014/main" id="{4E4AB290-152B-4A40-BDE1-5359CB61E84A}"/>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235" name="Groep 234">
                <a:extLst>
                  <a:ext uri="{FF2B5EF4-FFF2-40B4-BE49-F238E27FC236}">
                    <a16:creationId xmlns:a16="http://schemas.microsoft.com/office/drawing/2014/main" id="{1ABC61A3-7614-4FBD-A2AC-D2C7E8A5DE55}"/>
                  </a:ext>
                </a:extLst>
              </p:cNvPr>
              <p:cNvGrpSpPr/>
              <p:nvPr userDrawn="1"/>
            </p:nvGrpSpPr>
            <p:grpSpPr>
              <a:xfrm>
                <a:off x="-3386247" y="830871"/>
                <a:ext cx="139423" cy="109566"/>
                <a:chOff x="-2866744" y="827071"/>
                <a:chExt cx="168701" cy="132575"/>
              </a:xfrm>
            </p:grpSpPr>
            <p:grpSp>
              <p:nvGrpSpPr>
                <p:cNvPr id="266" name="Groep 265">
                  <a:extLst>
                    <a:ext uri="{FF2B5EF4-FFF2-40B4-BE49-F238E27FC236}">
                      <a16:creationId xmlns:a16="http://schemas.microsoft.com/office/drawing/2014/main" id="{219E4D77-4A4A-4D55-967E-DE63E2E90A04}"/>
                    </a:ext>
                  </a:extLst>
                </p:cNvPr>
                <p:cNvGrpSpPr/>
                <p:nvPr userDrawn="1"/>
              </p:nvGrpSpPr>
              <p:grpSpPr>
                <a:xfrm>
                  <a:off x="-2866744" y="827071"/>
                  <a:ext cx="168701" cy="132575"/>
                  <a:chOff x="-2866744" y="827071"/>
                  <a:chExt cx="168701" cy="132575"/>
                </a:xfrm>
              </p:grpSpPr>
              <p:cxnSp>
                <p:nvCxnSpPr>
                  <p:cNvPr id="268" name="Rechte verbindingslijn 267">
                    <a:extLst>
                      <a:ext uri="{FF2B5EF4-FFF2-40B4-BE49-F238E27FC236}">
                        <a16:creationId xmlns:a16="http://schemas.microsoft.com/office/drawing/2014/main" id="{69C3C859-2901-4C6D-84D5-6569BB0EABD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69" name="Rechte verbindingslijn 268">
                    <a:extLst>
                      <a:ext uri="{FF2B5EF4-FFF2-40B4-BE49-F238E27FC236}">
                        <a16:creationId xmlns:a16="http://schemas.microsoft.com/office/drawing/2014/main" id="{D2EFB8F3-90FD-4CA5-95B2-C81FD857D3DE}"/>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70" name="Rechte verbindingslijn 269">
                    <a:extLst>
                      <a:ext uri="{FF2B5EF4-FFF2-40B4-BE49-F238E27FC236}">
                        <a16:creationId xmlns:a16="http://schemas.microsoft.com/office/drawing/2014/main" id="{EADACC1F-1C65-4586-BBE8-484794D667EB}"/>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71" name="Rechte verbindingslijn 270">
                    <a:extLst>
                      <a:ext uri="{FF2B5EF4-FFF2-40B4-BE49-F238E27FC236}">
                        <a16:creationId xmlns:a16="http://schemas.microsoft.com/office/drawing/2014/main" id="{1B91CA7E-5F7B-4840-B44E-2F2A807A2E3B}"/>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72" name="Rechte verbindingslijn 271">
                    <a:extLst>
                      <a:ext uri="{FF2B5EF4-FFF2-40B4-BE49-F238E27FC236}">
                        <a16:creationId xmlns:a16="http://schemas.microsoft.com/office/drawing/2014/main" id="{B2F3A879-20B7-4390-814E-0D5984E3B299}"/>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67" name="Pijl: rechts 266">
                  <a:extLst>
                    <a:ext uri="{FF2B5EF4-FFF2-40B4-BE49-F238E27FC236}">
                      <a16:creationId xmlns:a16="http://schemas.microsoft.com/office/drawing/2014/main" id="{2A41CF99-3136-4928-8780-5E848A94A71C}"/>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236" name="Groep 235">
                <a:extLst>
                  <a:ext uri="{FF2B5EF4-FFF2-40B4-BE49-F238E27FC236}">
                    <a16:creationId xmlns:a16="http://schemas.microsoft.com/office/drawing/2014/main" id="{C7BB1199-2B69-4DEE-B1B4-991664B34F7E}"/>
                  </a:ext>
                </a:extLst>
              </p:cNvPr>
              <p:cNvGrpSpPr/>
              <p:nvPr userDrawn="1"/>
            </p:nvGrpSpPr>
            <p:grpSpPr>
              <a:xfrm>
                <a:off x="-3605171" y="830871"/>
                <a:ext cx="139423" cy="109566"/>
                <a:chOff x="-2866744" y="518074"/>
                <a:chExt cx="168701" cy="132575"/>
              </a:xfrm>
            </p:grpSpPr>
            <p:grpSp>
              <p:nvGrpSpPr>
                <p:cNvPr id="259" name="Groep 258">
                  <a:extLst>
                    <a:ext uri="{FF2B5EF4-FFF2-40B4-BE49-F238E27FC236}">
                      <a16:creationId xmlns:a16="http://schemas.microsoft.com/office/drawing/2014/main" id="{908DA4C1-0710-45CC-B272-BB8459F947F4}"/>
                    </a:ext>
                  </a:extLst>
                </p:cNvPr>
                <p:cNvGrpSpPr/>
                <p:nvPr userDrawn="1"/>
              </p:nvGrpSpPr>
              <p:grpSpPr>
                <a:xfrm>
                  <a:off x="-2866744" y="518074"/>
                  <a:ext cx="168701" cy="132575"/>
                  <a:chOff x="-2866744" y="518074"/>
                  <a:chExt cx="168701" cy="132575"/>
                </a:xfrm>
              </p:grpSpPr>
              <p:cxnSp>
                <p:nvCxnSpPr>
                  <p:cNvPr id="261" name="Rechte verbindingslijn 260">
                    <a:extLst>
                      <a:ext uri="{FF2B5EF4-FFF2-40B4-BE49-F238E27FC236}">
                        <a16:creationId xmlns:a16="http://schemas.microsoft.com/office/drawing/2014/main" id="{E607C68A-CC38-43E2-9E78-5FAA6B768F9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62" name="Rechte verbindingslijn 261">
                    <a:extLst>
                      <a:ext uri="{FF2B5EF4-FFF2-40B4-BE49-F238E27FC236}">
                        <a16:creationId xmlns:a16="http://schemas.microsoft.com/office/drawing/2014/main" id="{01425AE5-DA60-4CFC-A679-927CD15BE232}"/>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63" name="Rechte verbindingslijn 262">
                    <a:extLst>
                      <a:ext uri="{FF2B5EF4-FFF2-40B4-BE49-F238E27FC236}">
                        <a16:creationId xmlns:a16="http://schemas.microsoft.com/office/drawing/2014/main" id="{07302817-01E4-4D3D-9AC2-986C063BFE44}"/>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64" name="Rechte verbindingslijn 263">
                    <a:extLst>
                      <a:ext uri="{FF2B5EF4-FFF2-40B4-BE49-F238E27FC236}">
                        <a16:creationId xmlns:a16="http://schemas.microsoft.com/office/drawing/2014/main" id="{8CDDD2BA-4903-4084-B418-6246EE7EA76E}"/>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65" name="Rechte verbindingslijn 264">
                    <a:extLst>
                      <a:ext uri="{FF2B5EF4-FFF2-40B4-BE49-F238E27FC236}">
                        <a16:creationId xmlns:a16="http://schemas.microsoft.com/office/drawing/2014/main" id="{BF3A1B26-6A8F-422A-940A-FAFBF36D551D}"/>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60" name="Pijl: rechts 259">
                  <a:extLst>
                    <a:ext uri="{FF2B5EF4-FFF2-40B4-BE49-F238E27FC236}">
                      <a16:creationId xmlns:a16="http://schemas.microsoft.com/office/drawing/2014/main" id="{16CA337F-FF2B-4347-AFC6-EFAD102E462F}"/>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237" name="Rechte verbindingslijn 236">
                <a:extLst>
                  <a:ext uri="{FF2B5EF4-FFF2-40B4-BE49-F238E27FC236}">
                    <a16:creationId xmlns:a16="http://schemas.microsoft.com/office/drawing/2014/main" id="{877B74F8-1B71-40C0-80C1-454B5C7652D8}"/>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238" name="Rechte verbindingslijn 237">
                <a:extLst>
                  <a:ext uri="{FF2B5EF4-FFF2-40B4-BE49-F238E27FC236}">
                    <a16:creationId xmlns:a16="http://schemas.microsoft.com/office/drawing/2014/main" id="{E8638977-D220-433A-B943-1A3BE11CB82A}"/>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239" name="Rechthoek 238">
                <a:extLst>
                  <a:ext uri="{FF2B5EF4-FFF2-40B4-BE49-F238E27FC236}">
                    <a16:creationId xmlns:a16="http://schemas.microsoft.com/office/drawing/2014/main" id="{0B811A0B-61DD-4D81-B3AF-84B553F1D087}"/>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240" name="Rechthoek 239">
                <a:extLst>
                  <a:ext uri="{FF2B5EF4-FFF2-40B4-BE49-F238E27FC236}">
                    <a16:creationId xmlns:a16="http://schemas.microsoft.com/office/drawing/2014/main" id="{A735CE1C-0722-467A-984B-F41E68316A2A}"/>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241" name="Groep 240">
                <a:extLst>
                  <a:ext uri="{FF2B5EF4-FFF2-40B4-BE49-F238E27FC236}">
                    <a16:creationId xmlns:a16="http://schemas.microsoft.com/office/drawing/2014/main" id="{C506BFD0-FC53-45F8-85C2-C36EBE7C4BBB}"/>
                  </a:ext>
                </a:extLst>
              </p:cNvPr>
              <p:cNvGrpSpPr/>
              <p:nvPr userDrawn="1"/>
            </p:nvGrpSpPr>
            <p:grpSpPr>
              <a:xfrm>
                <a:off x="-2916763" y="769168"/>
                <a:ext cx="268738" cy="248381"/>
                <a:chOff x="-2916763" y="769168"/>
                <a:chExt cx="268738" cy="248381"/>
              </a:xfrm>
            </p:grpSpPr>
            <p:sp>
              <p:nvSpPr>
                <p:cNvPr id="251" name="Rechthoek 250">
                  <a:extLst>
                    <a:ext uri="{FF2B5EF4-FFF2-40B4-BE49-F238E27FC236}">
                      <a16:creationId xmlns:a16="http://schemas.microsoft.com/office/drawing/2014/main" id="{A11F5DFF-9A8C-49A9-96B0-CBB1A0F8FCE9}"/>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252" name="Groep 251">
                  <a:extLst>
                    <a:ext uri="{FF2B5EF4-FFF2-40B4-BE49-F238E27FC236}">
                      <a16:creationId xmlns:a16="http://schemas.microsoft.com/office/drawing/2014/main" id="{039AB343-3C9A-477F-98B1-6A531E285A07}"/>
                    </a:ext>
                  </a:extLst>
                </p:cNvPr>
                <p:cNvGrpSpPr/>
                <p:nvPr userDrawn="1"/>
              </p:nvGrpSpPr>
              <p:grpSpPr>
                <a:xfrm>
                  <a:off x="-2866744" y="827071"/>
                  <a:ext cx="168701" cy="132575"/>
                  <a:chOff x="-2866744" y="827071"/>
                  <a:chExt cx="168701" cy="132575"/>
                </a:xfrm>
              </p:grpSpPr>
              <p:cxnSp>
                <p:nvCxnSpPr>
                  <p:cNvPr id="254" name="Rechte verbindingslijn 253">
                    <a:extLst>
                      <a:ext uri="{FF2B5EF4-FFF2-40B4-BE49-F238E27FC236}">
                        <a16:creationId xmlns:a16="http://schemas.microsoft.com/office/drawing/2014/main" id="{7A81E215-00F5-40A5-898C-C88482451573}"/>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55" name="Rechte verbindingslijn 254">
                    <a:extLst>
                      <a:ext uri="{FF2B5EF4-FFF2-40B4-BE49-F238E27FC236}">
                        <a16:creationId xmlns:a16="http://schemas.microsoft.com/office/drawing/2014/main" id="{EA62381F-A515-42EE-9C8F-8D2A483D651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56" name="Rechte verbindingslijn 255">
                    <a:extLst>
                      <a:ext uri="{FF2B5EF4-FFF2-40B4-BE49-F238E27FC236}">
                        <a16:creationId xmlns:a16="http://schemas.microsoft.com/office/drawing/2014/main" id="{2F2A3CA0-D3A0-467D-A662-DE33F0398229}"/>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57" name="Rechte verbindingslijn 256">
                    <a:extLst>
                      <a:ext uri="{FF2B5EF4-FFF2-40B4-BE49-F238E27FC236}">
                        <a16:creationId xmlns:a16="http://schemas.microsoft.com/office/drawing/2014/main" id="{FABAA0A2-EC34-45AF-9B07-B0FFAE4DA84B}"/>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58" name="Rechte verbindingslijn 257">
                    <a:extLst>
                      <a:ext uri="{FF2B5EF4-FFF2-40B4-BE49-F238E27FC236}">
                        <a16:creationId xmlns:a16="http://schemas.microsoft.com/office/drawing/2014/main" id="{20E83D3A-7596-42FE-85E6-4740021715C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53" name="Pijl: rechts 252">
                  <a:extLst>
                    <a:ext uri="{FF2B5EF4-FFF2-40B4-BE49-F238E27FC236}">
                      <a16:creationId xmlns:a16="http://schemas.microsoft.com/office/drawing/2014/main" id="{A8B03054-8BB8-4A4E-B5DD-796423F1EA64}"/>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242" name="Groep 241">
                <a:extLst>
                  <a:ext uri="{FF2B5EF4-FFF2-40B4-BE49-F238E27FC236}">
                    <a16:creationId xmlns:a16="http://schemas.microsoft.com/office/drawing/2014/main" id="{95B9B56F-FBA3-4DF6-9F8B-C164F98FCFE2}"/>
                  </a:ext>
                </a:extLst>
              </p:cNvPr>
              <p:cNvGrpSpPr/>
              <p:nvPr userDrawn="1"/>
            </p:nvGrpSpPr>
            <p:grpSpPr>
              <a:xfrm>
                <a:off x="-2916763" y="460171"/>
                <a:ext cx="268738" cy="248381"/>
                <a:chOff x="-2916763" y="460171"/>
                <a:chExt cx="268738" cy="248381"/>
              </a:xfrm>
            </p:grpSpPr>
            <p:sp>
              <p:nvSpPr>
                <p:cNvPr id="243" name="Rechthoek 242">
                  <a:extLst>
                    <a:ext uri="{FF2B5EF4-FFF2-40B4-BE49-F238E27FC236}">
                      <a16:creationId xmlns:a16="http://schemas.microsoft.com/office/drawing/2014/main" id="{F21959F8-89C8-4723-9FE7-32A45B5228B2}"/>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244" name="Groep 243">
                  <a:extLst>
                    <a:ext uri="{FF2B5EF4-FFF2-40B4-BE49-F238E27FC236}">
                      <a16:creationId xmlns:a16="http://schemas.microsoft.com/office/drawing/2014/main" id="{E7A880A3-E02A-4BCD-9F7B-EF95996C1B05}"/>
                    </a:ext>
                  </a:extLst>
                </p:cNvPr>
                <p:cNvGrpSpPr/>
                <p:nvPr userDrawn="1"/>
              </p:nvGrpSpPr>
              <p:grpSpPr>
                <a:xfrm>
                  <a:off x="-2866744" y="518074"/>
                  <a:ext cx="168701" cy="132575"/>
                  <a:chOff x="-2866744" y="518074"/>
                  <a:chExt cx="168701" cy="132575"/>
                </a:xfrm>
              </p:grpSpPr>
              <p:cxnSp>
                <p:nvCxnSpPr>
                  <p:cNvPr id="246" name="Rechte verbindingslijn 245">
                    <a:extLst>
                      <a:ext uri="{FF2B5EF4-FFF2-40B4-BE49-F238E27FC236}">
                        <a16:creationId xmlns:a16="http://schemas.microsoft.com/office/drawing/2014/main" id="{2DD79288-81A2-4666-8BC2-98175CCA534D}"/>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47" name="Rechte verbindingslijn 246">
                    <a:extLst>
                      <a:ext uri="{FF2B5EF4-FFF2-40B4-BE49-F238E27FC236}">
                        <a16:creationId xmlns:a16="http://schemas.microsoft.com/office/drawing/2014/main" id="{DADE14B7-D565-4609-934E-D9D8C3A2186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48" name="Rechte verbindingslijn 247">
                    <a:extLst>
                      <a:ext uri="{FF2B5EF4-FFF2-40B4-BE49-F238E27FC236}">
                        <a16:creationId xmlns:a16="http://schemas.microsoft.com/office/drawing/2014/main" id="{375940C9-7866-4E9A-8D30-8A5098094466}"/>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49" name="Rechte verbindingslijn 248">
                    <a:extLst>
                      <a:ext uri="{FF2B5EF4-FFF2-40B4-BE49-F238E27FC236}">
                        <a16:creationId xmlns:a16="http://schemas.microsoft.com/office/drawing/2014/main" id="{FEEE6414-F38A-4D39-BF6F-926D5A4F332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50" name="Rechte verbindingslijn 249">
                    <a:extLst>
                      <a:ext uri="{FF2B5EF4-FFF2-40B4-BE49-F238E27FC236}">
                        <a16:creationId xmlns:a16="http://schemas.microsoft.com/office/drawing/2014/main" id="{A35F3490-D1E0-4B6C-B09E-DC93F4C9264F}"/>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45" name="Pijl: rechts 244">
                  <a:extLst>
                    <a:ext uri="{FF2B5EF4-FFF2-40B4-BE49-F238E27FC236}">
                      <a16:creationId xmlns:a16="http://schemas.microsoft.com/office/drawing/2014/main" id="{BCEA4495-2156-4614-A136-639A0A8449A0}"/>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231" name="Rechthoek 230">
              <a:extLst>
                <a:ext uri="{FF2B5EF4-FFF2-40B4-BE49-F238E27FC236}">
                  <a16:creationId xmlns:a16="http://schemas.microsoft.com/office/drawing/2014/main" id="{866B69B7-AE77-4F9A-9A7F-107CCF87CFE3}"/>
                </a:ext>
              </a:extLst>
            </p:cNvPr>
            <p:cNvSpPr/>
            <p:nvPr userDrawn="1"/>
          </p:nvSpPr>
          <p:spPr>
            <a:xfrm>
              <a:off x="-3319415" y="387792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1" u="none" strike="noStrike" kern="0" cap="none" spc="0" normalizeH="0" baseline="0" noProof="0">
                  <a:ln>
                    <a:noFill/>
                  </a:ln>
                  <a:solidFill>
                    <a:schemeClr val="tx1"/>
                  </a:solidFill>
                  <a:effectLst/>
                  <a:uLnTx/>
                  <a:uFillTx/>
                  <a:latin typeface="Source Sans Pro ExtraLight" panose="020B0303030403020204" pitchFamily="34" charset="0"/>
                  <a:ea typeface="Source Sans Pro ExtraLight" panose="020B0303030403020204" pitchFamily="34" charset="0"/>
                  <a:cs typeface="Calibri" panose="020F0502020204030204" pitchFamily="34" charset="0"/>
                </a:rPr>
                <a:t>Cursief</a:t>
              </a:r>
            </a:p>
          </p:txBody>
        </p:sp>
        <p:sp>
          <p:nvSpPr>
            <p:cNvPr id="232" name="Rechthoek 231">
              <a:extLst>
                <a:ext uri="{FF2B5EF4-FFF2-40B4-BE49-F238E27FC236}">
                  <a16:creationId xmlns:a16="http://schemas.microsoft.com/office/drawing/2014/main" id="{C32AF3B8-4E06-4BB2-A1B5-176BD49843F6}"/>
                </a:ext>
              </a:extLst>
            </p:cNvPr>
            <p:cNvSpPr/>
            <p:nvPr userDrawn="1"/>
          </p:nvSpPr>
          <p:spPr>
            <a:xfrm>
              <a:off x="-3319415" y="416114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accent1"/>
                  </a:solidFill>
                  <a:effectLst/>
                  <a:uLnTx/>
                  <a:uFillTx/>
                  <a:latin typeface="+mj-lt"/>
                  <a:cs typeface="Calibri" panose="020F0502020204030204" pitchFamily="34" charset="0"/>
                </a:rPr>
                <a:t>Alt. Subtitel</a:t>
              </a:r>
            </a:p>
          </p:txBody>
        </p:sp>
      </p:grpSp>
      <p:sp>
        <p:nvSpPr>
          <p:cNvPr id="169" name="Titel 2">
            <a:extLst>
              <a:ext uri="{FF2B5EF4-FFF2-40B4-BE49-F238E27FC236}">
                <a16:creationId xmlns:a16="http://schemas.microsoft.com/office/drawing/2014/main" id="{B029408C-69BD-45D5-8CE4-8AA711AC91C8}"/>
              </a:ext>
            </a:extLst>
          </p:cNvPr>
          <p:cNvSpPr>
            <a:spLocks noGrp="1"/>
          </p:cNvSpPr>
          <p:nvPr>
            <p:ph type="title" hasCustomPrompt="1"/>
          </p:nvPr>
        </p:nvSpPr>
        <p:spPr>
          <a:xfrm>
            <a:off x="782814" y="901540"/>
            <a:ext cx="4072716" cy="461665"/>
          </a:xfrm>
        </p:spPr>
        <p:txBody>
          <a:bodyPr/>
          <a:lstStyle>
            <a:lvl1pPr>
              <a:defRPr>
                <a:solidFill>
                  <a:schemeClr val="accent1"/>
                </a:solidFill>
              </a:defRPr>
            </a:lvl1pPr>
          </a:lstStyle>
          <a:p>
            <a:r>
              <a:rPr lang="nl-NL"/>
              <a:t>Plaats hier een titel</a:t>
            </a:r>
          </a:p>
        </p:txBody>
      </p:sp>
      <p:sp>
        <p:nvSpPr>
          <p:cNvPr id="170" name="Tijdelijke aanduiding voor verticale tekst 2">
            <a:extLst>
              <a:ext uri="{FF2B5EF4-FFF2-40B4-BE49-F238E27FC236}">
                <a16:creationId xmlns:a16="http://schemas.microsoft.com/office/drawing/2014/main" id="{48F9D9F8-D7CD-4C00-BE89-6343F0620370}"/>
              </a:ext>
            </a:extLst>
          </p:cNvPr>
          <p:cNvSpPr>
            <a:spLocks noGrp="1"/>
          </p:cNvSpPr>
          <p:nvPr>
            <p:ph type="body" orient="vert" idx="1" hasCustomPrompt="1"/>
          </p:nvPr>
        </p:nvSpPr>
        <p:spPr>
          <a:xfrm>
            <a:off x="807910" y="1837485"/>
            <a:ext cx="4047619" cy="4320778"/>
          </a:xfrm>
        </p:spPr>
        <p:txBody>
          <a:bodyPr vert="horz" lIns="0" tIns="0" rIns="0" bIns="0"/>
          <a:lstStyle>
            <a:lvl1pPr>
              <a:defRPr/>
            </a:lvl1pPr>
            <a:lvl2pPr>
              <a:defRPr/>
            </a:lvl2pPr>
            <a:lvl3pPr>
              <a:defRPr/>
            </a:lvl3pPr>
            <a:lvl4pPr>
              <a:spcBef>
                <a:spcPts val="600"/>
              </a:spcBef>
              <a:spcAft>
                <a:spcPts val="300"/>
              </a:spcAft>
              <a:defRPr/>
            </a:lvl4pPr>
            <a:lvl5pPr>
              <a:defRPr/>
            </a:lvl5pPr>
            <a:lvl6pPr>
              <a:defRPr/>
            </a:lvl6pPr>
            <a:lvl7pPr>
              <a:defRPr/>
            </a:lvl7pPr>
            <a:lvl8pPr>
              <a:defRPr/>
            </a:lvl8pPr>
            <a:lvl9pPr>
              <a:defRPr/>
            </a:lvl9pPr>
          </a:lstStyle>
          <a:p>
            <a:pPr lvl="0"/>
            <a:r>
              <a:rPr lang="nl-NL"/>
              <a:t>Klik hier om een bullet te plaatsen.</a:t>
            </a:r>
          </a:p>
          <a:p>
            <a:pPr lvl="1"/>
            <a:r>
              <a:rPr lang="nl-NL"/>
              <a:t>Sub-bullets</a:t>
            </a:r>
          </a:p>
          <a:p>
            <a:pPr lvl="2"/>
            <a:r>
              <a:rPr lang="nl-NL"/>
              <a:t>Leestekst</a:t>
            </a:r>
          </a:p>
          <a:p>
            <a:pPr lvl="3"/>
            <a:r>
              <a:rPr lang="nl-NL"/>
              <a:t>Subtitel</a:t>
            </a:r>
          </a:p>
          <a:p>
            <a:pPr lvl="4"/>
            <a:r>
              <a:rPr lang="nl-NL"/>
              <a:t>Numerieke bullets</a:t>
            </a:r>
          </a:p>
          <a:p>
            <a:pPr lvl="5"/>
            <a:r>
              <a:rPr lang="nl-NL"/>
              <a:t># Abc</a:t>
            </a:r>
          </a:p>
          <a:p>
            <a:pPr lvl="6"/>
            <a:r>
              <a:rPr lang="nl-NL"/>
              <a:t># Bullets</a:t>
            </a:r>
          </a:p>
          <a:p>
            <a:pPr lvl="7"/>
            <a:r>
              <a:rPr lang="nl-NL"/>
              <a:t>Cursief</a:t>
            </a:r>
          </a:p>
          <a:p>
            <a:pPr lvl="8"/>
            <a:r>
              <a:rPr lang="nl-NL"/>
              <a:t>Alt. Subtitel</a:t>
            </a:r>
          </a:p>
        </p:txBody>
      </p:sp>
      <p:sp>
        <p:nvSpPr>
          <p:cNvPr id="171" name="Tijdelijke aanduiding voor verticale tekst 2">
            <a:extLst>
              <a:ext uri="{FF2B5EF4-FFF2-40B4-BE49-F238E27FC236}">
                <a16:creationId xmlns:a16="http://schemas.microsoft.com/office/drawing/2014/main" id="{BDB596EE-DDB5-40B8-8CDA-76460E629690}"/>
              </a:ext>
            </a:extLst>
          </p:cNvPr>
          <p:cNvSpPr>
            <a:spLocks noGrp="1"/>
          </p:cNvSpPr>
          <p:nvPr>
            <p:ph type="body" orient="vert" idx="15" hasCustomPrompt="1"/>
          </p:nvPr>
        </p:nvSpPr>
        <p:spPr>
          <a:xfrm>
            <a:off x="807910" y="1425726"/>
            <a:ext cx="4047619" cy="194626"/>
          </a:xfrm>
        </p:spPr>
        <p:txBody>
          <a:bodyPr vert="horz" lIns="0" tIns="0" rIns="0" bIns="0" anchor="b"/>
          <a:lstStyle>
            <a:lvl1pPr marL="0" indent="0">
              <a:buNone/>
              <a:defRPr sz="1600">
                <a:solidFill>
                  <a:schemeClr val="accent2"/>
                </a:solidFill>
              </a:defRPr>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Plaats hier een subtitel</a:t>
            </a:r>
          </a:p>
        </p:txBody>
      </p:sp>
    </p:spTree>
    <p:extLst>
      <p:ext uri="{BB962C8B-B14F-4D97-AF65-F5344CB8AC3E}">
        <p14:creationId xmlns:p14="http://schemas.microsoft.com/office/powerpoint/2010/main" val="4134296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kst en Beeld #3">
    <p:spTree>
      <p:nvGrpSpPr>
        <p:cNvPr id="1" name=""/>
        <p:cNvGrpSpPr/>
        <p:nvPr/>
      </p:nvGrpSpPr>
      <p:grpSpPr>
        <a:xfrm>
          <a:off x="0" y="0"/>
          <a:ext cx="0" cy="0"/>
          <a:chOff x="0" y="0"/>
          <a:chExt cx="0" cy="0"/>
        </a:xfrm>
      </p:grpSpPr>
      <p:sp>
        <p:nvSpPr>
          <p:cNvPr id="166" name="Graphic 34">
            <a:extLst>
              <a:ext uri="{FF2B5EF4-FFF2-40B4-BE49-F238E27FC236}">
                <a16:creationId xmlns:a16="http://schemas.microsoft.com/office/drawing/2014/main" id="{EB04C5EF-0EC3-490D-A97E-C5047207C82C}"/>
              </a:ext>
            </a:extLst>
          </p:cNvPr>
          <p:cNvSpPr>
            <a:spLocks noChangeAspect="1"/>
          </p:cNvSpPr>
          <p:nvPr userDrawn="1"/>
        </p:nvSpPr>
        <p:spPr>
          <a:xfrm rot="10800000" flipV="1">
            <a:off x="2993127" y="1"/>
            <a:ext cx="3692269" cy="6858295"/>
          </a:xfrm>
          <a:custGeom>
            <a:avLst/>
            <a:gdLst>
              <a:gd name="connsiteX0" fmla="*/ 5860 w 2434661"/>
              <a:gd name="connsiteY0" fmla="*/ 3586871 h 7563811"/>
              <a:gd name="connsiteX1" fmla="*/ 750252 w 2434661"/>
              <a:gd name="connsiteY1" fmla="*/ 7563812 h 7563811"/>
              <a:gd name="connsiteX2" fmla="*/ 2434662 w 2434661"/>
              <a:gd name="connsiteY2" fmla="*/ 7563812 h 7563811"/>
              <a:gd name="connsiteX3" fmla="*/ 2378769 w 2434661"/>
              <a:gd name="connsiteY3" fmla="*/ 7098777 h 7563811"/>
              <a:gd name="connsiteX4" fmla="*/ 1137692 w 2434661"/>
              <a:gd name="connsiteY4" fmla="*/ 3609741 h 7563811"/>
              <a:gd name="connsiteX5" fmla="*/ 1163098 w 2434661"/>
              <a:gd name="connsiteY5" fmla="*/ 0 h 7563811"/>
              <a:gd name="connsiteX6" fmla="*/ 893795 w 2434661"/>
              <a:gd name="connsiteY6" fmla="*/ 0 h 7563811"/>
              <a:gd name="connsiteX7" fmla="*/ 5860 w 2434661"/>
              <a:gd name="connsiteY7" fmla="*/ 3586871 h 756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4661" h="7563811">
                <a:moveTo>
                  <a:pt x="5860" y="3586871"/>
                </a:moveTo>
                <a:cubicBezTo>
                  <a:pt x="-81790" y="5059483"/>
                  <a:pt x="844254" y="6156000"/>
                  <a:pt x="750252" y="7563812"/>
                </a:cubicBezTo>
                <a:lnTo>
                  <a:pt x="2434662" y="7563812"/>
                </a:lnTo>
                <a:cubicBezTo>
                  <a:pt x="2427040" y="7407530"/>
                  <a:pt x="2407986" y="7251247"/>
                  <a:pt x="2378769" y="7098777"/>
                </a:cubicBezTo>
                <a:cubicBezTo>
                  <a:pt x="2156468" y="5923483"/>
                  <a:pt x="1311722" y="4928612"/>
                  <a:pt x="1137692" y="3609741"/>
                </a:cubicBezTo>
                <a:cubicBezTo>
                  <a:pt x="990338" y="2477647"/>
                  <a:pt x="1333318" y="1102871"/>
                  <a:pt x="1163098" y="0"/>
                </a:cubicBezTo>
                <a:lnTo>
                  <a:pt x="893795" y="0"/>
                </a:lnTo>
                <a:cubicBezTo>
                  <a:pt x="1117367" y="1877930"/>
                  <a:pt x="89700" y="2181600"/>
                  <a:pt x="5860" y="3586871"/>
                </a:cubicBezTo>
                <a:close/>
              </a:path>
            </a:pathLst>
          </a:custGeom>
          <a:solidFill>
            <a:srgbClr val="4A1E47"/>
          </a:solidFill>
          <a:ln w="12692" cap="flat">
            <a:noFill/>
            <a:prstDash val="solid"/>
            <a:miter/>
          </a:ln>
        </p:spPr>
        <p:txBody>
          <a:bodyPr rtlCol="0" anchor="ctr"/>
          <a:lstStyle/>
          <a:p>
            <a:endParaRPr lang="nl-NL" sz="1633"/>
          </a:p>
        </p:txBody>
      </p:sp>
      <p:sp>
        <p:nvSpPr>
          <p:cNvPr id="172" name="Tijdelijke aanduiding voor afbeelding 171">
            <a:extLst>
              <a:ext uri="{FF2B5EF4-FFF2-40B4-BE49-F238E27FC236}">
                <a16:creationId xmlns:a16="http://schemas.microsoft.com/office/drawing/2014/main" id="{8C4B1A6B-BCA9-44B1-93C5-54B21C9AD8B3}"/>
              </a:ext>
            </a:extLst>
          </p:cNvPr>
          <p:cNvSpPr>
            <a:spLocks noGrp="1"/>
          </p:cNvSpPr>
          <p:nvPr>
            <p:ph type="pic" sz="quarter" idx="14" hasCustomPrompt="1"/>
          </p:nvPr>
        </p:nvSpPr>
        <p:spPr>
          <a:xfrm>
            <a:off x="2" y="4"/>
            <a:ext cx="5792434" cy="6857997"/>
          </a:xfrm>
          <a:custGeom>
            <a:avLst/>
            <a:gdLst>
              <a:gd name="connsiteX0" fmla="*/ 0 w 5792434"/>
              <a:gd name="connsiteY0" fmla="*/ 0 h 6857997"/>
              <a:gd name="connsiteX1" fmla="*/ 4977706 w 5792434"/>
              <a:gd name="connsiteY1" fmla="*/ 0 h 6857997"/>
              <a:gd name="connsiteX2" fmla="*/ 4969128 w 5792434"/>
              <a:gd name="connsiteY2" fmla="*/ 237618 h 6857997"/>
              <a:gd name="connsiteX3" fmla="*/ 5786097 w 5792434"/>
              <a:gd name="connsiteY3" fmla="*/ 3619812 h 6857997"/>
              <a:gd name="connsiteX4" fmla="*/ 4790528 w 5792434"/>
              <a:gd name="connsiteY4" fmla="*/ 6556973 h 6857997"/>
              <a:gd name="connsiteX5" fmla="*/ 4819874 w 5792434"/>
              <a:gd name="connsiteY5" fmla="*/ 6857997 h 6857997"/>
              <a:gd name="connsiteX6" fmla="*/ 0 w 5792434"/>
              <a:gd name="connsiteY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92434" h="6857997">
                <a:moveTo>
                  <a:pt x="0" y="0"/>
                </a:moveTo>
                <a:lnTo>
                  <a:pt x="4977706" y="0"/>
                </a:lnTo>
                <a:lnTo>
                  <a:pt x="4969128" y="237618"/>
                </a:lnTo>
                <a:cubicBezTo>
                  <a:pt x="4987026" y="1410328"/>
                  <a:pt x="5875640" y="2363692"/>
                  <a:pt x="5786097" y="3619812"/>
                </a:cubicBezTo>
                <a:cubicBezTo>
                  <a:pt x="5701745" y="4810050"/>
                  <a:pt x="4717100" y="5127454"/>
                  <a:pt x="4790528" y="6556973"/>
                </a:cubicBezTo>
                <a:lnTo>
                  <a:pt x="4819874" y="6857997"/>
                </a:lnTo>
                <a:lnTo>
                  <a:pt x="0" y="6857997"/>
                </a:lnTo>
                <a:close/>
              </a:path>
            </a:pathLst>
          </a:custGeom>
          <a:solidFill>
            <a:schemeClr val="bg1">
              <a:lumMod val="95000"/>
            </a:schemeClr>
          </a:solidFill>
          <a:ln>
            <a:noFill/>
          </a:ln>
        </p:spPr>
        <p:txBody>
          <a:bodyPr wrap="square" bIns="1620000" anchor="ctr">
            <a:noAutofit/>
          </a:bodyP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a:t>Klik op het onderstaand icoon </a:t>
            </a:r>
            <a:br>
              <a:rPr lang="nl-NL"/>
            </a:br>
            <a:r>
              <a:rPr lang="nl-NL"/>
              <a:t>om een foto in te voegen.</a:t>
            </a:r>
            <a:br>
              <a:rPr lang="nl-NL"/>
            </a:br>
            <a:br>
              <a:rPr lang="nl-NL"/>
            </a:br>
            <a:r>
              <a:rPr lang="nl-NL"/>
              <a:t>Meer hulp nodig? </a:t>
            </a:r>
            <a:br>
              <a:rPr lang="nl-NL"/>
            </a:br>
            <a:r>
              <a:rPr lang="nl-NL"/>
              <a:t>Aan de zijkanten van de dia's zijn instructies </a:t>
            </a:r>
            <a:br>
              <a:rPr lang="nl-NL"/>
            </a:br>
            <a:r>
              <a:rPr lang="nl-NL"/>
              <a:t>geplaatst voor verdere informatie.</a:t>
            </a:r>
          </a:p>
        </p:txBody>
      </p:sp>
      <p:sp>
        <p:nvSpPr>
          <p:cNvPr id="7" name="Tekstvak 6"/>
          <p:cNvSpPr txBox="1"/>
          <p:nvPr userDrawn="1"/>
        </p:nvSpPr>
        <p:spPr>
          <a:xfrm>
            <a:off x="-10750" y="-662296"/>
            <a:ext cx="12192000" cy="461665"/>
          </a:xfrm>
          <a:prstGeom prst="rect">
            <a:avLst/>
          </a:prstGeom>
          <a:noFill/>
        </p:spPr>
        <p:txBody>
          <a:bodyPr wrap="square" rtlCol="0">
            <a:spAutoFit/>
          </a:bodyPr>
          <a:lstStyle/>
          <a:p>
            <a:pPr marL="0" algn="ctr" defTabSz="914400" rtl="0" eaLnBrk="1" latinLnBrk="0" hangingPunct="1"/>
            <a:r>
              <a:rPr lang="nl-NL" sz="2400" b="0" kern="1200" spc="50" baseline="0">
                <a:solidFill>
                  <a:schemeClr val="accent2"/>
                </a:solidFill>
                <a:latin typeface="+mj-lt"/>
                <a:ea typeface="+mn-ea"/>
                <a:cs typeface="Calibri" panose="020F0502020204030204" pitchFamily="34" charset="0"/>
              </a:rPr>
              <a:t>Beeld en Tekst</a:t>
            </a:r>
          </a:p>
        </p:txBody>
      </p:sp>
      <p:grpSp>
        <p:nvGrpSpPr>
          <p:cNvPr id="93" name="INSTRUCTIE">
            <a:extLst>
              <a:ext uri="{FF2B5EF4-FFF2-40B4-BE49-F238E27FC236}">
                <a16:creationId xmlns:a16="http://schemas.microsoft.com/office/drawing/2014/main" id="{19DEA2F3-2747-4978-9300-78948F3A371E}"/>
              </a:ext>
            </a:extLst>
          </p:cNvPr>
          <p:cNvGrpSpPr/>
          <p:nvPr userDrawn="1"/>
        </p:nvGrpSpPr>
        <p:grpSpPr>
          <a:xfrm>
            <a:off x="12377595" y="0"/>
            <a:ext cx="3693386" cy="6857760"/>
            <a:chOff x="-3786437" y="0"/>
            <a:chExt cx="3693386" cy="6857760"/>
          </a:xfrm>
        </p:grpSpPr>
        <p:sp>
          <p:nvSpPr>
            <p:cNvPr id="94" name="Rechthoek 93">
              <a:extLst>
                <a:ext uri="{FF2B5EF4-FFF2-40B4-BE49-F238E27FC236}">
                  <a16:creationId xmlns:a16="http://schemas.microsoft.com/office/drawing/2014/main" id="{2C24B16A-6729-4584-A652-FD12F4400014}"/>
                </a:ext>
              </a:extLst>
            </p:cNvPr>
            <p:cNvSpPr/>
            <p:nvPr userDrawn="1"/>
          </p:nvSpPr>
          <p:spPr>
            <a:xfrm>
              <a:off x="-3786437" y="6029760"/>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95" name="INSTRUCTIE">
              <a:extLst>
                <a:ext uri="{FF2B5EF4-FFF2-40B4-BE49-F238E27FC236}">
                  <a16:creationId xmlns:a16="http://schemas.microsoft.com/office/drawing/2014/main" id="{0AA66D6C-D8EB-4E14-8CC2-69194180D05D}"/>
                </a:ext>
              </a:extLst>
            </p:cNvPr>
            <p:cNvGrpSpPr/>
            <p:nvPr userDrawn="1"/>
          </p:nvGrpSpPr>
          <p:grpSpPr>
            <a:xfrm>
              <a:off x="-3786165" y="0"/>
              <a:ext cx="3693114" cy="6177730"/>
              <a:chOff x="-3786165" y="0"/>
              <a:chExt cx="3693114" cy="6177730"/>
            </a:xfrm>
          </p:grpSpPr>
          <p:sp>
            <p:nvSpPr>
              <p:cNvPr id="96" name="Rechthoek 95">
                <a:extLst>
                  <a:ext uri="{FF2B5EF4-FFF2-40B4-BE49-F238E27FC236}">
                    <a16:creationId xmlns:a16="http://schemas.microsoft.com/office/drawing/2014/main" id="{63D18FAB-0EFD-4355-BE75-96E1D4AE2DAB}"/>
                  </a:ext>
                </a:extLst>
              </p:cNvPr>
              <p:cNvSpPr/>
              <p:nvPr userDrawn="1"/>
            </p:nvSpPr>
            <p:spPr>
              <a:xfrm>
                <a:off x="-3786165" y="0"/>
                <a:ext cx="3593091" cy="602520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Afbeelding invoegen/opmaken</a:t>
                </a:r>
              </a:p>
            </p:txBody>
          </p:sp>
          <p:sp>
            <p:nvSpPr>
              <p:cNvPr id="97" name="Ovaal 96">
                <a:extLst>
                  <a:ext uri="{FF2B5EF4-FFF2-40B4-BE49-F238E27FC236}">
                    <a16:creationId xmlns:a16="http://schemas.microsoft.com/office/drawing/2014/main" id="{6CAC9212-A68B-4681-BEE4-BB818EFEE63C}"/>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8" name="Rechthoek 97">
                <a:extLst>
                  <a:ext uri="{FF2B5EF4-FFF2-40B4-BE49-F238E27FC236}">
                    <a16:creationId xmlns:a16="http://schemas.microsoft.com/office/drawing/2014/main" id="{EA03C340-75AA-4A04-9517-EEF81C3DE785}"/>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afbeelding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afbeelding in te voegen </a:t>
                </a: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9" name="Groep 98">
                <a:extLst>
                  <a:ext uri="{FF2B5EF4-FFF2-40B4-BE49-F238E27FC236}">
                    <a16:creationId xmlns:a16="http://schemas.microsoft.com/office/drawing/2014/main" id="{810E9B30-DF9E-48BC-8D19-10F376E57466}"/>
                  </a:ext>
                </a:extLst>
              </p:cNvPr>
              <p:cNvGrpSpPr/>
              <p:nvPr userDrawn="1"/>
            </p:nvGrpSpPr>
            <p:grpSpPr>
              <a:xfrm>
                <a:off x="-3316179" y="1231351"/>
                <a:ext cx="294789" cy="318834"/>
                <a:chOff x="14466489" y="1001522"/>
                <a:chExt cx="290627" cy="314333"/>
              </a:xfrm>
            </p:grpSpPr>
            <p:sp>
              <p:nvSpPr>
                <p:cNvPr id="158" name="Rechthoek 157">
                  <a:extLst>
                    <a:ext uri="{FF2B5EF4-FFF2-40B4-BE49-F238E27FC236}">
                      <a16:creationId xmlns:a16="http://schemas.microsoft.com/office/drawing/2014/main" id="{962D6466-3B6C-4BFE-978F-18341380AAC7}"/>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59" name="Ovaal 158">
                  <a:extLst>
                    <a:ext uri="{FF2B5EF4-FFF2-40B4-BE49-F238E27FC236}">
                      <a16:creationId xmlns:a16="http://schemas.microsoft.com/office/drawing/2014/main" id="{88B9FC83-4A5B-40BD-ACB4-72CE784F456A}"/>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60" name="Vrije vorm: vorm 159">
                  <a:extLst>
                    <a:ext uri="{FF2B5EF4-FFF2-40B4-BE49-F238E27FC236}">
                      <a16:creationId xmlns:a16="http://schemas.microsoft.com/office/drawing/2014/main" id="{07BDF72E-2203-465E-8073-1466D032E5E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61" name="Rechthoek: afgeronde hoeken 160">
                  <a:extLst>
                    <a:ext uri="{FF2B5EF4-FFF2-40B4-BE49-F238E27FC236}">
                      <a16:creationId xmlns:a16="http://schemas.microsoft.com/office/drawing/2014/main" id="{62342691-BA4F-48CE-826B-7D28C9294D08}"/>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cxnSp>
              <p:nvCxnSpPr>
                <p:cNvPr id="162" name="Rechte verbindingslijn 161">
                  <a:extLst>
                    <a:ext uri="{FF2B5EF4-FFF2-40B4-BE49-F238E27FC236}">
                      <a16:creationId xmlns:a16="http://schemas.microsoft.com/office/drawing/2014/main" id="{02A1F56F-450A-488D-8D0C-18D6B2A46519}"/>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3" name="Rechte verbindingslijn 162">
                  <a:extLst>
                    <a:ext uri="{FF2B5EF4-FFF2-40B4-BE49-F238E27FC236}">
                      <a16:creationId xmlns:a16="http://schemas.microsoft.com/office/drawing/2014/main" id="{EEBE9F17-3218-4466-B551-75E1640A585F}"/>
                    </a:ext>
                  </a:extLst>
                </p:cNvPr>
                <p:cNvCxnSpPr>
                  <a:cxnSpLocks/>
                  <a:stCxn id="16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0" name="Ovaal 99">
                <a:extLst>
                  <a:ext uri="{FF2B5EF4-FFF2-40B4-BE49-F238E27FC236}">
                    <a16:creationId xmlns:a16="http://schemas.microsoft.com/office/drawing/2014/main" id="{3755D669-CD3D-4C9C-96D0-79DB5C77CBBC}"/>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01" name="Rechthoek 100">
                <a:extLst>
                  <a:ext uri="{FF2B5EF4-FFF2-40B4-BE49-F238E27FC236}">
                    <a16:creationId xmlns:a16="http://schemas.microsoft.com/office/drawing/2014/main" id="{8881AF48-F513-423F-8312-98D4CF61BA1F}"/>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afbeelding</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02" name="Groep 101">
                <a:extLst>
                  <a:ext uri="{FF2B5EF4-FFF2-40B4-BE49-F238E27FC236}">
                    <a16:creationId xmlns:a16="http://schemas.microsoft.com/office/drawing/2014/main" id="{D161F00B-88C0-4666-BAF3-36873264AA42}"/>
                  </a:ext>
                </a:extLst>
              </p:cNvPr>
              <p:cNvGrpSpPr/>
              <p:nvPr userDrawn="1"/>
            </p:nvGrpSpPr>
            <p:grpSpPr>
              <a:xfrm>
                <a:off x="-3311319" y="2164285"/>
                <a:ext cx="825500" cy="209550"/>
                <a:chOff x="13504624" y="2482850"/>
                <a:chExt cx="825500" cy="209550"/>
              </a:xfrm>
            </p:grpSpPr>
            <p:sp>
              <p:nvSpPr>
                <p:cNvPr id="155" name="Rechthoek 154">
                  <a:extLst>
                    <a:ext uri="{FF2B5EF4-FFF2-40B4-BE49-F238E27FC236}">
                      <a16:creationId xmlns:a16="http://schemas.microsoft.com/office/drawing/2014/main" id="{649F627F-41FB-419D-9C61-C7DBF7119A7D}"/>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156" name="Rechte verbindingslijn 155">
                  <a:extLst>
                    <a:ext uri="{FF2B5EF4-FFF2-40B4-BE49-F238E27FC236}">
                      <a16:creationId xmlns:a16="http://schemas.microsoft.com/office/drawing/2014/main" id="{3BE5A239-8926-4E1A-9FDD-8FF07BE764E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57" name="Gelijkbenige driehoek 156">
                  <a:extLst>
                    <a:ext uri="{FF2B5EF4-FFF2-40B4-BE49-F238E27FC236}">
                      <a16:creationId xmlns:a16="http://schemas.microsoft.com/office/drawing/2014/main" id="{2466A6FA-ADCB-428D-88D9-3F0159AA225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sp>
            <p:nvSpPr>
              <p:cNvPr id="103" name="Ovaal 102">
                <a:extLst>
                  <a:ext uri="{FF2B5EF4-FFF2-40B4-BE49-F238E27FC236}">
                    <a16:creationId xmlns:a16="http://schemas.microsoft.com/office/drawing/2014/main" id="{BD39AEAA-7687-420A-A388-9271147B262C}"/>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04" name="Rechthoek 103">
                <a:extLst>
                  <a:ext uri="{FF2B5EF4-FFF2-40B4-BE49-F238E27FC236}">
                    <a16:creationId xmlns:a16="http://schemas.microsoft.com/office/drawing/2014/main" id="{1B8B1B12-8DCD-41B7-8512-493AF0CFA243}"/>
                  </a:ext>
                </a:extLst>
              </p:cNvPr>
              <p:cNvSpPr/>
              <p:nvPr userDrawn="1"/>
            </p:nvSpPr>
            <p:spPr>
              <a:xfrm>
                <a:off x="-3319416" y="2553360"/>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met de rechter muisknop op de miniatuurweergave van de dia aan de linkerkant van het scherm en kies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‘Dia herstellen’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05" name="ICOON_info">
                <a:extLst>
                  <a:ext uri="{FF2B5EF4-FFF2-40B4-BE49-F238E27FC236}">
                    <a16:creationId xmlns:a16="http://schemas.microsoft.com/office/drawing/2014/main" id="{4FA146DD-0C17-44CE-9F48-0737B9353116}"/>
                  </a:ext>
                </a:extLst>
              </p:cNvPr>
              <p:cNvGrpSpPr/>
              <p:nvPr userDrawn="1"/>
            </p:nvGrpSpPr>
            <p:grpSpPr>
              <a:xfrm>
                <a:off x="-376736" y="5894045"/>
                <a:ext cx="283685" cy="283685"/>
                <a:chOff x="-510741" y="5913713"/>
                <a:chExt cx="267555" cy="267555"/>
              </a:xfrm>
            </p:grpSpPr>
            <p:sp>
              <p:nvSpPr>
                <p:cNvPr id="153" name="Ovaal 152">
                  <a:extLst>
                    <a:ext uri="{FF2B5EF4-FFF2-40B4-BE49-F238E27FC236}">
                      <a16:creationId xmlns:a16="http://schemas.microsoft.com/office/drawing/2014/main" id="{AC72D54E-24BA-4A57-89B3-C44DCCDFCDF5}"/>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154" name="Graphic 163" descr="Informatie">
                  <a:extLst>
                    <a:ext uri="{FF2B5EF4-FFF2-40B4-BE49-F238E27FC236}">
                      <a16:creationId xmlns:a16="http://schemas.microsoft.com/office/drawing/2014/main" id="{08B95D94-B46E-431A-BD81-AB93C0017FD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a:solidFill>
                      <a:srgbClr val="211F26"/>
                    </a:solidFill>
                    <a:latin typeface="Calibri" panose="020F0502020204030204" pitchFamily="34" charset="0"/>
                    <a:cs typeface="Calibri" panose="020F0502020204030204" pitchFamily="34" charset="0"/>
                  </a:endParaRPr>
                </a:p>
              </p:txBody>
            </p:sp>
          </p:grpSp>
          <p:sp>
            <p:nvSpPr>
              <p:cNvPr id="106" name="Ovaal 105">
                <a:extLst>
                  <a:ext uri="{FF2B5EF4-FFF2-40B4-BE49-F238E27FC236}">
                    <a16:creationId xmlns:a16="http://schemas.microsoft.com/office/drawing/2014/main" id="{9F80B73D-EBA5-4EF0-91BE-B02B7F88DF16}"/>
                  </a:ext>
                </a:extLst>
              </p:cNvPr>
              <p:cNvSpPr/>
              <p:nvPr userDrawn="1"/>
            </p:nvSpPr>
            <p:spPr>
              <a:xfrm>
                <a:off x="-3603587" y="414578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07" name="Rechthoek 106">
                <a:extLst>
                  <a:ext uri="{FF2B5EF4-FFF2-40B4-BE49-F238E27FC236}">
                    <a16:creationId xmlns:a16="http://schemas.microsoft.com/office/drawing/2014/main" id="{37B5BD7C-DA1D-4861-B5A8-42BB0BC1E3B9}"/>
                  </a:ext>
                </a:extLst>
              </p:cNvPr>
              <p:cNvSpPr/>
              <p:nvPr userDrawn="1"/>
            </p:nvSpPr>
            <p:spPr>
              <a:xfrm>
                <a:off x="-3319415" y="4145790"/>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de afbeelding te schalen of bij te snijden,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Schaal met de bolletjes de afbeelding en met de hoekjes het afbeeldingskader.</a:t>
                </a:r>
              </a:p>
            </p:txBody>
          </p:sp>
          <p:grpSp>
            <p:nvGrpSpPr>
              <p:cNvPr id="108" name="Groep 107">
                <a:extLst>
                  <a:ext uri="{FF2B5EF4-FFF2-40B4-BE49-F238E27FC236}">
                    <a16:creationId xmlns:a16="http://schemas.microsoft.com/office/drawing/2014/main" id="{DB56C96D-B4A5-4354-821A-D2BF03FE5A3A}"/>
                  </a:ext>
                </a:extLst>
              </p:cNvPr>
              <p:cNvGrpSpPr/>
              <p:nvPr userDrawn="1"/>
            </p:nvGrpSpPr>
            <p:grpSpPr>
              <a:xfrm>
                <a:off x="-3408294" y="5236167"/>
                <a:ext cx="622283" cy="612919"/>
                <a:chOff x="12617641" y="3403239"/>
                <a:chExt cx="752963" cy="741634"/>
              </a:xfrm>
            </p:grpSpPr>
            <p:grpSp>
              <p:nvGrpSpPr>
                <p:cNvPr id="132" name="Groep 131">
                  <a:extLst>
                    <a:ext uri="{FF2B5EF4-FFF2-40B4-BE49-F238E27FC236}">
                      <a16:creationId xmlns:a16="http://schemas.microsoft.com/office/drawing/2014/main" id="{C868DFF9-5966-479A-9CD9-47C30774748A}"/>
                    </a:ext>
                  </a:extLst>
                </p:cNvPr>
                <p:cNvGrpSpPr/>
                <p:nvPr userDrawn="1"/>
              </p:nvGrpSpPr>
              <p:grpSpPr>
                <a:xfrm>
                  <a:off x="12771550" y="3403239"/>
                  <a:ext cx="467156" cy="448491"/>
                  <a:chOff x="12782177" y="3403239"/>
                  <a:chExt cx="467156" cy="448491"/>
                </a:xfrm>
              </p:grpSpPr>
              <p:grpSp>
                <p:nvGrpSpPr>
                  <p:cNvPr id="140" name="Groep 139">
                    <a:extLst>
                      <a:ext uri="{FF2B5EF4-FFF2-40B4-BE49-F238E27FC236}">
                        <a16:creationId xmlns:a16="http://schemas.microsoft.com/office/drawing/2014/main" id="{DF055849-7711-41B9-9CB4-93DBC07E44D2}"/>
                      </a:ext>
                    </a:extLst>
                  </p:cNvPr>
                  <p:cNvGrpSpPr/>
                  <p:nvPr userDrawn="1"/>
                </p:nvGrpSpPr>
                <p:grpSpPr>
                  <a:xfrm>
                    <a:off x="12782177" y="3403239"/>
                    <a:ext cx="412972" cy="396132"/>
                    <a:chOff x="13554906" y="3320109"/>
                    <a:chExt cx="443912" cy="425811"/>
                  </a:xfrm>
                </p:grpSpPr>
                <p:grpSp>
                  <p:nvGrpSpPr>
                    <p:cNvPr id="147" name="Groep 146">
                      <a:extLst>
                        <a:ext uri="{FF2B5EF4-FFF2-40B4-BE49-F238E27FC236}">
                          <a16:creationId xmlns:a16="http://schemas.microsoft.com/office/drawing/2014/main" id="{ED29EDDA-D696-4378-9E97-1CCCA4F03DB1}"/>
                        </a:ext>
                      </a:extLst>
                    </p:cNvPr>
                    <p:cNvGrpSpPr/>
                    <p:nvPr userDrawn="1"/>
                  </p:nvGrpSpPr>
                  <p:grpSpPr>
                    <a:xfrm>
                      <a:off x="13554906" y="3320109"/>
                      <a:ext cx="443912" cy="425811"/>
                      <a:chOff x="12909684" y="1276143"/>
                      <a:chExt cx="443912" cy="425811"/>
                    </a:xfrm>
                  </p:grpSpPr>
                  <p:sp>
                    <p:nvSpPr>
                      <p:cNvPr id="150" name="Rechthoek 149">
                        <a:extLst>
                          <a:ext uri="{FF2B5EF4-FFF2-40B4-BE49-F238E27FC236}">
                            <a16:creationId xmlns:a16="http://schemas.microsoft.com/office/drawing/2014/main" id="{08652866-F06D-4C9F-A9A0-08E5856D7067}"/>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51" name="Rechthoek 150">
                        <a:extLst>
                          <a:ext uri="{FF2B5EF4-FFF2-40B4-BE49-F238E27FC236}">
                            <a16:creationId xmlns:a16="http://schemas.microsoft.com/office/drawing/2014/main" id="{64E041D7-ECFC-4989-A0A6-3E0D53D02DE0}"/>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52" name="Ovaal 151">
                        <a:extLst>
                          <a:ext uri="{FF2B5EF4-FFF2-40B4-BE49-F238E27FC236}">
                            <a16:creationId xmlns:a16="http://schemas.microsoft.com/office/drawing/2014/main" id="{9AF70466-803C-4669-9EB1-3917B08A1D89}"/>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pic>
                  <p:nvPicPr>
                    <p:cNvPr id="148" name="Afbeelding 147">
                      <a:extLst>
                        <a:ext uri="{FF2B5EF4-FFF2-40B4-BE49-F238E27FC236}">
                          <a16:creationId xmlns:a16="http://schemas.microsoft.com/office/drawing/2014/main" id="{AB2D78B2-1116-440C-8850-D7738F614052}"/>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2"/>
                      <a:ext cx="173367" cy="140220"/>
                    </a:xfrm>
                    <a:prstGeom prst="rect">
                      <a:avLst/>
                    </a:prstGeom>
                  </p:spPr>
                </p:pic>
                <p:pic>
                  <p:nvPicPr>
                    <p:cNvPr id="149" name="Afbeelding 148">
                      <a:extLst>
                        <a:ext uri="{FF2B5EF4-FFF2-40B4-BE49-F238E27FC236}">
                          <a16:creationId xmlns:a16="http://schemas.microsoft.com/office/drawing/2014/main" id="{AD494124-028F-4F8D-99B4-46CBE4C7C7B0}"/>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41" name="Groep 140">
                    <a:extLst>
                      <a:ext uri="{FF2B5EF4-FFF2-40B4-BE49-F238E27FC236}">
                        <a16:creationId xmlns:a16="http://schemas.microsoft.com/office/drawing/2014/main" id="{74C4311F-ED8C-475E-96A7-927949D72CDA}"/>
                      </a:ext>
                    </a:extLst>
                  </p:cNvPr>
                  <p:cNvGrpSpPr/>
                  <p:nvPr userDrawn="1"/>
                </p:nvGrpSpPr>
                <p:grpSpPr>
                  <a:xfrm>
                    <a:off x="13103513" y="3705268"/>
                    <a:ext cx="145820" cy="146462"/>
                    <a:chOff x="13096169" y="3602278"/>
                    <a:chExt cx="145820" cy="146462"/>
                  </a:xfrm>
                </p:grpSpPr>
                <p:sp>
                  <p:nvSpPr>
                    <p:cNvPr id="145" name="Rechthoek 144">
                      <a:extLst>
                        <a:ext uri="{FF2B5EF4-FFF2-40B4-BE49-F238E27FC236}">
                          <a16:creationId xmlns:a16="http://schemas.microsoft.com/office/drawing/2014/main" id="{993A5150-66F8-46B2-A6CC-4993AF4A665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46" name="Rechthoek 145">
                      <a:extLst>
                        <a:ext uri="{FF2B5EF4-FFF2-40B4-BE49-F238E27FC236}">
                          <a16:creationId xmlns:a16="http://schemas.microsoft.com/office/drawing/2014/main" id="{09BF452D-8203-4BE7-8B3E-E5C920B9E4C8}"/>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42" name="Groep 141">
                    <a:extLst>
                      <a:ext uri="{FF2B5EF4-FFF2-40B4-BE49-F238E27FC236}">
                        <a16:creationId xmlns:a16="http://schemas.microsoft.com/office/drawing/2014/main" id="{81113C4C-D24E-4C9E-85FC-C5D49347CE9D}"/>
                      </a:ext>
                    </a:extLst>
                  </p:cNvPr>
                  <p:cNvGrpSpPr/>
                  <p:nvPr userDrawn="1"/>
                </p:nvGrpSpPr>
                <p:grpSpPr>
                  <a:xfrm rot="10800000">
                    <a:off x="13061402" y="3665637"/>
                    <a:ext cx="145820" cy="146462"/>
                    <a:chOff x="13096169" y="3602278"/>
                    <a:chExt cx="145820" cy="146462"/>
                  </a:xfrm>
                </p:grpSpPr>
                <p:sp>
                  <p:nvSpPr>
                    <p:cNvPr id="143" name="Rechthoek 142">
                      <a:extLst>
                        <a:ext uri="{FF2B5EF4-FFF2-40B4-BE49-F238E27FC236}">
                          <a16:creationId xmlns:a16="http://schemas.microsoft.com/office/drawing/2014/main" id="{BA10B0B6-AD91-4609-B49E-F1F0E871F7FE}"/>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44" name="Rechthoek 143">
                      <a:extLst>
                        <a:ext uri="{FF2B5EF4-FFF2-40B4-BE49-F238E27FC236}">
                          <a16:creationId xmlns:a16="http://schemas.microsoft.com/office/drawing/2014/main" id="{4F57B2E9-3E72-4B07-9011-30DAA4F15348}"/>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138" name="Rechthoek 137">
                  <a:extLst>
                    <a:ext uri="{FF2B5EF4-FFF2-40B4-BE49-F238E27FC236}">
                      <a16:creationId xmlns:a16="http://schemas.microsoft.com/office/drawing/2014/main" id="{993A30A6-F41A-4B98-92CB-151BDBC8E83F}"/>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Bijsnijden</a:t>
                  </a:r>
                </a:p>
              </p:txBody>
            </p:sp>
            <p:sp>
              <p:nvSpPr>
                <p:cNvPr id="139" name="Gelijkbenige driehoek 138">
                  <a:extLst>
                    <a:ext uri="{FF2B5EF4-FFF2-40B4-BE49-F238E27FC236}">
                      <a16:creationId xmlns:a16="http://schemas.microsoft.com/office/drawing/2014/main" id="{CEA488BE-1E4A-42AD-8A1C-82A51001818C}"/>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sp>
            <p:nvSpPr>
              <p:cNvPr id="109" name="Rechthoek 108">
                <a:extLst>
                  <a:ext uri="{FF2B5EF4-FFF2-40B4-BE49-F238E27FC236}">
                    <a16:creationId xmlns:a16="http://schemas.microsoft.com/office/drawing/2014/main" id="{98B68F9E-F99F-443B-85F7-45D2F5D4ED2F}"/>
                  </a:ext>
                </a:extLst>
              </p:cNvPr>
              <p:cNvSpPr/>
              <p:nvPr userDrawn="1"/>
            </p:nvSpPr>
            <p:spPr>
              <a:xfrm>
                <a:off x="-3316836" y="3119689"/>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rgbClr val="211F26"/>
                  </a:solidFill>
                  <a:latin typeface="Calibri" panose="020F0502020204030204" pitchFamily="34" charset="0"/>
                  <a:cs typeface="Calibri" panose="020F0502020204030204" pitchFamily="34" charset="0"/>
                </a:endParaRPr>
              </a:p>
            </p:txBody>
          </p:sp>
          <p:grpSp>
            <p:nvGrpSpPr>
              <p:cNvPr id="110" name="Groep 109">
                <a:extLst>
                  <a:ext uri="{FF2B5EF4-FFF2-40B4-BE49-F238E27FC236}">
                    <a16:creationId xmlns:a16="http://schemas.microsoft.com/office/drawing/2014/main" id="{7318DD9B-0C74-4A37-B910-7650A3F8E8A3}"/>
                  </a:ext>
                </a:extLst>
              </p:cNvPr>
              <p:cNvGrpSpPr/>
              <p:nvPr userDrawn="1"/>
            </p:nvGrpSpPr>
            <p:grpSpPr>
              <a:xfrm>
                <a:off x="-2485819" y="3399207"/>
                <a:ext cx="1222990" cy="563933"/>
                <a:chOff x="-2485819" y="3399207"/>
                <a:chExt cx="1222990" cy="563933"/>
              </a:xfrm>
            </p:grpSpPr>
            <p:sp>
              <p:nvSpPr>
                <p:cNvPr id="111" name="Rechthoek 110">
                  <a:extLst>
                    <a:ext uri="{FF2B5EF4-FFF2-40B4-BE49-F238E27FC236}">
                      <a16:creationId xmlns:a16="http://schemas.microsoft.com/office/drawing/2014/main" id="{0A0F2DA5-99C2-4823-8237-D066FFD3C50F}"/>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12" name="Rechthoek 111">
                  <a:extLst>
                    <a:ext uri="{FF2B5EF4-FFF2-40B4-BE49-F238E27FC236}">
                      <a16:creationId xmlns:a16="http://schemas.microsoft.com/office/drawing/2014/main" id="{9F60EEF4-4E7C-4AB8-8090-D1D125301AF6}"/>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113" name="Groep 112">
                  <a:extLst>
                    <a:ext uri="{FF2B5EF4-FFF2-40B4-BE49-F238E27FC236}">
                      <a16:creationId xmlns:a16="http://schemas.microsoft.com/office/drawing/2014/main" id="{453014E1-949D-49FA-8D17-DA006D946B6D}"/>
                    </a:ext>
                  </a:extLst>
                </p:cNvPr>
                <p:cNvGrpSpPr/>
                <p:nvPr userDrawn="1"/>
              </p:nvGrpSpPr>
              <p:grpSpPr>
                <a:xfrm>
                  <a:off x="-2403869" y="3460544"/>
                  <a:ext cx="155951" cy="131922"/>
                  <a:chOff x="12968836" y="3354170"/>
                  <a:chExt cx="404806" cy="342433"/>
                </a:xfrm>
              </p:grpSpPr>
              <p:sp>
                <p:nvSpPr>
                  <p:cNvPr id="126" name="Rechthoek: afgeronde hoeken 125">
                    <a:extLst>
                      <a:ext uri="{FF2B5EF4-FFF2-40B4-BE49-F238E27FC236}">
                        <a16:creationId xmlns:a16="http://schemas.microsoft.com/office/drawing/2014/main" id="{F58609FD-0065-4AA4-A037-CE8A1E2F8D49}"/>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27" name="Rechthoek 126">
                    <a:extLst>
                      <a:ext uri="{FF2B5EF4-FFF2-40B4-BE49-F238E27FC236}">
                        <a16:creationId xmlns:a16="http://schemas.microsoft.com/office/drawing/2014/main" id="{4A93397C-675B-45C8-8D08-EBB6DB550989}"/>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8" name="Rechthoek 127">
                    <a:extLst>
                      <a:ext uri="{FF2B5EF4-FFF2-40B4-BE49-F238E27FC236}">
                        <a16:creationId xmlns:a16="http://schemas.microsoft.com/office/drawing/2014/main" id="{3C949433-711A-45CB-97D9-2FB67EC92E49}"/>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9" name="Rechthoek 128">
                    <a:extLst>
                      <a:ext uri="{FF2B5EF4-FFF2-40B4-BE49-F238E27FC236}">
                        <a16:creationId xmlns:a16="http://schemas.microsoft.com/office/drawing/2014/main" id="{245B20F7-90E8-4D6C-B187-2AF2EC49CBAA}"/>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30" name="Rechthoek 129">
                    <a:extLst>
                      <a:ext uri="{FF2B5EF4-FFF2-40B4-BE49-F238E27FC236}">
                        <a16:creationId xmlns:a16="http://schemas.microsoft.com/office/drawing/2014/main" id="{B623A649-E21D-4D8B-BD38-50334706D87C}"/>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31" name="Rechthoek 130">
                    <a:extLst>
                      <a:ext uri="{FF2B5EF4-FFF2-40B4-BE49-F238E27FC236}">
                        <a16:creationId xmlns:a16="http://schemas.microsoft.com/office/drawing/2014/main" id="{59EFDB8E-FEA4-4702-98AF-79DC9E0923CF}"/>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14" name="Groep 113">
                  <a:extLst>
                    <a:ext uri="{FF2B5EF4-FFF2-40B4-BE49-F238E27FC236}">
                      <a16:creationId xmlns:a16="http://schemas.microsoft.com/office/drawing/2014/main" id="{C2C1359D-C6B2-4847-ABA8-B069DF179D9E}"/>
                    </a:ext>
                  </a:extLst>
                </p:cNvPr>
                <p:cNvGrpSpPr/>
                <p:nvPr userDrawn="1"/>
              </p:nvGrpSpPr>
              <p:grpSpPr>
                <a:xfrm>
                  <a:off x="-2423424" y="3690208"/>
                  <a:ext cx="166739" cy="218963"/>
                  <a:chOff x="12940828" y="3950597"/>
                  <a:chExt cx="432813" cy="568367"/>
                </a:xfrm>
              </p:grpSpPr>
              <p:grpSp>
                <p:nvGrpSpPr>
                  <p:cNvPr id="118" name="Groep 117">
                    <a:extLst>
                      <a:ext uri="{FF2B5EF4-FFF2-40B4-BE49-F238E27FC236}">
                        <a16:creationId xmlns:a16="http://schemas.microsoft.com/office/drawing/2014/main" id="{37CDBF15-FB4C-42B8-8FE6-BA36DAE69A96}"/>
                      </a:ext>
                    </a:extLst>
                  </p:cNvPr>
                  <p:cNvGrpSpPr/>
                  <p:nvPr userDrawn="1"/>
                </p:nvGrpSpPr>
                <p:grpSpPr>
                  <a:xfrm>
                    <a:off x="13000382" y="4006891"/>
                    <a:ext cx="373259" cy="315747"/>
                    <a:chOff x="12968836" y="3354170"/>
                    <a:chExt cx="404806" cy="342433"/>
                  </a:xfrm>
                </p:grpSpPr>
                <p:sp>
                  <p:nvSpPr>
                    <p:cNvPr id="120" name="Rechthoek: afgeronde hoeken 119">
                      <a:extLst>
                        <a:ext uri="{FF2B5EF4-FFF2-40B4-BE49-F238E27FC236}">
                          <a16:creationId xmlns:a16="http://schemas.microsoft.com/office/drawing/2014/main" id="{86CDE979-A87F-45F6-933F-A520623F6EFF}"/>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21" name="Rechthoek 120">
                      <a:extLst>
                        <a:ext uri="{FF2B5EF4-FFF2-40B4-BE49-F238E27FC236}">
                          <a16:creationId xmlns:a16="http://schemas.microsoft.com/office/drawing/2014/main" id="{D0D5B72B-BC16-4616-A029-01069CFCB522}"/>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2" name="Rechthoek 121">
                      <a:extLst>
                        <a:ext uri="{FF2B5EF4-FFF2-40B4-BE49-F238E27FC236}">
                          <a16:creationId xmlns:a16="http://schemas.microsoft.com/office/drawing/2014/main" id="{856D6D7A-3F72-491B-A7BD-BCA744392BB1}"/>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3" name="Rechthoek 122">
                      <a:extLst>
                        <a:ext uri="{FF2B5EF4-FFF2-40B4-BE49-F238E27FC236}">
                          <a16:creationId xmlns:a16="http://schemas.microsoft.com/office/drawing/2014/main" id="{F851AA06-CD8C-4903-A525-7B776F28ED9C}"/>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4" name="Rechthoek 123">
                      <a:extLst>
                        <a:ext uri="{FF2B5EF4-FFF2-40B4-BE49-F238E27FC236}">
                          <a16:creationId xmlns:a16="http://schemas.microsoft.com/office/drawing/2014/main" id="{4652EBED-EB8B-4314-BD66-DDBD2DADE525}"/>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5" name="Rechthoek 124">
                      <a:extLst>
                        <a:ext uri="{FF2B5EF4-FFF2-40B4-BE49-F238E27FC236}">
                          <a16:creationId xmlns:a16="http://schemas.microsoft.com/office/drawing/2014/main" id="{CAE0C8E0-FCAB-48CD-8C85-DF24FB7A0984}"/>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sp>
                <p:nvSpPr>
                  <p:cNvPr id="119" name="Boog 118">
                    <a:extLst>
                      <a:ext uri="{FF2B5EF4-FFF2-40B4-BE49-F238E27FC236}">
                        <a16:creationId xmlns:a16="http://schemas.microsoft.com/office/drawing/2014/main" id="{1D794972-4AE2-4349-91AD-4C38461673F7}"/>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sp>
              <p:nvSpPr>
                <p:cNvPr id="115" name="Tekstvak 114">
                  <a:extLst>
                    <a:ext uri="{FF2B5EF4-FFF2-40B4-BE49-F238E27FC236}">
                      <a16:creationId xmlns:a16="http://schemas.microsoft.com/office/drawing/2014/main" id="{F6FA6107-BD4A-40A5-9CB1-425C7B12CC4A}"/>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Indeling</a:t>
                  </a:r>
                </a:p>
              </p:txBody>
            </p:sp>
            <p:sp>
              <p:nvSpPr>
                <p:cNvPr id="116" name="Tekstvak 115">
                  <a:extLst>
                    <a:ext uri="{FF2B5EF4-FFF2-40B4-BE49-F238E27FC236}">
                      <a16:creationId xmlns:a16="http://schemas.microsoft.com/office/drawing/2014/main" id="{CE37D280-BEA3-4659-8592-F00CF9E157D9}"/>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Dia Herstellen</a:t>
                  </a:r>
                </a:p>
              </p:txBody>
            </p:sp>
            <p:sp>
              <p:nvSpPr>
                <p:cNvPr id="117" name="Vrije vorm: vorm 116">
                  <a:extLst>
                    <a:ext uri="{FF2B5EF4-FFF2-40B4-BE49-F238E27FC236}">
                      <a16:creationId xmlns:a16="http://schemas.microsoft.com/office/drawing/2014/main" id="{D9286402-D7D4-4060-94DC-5E60085D8284}"/>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grpSp>
        </p:grpSp>
      </p:grpSp>
      <p:sp>
        <p:nvSpPr>
          <p:cNvPr id="169" name="Titel 2">
            <a:extLst>
              <a:ext uri="{FF2B5EF4-FFF2-40B4-BE49-F238E27FC236}">
                <a16:creationId xmlns:a16="http://schemas.microsoft.com/office/drawing/2014/main" id="{B029408C-69BD-45D5-8CE4-8AA711AC91C8}"/>
              </a:ext>
            </a:extLst>
          </p:cNvPr>
          <p:cNvSpPr>
            <a:spLocks noGrp="1"/>
          </p:cNvSpPr>
          <p:nvPr>
            <p:ph type="title" hasCustomPrompt="1"/>
          </p:nvPr>
        </p:nvSpPr>
        <p:spPr>
          <a:xfrm>
            <a:off x="6955829" y="901540"/>
            <a:ext cx="4434727" cy="461665"/>
          </a:xfrm>
        </p:spPr>
        <p:txBody>
          <a:bodyPr/>
          <a:lstStyle>
            <a:lvl1pPr>
              <a:defRPr>
                <a:solidFill>
                  <a:schemeClr val="accent1"/>
                </a:solidFill>
              </a:defRPr>
            </a:lvl1pPr>
          </a:lstStyle>
          <a:p>
            <a:r>
              <a:rPr lang="nl-NL"/>
              <a:t>Plaats hier een titel</a:t>
            </a:r>
          </a:p>
        </p:txBody>
      </p:sp>
      <p:sp>
        <p:nvSpPr>
          <p:cNvPr id="170" name="Tijdelijke aanduiding voor verticale tekst 2">
            <a:extLst>
              <a:ext uri="{FF2B5EF4-FFF2-40B4-BE49-F238E27FC236}">
                <a16:creationId xmlns:a16="http://schemas.microsoft.com/office/drawing/2014/main" id="{48F9D9F8-D7CD-4C00-BE89-6343F0620370}"/>
              </a:ext>
            </a:extLst>
          </p:cNvPr>
          <p:cNvSpPr>
            <a:spLocks noGrp="1"/>
          </p:cNvSpPr>
          <p:nvPr>
            <p:ph type="body" orient="vert" idx="1" hasCustomPrompt="1"/>
          </p:nvPr>
        </p:nvSpPr>
        <p:spPr>
          <a:xfrm>
            <a:off x="6983156" y="1837485"/>
            <a:ext cx="4407399" cy="4320778"/>
          </a:xfrm>
        </p:spPr>
        <p:txBody>
          <a:bodyPr vert="horz" lIns="0" tIns="0" rIns="0" bIns="0"/>
          <a:lstStyle>
            <a:lvl1pPr>
              <a:defRPr/>
            </a:lvl1pPr>
            <a:lvl2pPr>
              <a:defRPr/>
            </a:lvl2pPr>
            <a:lvl3pPr>
              <a:defRPr/>
            </a:lvl3pPr>
            <a:lvl4pPr>
              <a:spcBef>
                <a:spcPts val="600"/>
              </a:spcBef>
              <a:spcAft>
                <a:spcPts val="300"/>
              </a:spcAft>
              <a:defRPr/>
            </a:lvl4pPr>
            <a:lvl5pPr>
              <a:defRPr/>
            </a:lvl5pPr>
            <a:lvl6pPr>
              <a:defRPr/>
            </a:lvl6pPr>
            <a:lvl7pPr>
              <a:defRPr/>
            </a:lvl7pPr>
            <a:lvl8pPr>
              <a:defRPr/>
            </a:lvl8pPr>
            <a:lvl9pPr>
              <a:defRPr/>
            </a:lvl9pPr>
          </a:lstStyle>
          <a:p>
            <a:pPr lvl="0"/>
            <a:r>
              <a:rPr lang="nl-NL"/>
              <a:t>Klik hier om een bullet te plaatsen.</a:t>
            </a:r>
          </a:p>
          <a:p>
            <a:pPr lvl="1"/>
            <a:r>
              <a:rPr lang="nl-NL"/>
              <a:t>Sub-bullets</a:t>
            </a:r>
          </a:p>
          <a:p>
            <a:pPr lvl="2"/>
            <a:r>
              <a:rPr lang="nl-NL"/>
              <a:t>Leestekst</a:t>
            </a:r>
          </a:p>
          <a:p>
            <a:pPr lvl="3"/>
            <a:r>
              <a:rPr lang="nl-NL"/>
              <a:t>Subtitel</a:t>
            </a:r>
          </a:p>
          <a:p>
            <a:pPr lvl="4"/>
            <a:r>
              <a:rPr lang="nl-NL"/>
              <a:t>Numerieke bullets</a:t>
            </a:r>
          </a:p>
          <a:p>
            <a:pPr lvl="5"/>
            <a:r>
              <a:rPr lang="nl-NL"/>
              <a:t># Abc</a:t>
            </a:r>
          </a:p>
          <a:p>
            <a:pPr lvl="6"/>
            <a:r>
              <a:rPr lang="nl-NL"/>
              <a:t># Bullets</a:t>
            </a:r>
          </a:p>
          <a:p>
            <a:pPr lvl="7"/>
            <a:r>
              <a:rPr lang="nl-NL"/>
              <a:t>Cursief</a:t>
            </a:r>
          </a:p>
          <a:p>
            <a:pPr lvl="8"/>
            <a:r>
              <a:rPr lang="nl-NL"/>
              <a:t>Alt. Subtitel</a:t>
            </a:r>
          </a:p>
        </p:txBody>
      </p:sp>
      <p:sp>
        <p:nvSpPr>
          <p:cNvPr id="171" name="Tijdelijke aanduiding voor verticale tekst 2">
            <a:extLst>
              <a:ext uri="{FF2B5EF4-FFF2-40B4-BE49-F238E27FC236}">
                <a16:creationId xmlns:a16="http://schemas.microsoft.com/office/drawing/2014/main" id="{BDB596EE-DDB5-40B8-8CDA-76460E629690}"/>
              </a:ext>
            </a:extLst>
          </p:cNvPr>
          <p:cNvSpPr>
            <a:spLocks noGrp="1"/>
          </p:cNvSpPr>
          <p:nvPr>
            <p:ph type="body" orient="vert" idx="15" hasCustomPrompt="1"/>
          </p:nvPr>
        </p:nvSpPr>
        <p:spPr>
          <a:xfrm>
            <a:off x="6983156" y="1425726"/>
            <a:ext cx="4407399" cy="194626"/>
          </a:xfrm>
        </p:spPr>
        <p:txBody>
          <a:bodyPr vert="horz" lIns="0" tIns="0" rIns="0" bIns="0" anchor="b"/>
          <a:lstStyle>
            <a:lvl1pPr marL="0" indent="0">
              <a:buNone/>
              <a:defRPr sz="1600">
                <a:solidFill>
                  <a:schemeClr val="accent2"/>
                </a:solidFill>
              </a:defRPr>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Plaats hier een subtitel</a:t>
            </a:r>
          </a:p>
        </p:txBody>
      </p:sp>
      <p:grpSp>
        <p:nvGrpSpPr>
          <p:cNvPr id="175" name="INSTRUCTIE">
            <a:extLst>
              <a:ext uri="{FF2B5EF4-FFF2-40B4-BE49-F238E27FC236}">
                <a16:creationId xmlns:a16="http://schemas.microsoft.com/office/drawing/2014/main" id="{6B0DE90C-A7F7-4165-94F2-0EBBC94A0962}"/>
              </a:ext>
            </a:extLst>
          </p:cNvPr>
          <p:cNvGrpSpPr/>
          <p:nvPr userDrawn="1"/>
        </p:nvGrpSpPr>
        <p:grpSpPr>
          <a:xfrm>
            <a:off x="-3786437" y="0"/>
            <a:ext cx="3693386" cy="5359349"/>
            <a:chOff x="-3786437" y="0"/>
            <a:chExt cx="3693386" cy="5359349"/>
          </a:xfrm>
        </p:grpSpPr>
        <p:sp>
          <p:nvSpPr>
            <p:cNvPr id="176" name="Rechthoek 175">
              <a:extLst>
                <a:ext uri="{FF2B5EF4-FFF2-40B4-BE49-F238E27FC236}">
                  <a16:creationId xmlns:a16="http://schemas.microsoft.com/office/drawing/2014/main" id="{96E88A62-4CDA-4A09-9722-AB51C86E666F}"/>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177" name="Ovaal 176">
              <a:extLst>
                <a:ext uri="{FF2B5EF4-FFF2-40B4-BE49-F238E27FC236}">
                  <a16:creationId xmlns:a16="http://schemas.microsoft.com/office/drawing/2014/main" id="{0119F21A-71C9-4FFB-81B0-6B2ED4757841}"/>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78" name="Rechthoek 177">
              <a:extLst>
                <a:ext uri="{FF2B5EF4-FFF2-40B4-BE49-F238E27FC236}">
                  <a16:creationId xmlns:a16="http://schemas.microsoft.com/office/drawing/2014/main" id="{CB256399-2A35-4F52-A21C-0C805887A479}"/>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Bullet</a:t>
              </a:r>
            </a:p>
          </p:txBody>
        </p:sp>
        <p:sp>
          <p:nvSpPr>
            <p:cNvPr id="179" name="Ovaal 178">
              <a:extLst>
                <a:ext uri="{FF2B5EF4-FFF2-40B4-BE49-F238E27FC236}">
                  <a16:creationId xmlns:a16="http://schemas.microsoft.com/office/drawing/2014/main" id="{56A4A969-3B0F-4B9F-8344-3A1C4CDAFD27}"/>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80" name="Rechthoek 179">
              <a:extLst>
                <a:ext uri="{FF2B5EF4-FFF2-40B4-BE49-F238E27FC236}">
                  <a16:creationId xmlns:a16="http://schemas.microsoft.com/office/drawing/2014/main" id="{898AA9AC-A94F-44CE-97CC-3853350C9380}"/>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181" name="Rechthoek 180">
              <a:extLst>
                <a:ext uri="{FF2B5EF4-FFF2-40B4-BE49-F238E27FC236}">
                  <a16:creationId xmlns:a16="http://schemas.microsoft.com/office/drawing/2014/main" id="{EA698BD8-E723-408B-AC1E-4D569F88E2C1}"/>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Sub-bullet #1</a:t>
              </a:r>
            </a:p>
          </p:txBody>
        </p:sp>
        <p:sp>
          <p:nvSpPr>
            <p:cNvPr id="182" name="Ovaal 181">
              <a:extLst>
                <a:ext uri="{FF2B5EF4-FFF2-40B4-BE49-F238E27FC236}">
                  <a16:creationId xmlns:a16="http://schemas.microsoft.com/office/drawing/2014/main" id="{2533A08E-E5B7-42FE-869B-6AA534CDA74E}"/>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83" name="Ovaal 182">
              <a:extLst>
                <a:ext uri="{FF2B5EF4-FFF2-40B4-BE49-F238E27FC236}">
                  <a16:creationId xmlns:a16="http://schemas.microsoft.com/office/drawing/2014/main" id="{67C423D3-91A1-44AB-B2DF-36D0CE514D4F}"/>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84" name="Rechthoek 183">
              <a:extLst>
                <a:ext uri="{FF2B5EF4-FFF2-40B4-BE49-F238E27FC236}">
                  <a16:creationId xmlns:a16="http://schemas.microsoft.com/office/drawing/2014/main" id="{25AC7B98-51B9-424B-B6BB-21EB0F531174}"/>
                </a:ext>
              </a:extLst>
            </p:cNvPr>
            <p:cNvSpPr/>
            <p:nvPr userDrawn="1"/>
          </p:nvSpPr>
          <p:spPr>
            <a:xfrm>
              <a:off x="-3319415" y="24311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Leestekst</a:t>
              </a:r>
            </a:p>
          </p:txBody>
        </p:sp>
        <p:sp>
          <p:nvSpPr>
            <p:cNvPr id="185" name="Ovaal 184">
              <a:extLst>
                <a:ext uri="{FF2B5EF4-FFF2-40B4-BE49-F238E27FC236}">
                  <a16:creationId xmlns:a16="http://schemas.microsoft.com/office/drawing/2014/main" id="{2E77C81E-7F62-459E-8ABC-634ECD65CC31}"/>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186" name="Rechthoek 185">
              <a:extLst>
                <a:ext uri="{FF2B5EF4-FFF2-40B4-BE49-F238E27FC236}">
                  <a16:creationId xmlns:a16="http://schemas.microsoft.com/office/drawing/2014/main" id="{FEE2E207-7822-4EDE-970B-1570050A0D24}"/>
                </a:ext>
              </a:extLst>
            </p:cNvPr>
            <p:cNvSpPr/>
            <p:nvPr userDrawn="1"/>
          </p:nvSpPr>
          <p:spPr>
            <a:xfrm>
              <a:off x="-3319415" y="2722518"/>
              <a:ext cx="2949220" cy="180000"/>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accent2"/>
                  </a:solidFill>
                  <a:effectLst/>
                  <a:uLnTx/>
                  <a:uFillTx/>
                  <a:latin typeface="+mj-lt"/>
                  <a:ea typeface="+mn-ea"/>
                  <a:cs typeface="Calibri" panose="020F0502020204030204" pitchFamily="34" charset="0"/>
                </a:rPr>
                <a:t>Subtitel</a:t>
              </a:r>
            </a:p>
          </p:txBody>
        </p:sp>
        <p:sp>
          <p:nvSpPr>
            <p:cNvPr id="187" name="Ovaal 186">
              <a:extLst>
                <a:ext uri="{FF2B5EF4-FFF2-40B4-BE49-F238E27FC236}">
                  <a16:creationId xmlns:a16="http://schemas.microsoft.com/office/drawing/2014/main" id="{C1866330-DBAC-4653-8E69-2106117C4373}"/>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188" name="Rechthoek 187">
              <a:extLst>
                <a:ext uri="{FF2B5EF4-FFF2-40B4-BE49-F238E27FC236}">
                  <a16:creationId xmlns:a16="http://schemas.microsoft.com/office/drawing/2014/main" id="{AA177318-60FF-4FFC-915E-3F74E89A4363}"/>
                </a:ext>
              </a:extLst>
            </p:cNvPr>
            <p:cNvSpPr/>
            <p:nvPr userDrawn="1"/>
          </p:nvSpPr>
          <p:spPr>
            <a:xfrm>
              <a:off x="-3319415" y="299712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Numerieke bullet</a:t>
              </a:r>
            </a:p>
          </p:txBody>
        </p:sp>
        <p:sp>
          <p:nvSpPr>
            <p:cNvPr id="189" name="Ovaal 188">
              <a:extLst>
                <a:ext uri="{FF2B5EF4-FFF2-40B4-BE49-F238E27FC236}">
                  <a16:creationId xmlns:a16="http://schemas.microsoft.com/office/drawing/2014/main" id="{DBD7EA3D-00CA-46E2-ACD8-3CA90201BD9F}"/>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190" name="Rechthoek 189">
              <a:extLst>
                <a:ext uri="{FF2B5EF4-FFF2-40B4-BE49-F238E27FC236}">
                  <a16:creationId xmlns:a16="http://schemas.microsoft.com/office/drawing/2014/main" id="{76C2162D-71E2-4E74-A02E-44C8978F92CE}"/>
                </a:ext>
              </a:extLst>
            </p:cNvPr>
            <p:cNvSpPr/>
            <p:nvPr userDrawn="1"/>
          </p:nvSpPr>
          <p:spPr>
            <a:xfrm>
              <a:off x="-3325830" y="3288516"/>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5"/>
                </a:buClr>
                <a:buSzTx/>
                <a:buFont typeface="+mj-lt"/>
                <a:buAutoNum type="alphaLcPeriod"/>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Alfabetische bullet</a:t>
              </a:r>
            </a:p>
          </p:txBody>
        </p:sp>
        <p:sp>
          <p:nvSpPr>
            <p:cNvPr id="191" name="Ovaal 190">
              <a:extLst>
                <a:ext uri="{FF2B5EF4-FFF2-40B4-BE49-F238E27FC236}">
                  <a16:creationId xmlns:a16="http://schemas.microsoft.com/office/drawing/2014/main" id="{49565B61-A7A7-4B81-BC98-145545E0196E}"/>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192" name="Rechthoek 191">
              <a:extLst>
                <a:ext uri="{FF2B5EF4-FFF2-40B4-BE49-F238E27FC236}">
                  <a16:creationId xmlns:a16="http://schemas.microsoft.com/office/drawing/2014/main" id="{721CB6B5-4B2F-473A-84E0-CCC11C54EC88}"/>
                </a:ext>
              </a:extLst>
            </p:cNvPr>
            <p:cNvSpPr/>
            <p:nvPr userDrawn="1"/>
          </p:nvSpPr>
          <p:spPr>
            <a:xfrm>
              <a:off x="-3319415" y="3579903"/>
              <a:ext cx="2949220" cy="180000"/>
            </a:xfrm>
            <a:prstGeom prst="rect">
              <a:avLst/>
            </a:prstGeom>
            <a:noFill/>
            <a:ln w="25400" cap="flat" cmpd="sng" algn="ctr">
              <a:noFill/>
              <a:prstDash val="solid"/>
            </a:ln>
            <a:effectLst/>
          </p:spPr>
          <p:txBody>
            <a:bodyPr lIns="0" tIns="0" rIns="0" bIns="0" rtlCol="0" anchor="ctr"/>
            <a:lstStyle/>
            <a:p>
              <a:pPr marL="450850" marR="0" lvl="0" indent="-18415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Bullet</a:t>
              </a:r>
            </a:p>
          </p:txBody>
        </p:sp>
        <p:sp>
          <p:nvSpPr>
            <p:cNvPr id="193" name="Ovaal 192">
              <a:extLst>
                <a:ext uri="{FF2B5EF4-FFF2-40B4-BE49-F238E27FC236}">
                  <a16:creationId xmlns:a16="http://schemas.microsoft.com/office/drawing/2014/main" id="{FA023132-2ADA-44BE-A7CC-0CFE712957C1}"/>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194" name="Rechthoek 193">
              <a:extLst>
                <a:ext uri="{FF2B5EF4-FFF2-40B4-BE49-F238E27FC236}">
                  <a16:creationId xmlns:a16="http://schemas.microsoft.com/office/drawing/2014/main" id="{0C1C9821-7BF3-406C-9CF0-31A971FED696}"/>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195" name="ICOON_info">
              <a:extLst>
                <a:ext uri="{FF2B5EF4-FFF2-40B4-BE49-F238E27FC236}">
                  <a16:creationId xmlns:a16="http://schemas.microsoft.com/office/drawing/2014/main" id="{68342BBB-BEBB-437B-876B-00B39453A004}"/>
                </a:ext>
              </a:extLst>
            </p:cNvPr>
            <p:cNvGrpSpPr/>
            <p:nvPr userDrawn="1"/>
          </p:nvGrpSpPr>
          <p:grpSpPr>
            <a:xfrm>
              <a:off x="-376736" y="4400186"/>
              <a:ext cx="283685" cy="283685"/>
              <a:chOff x="-510741" y="5913713"/>
              <a:chExt cx="267555" cy="267555"/>
            </a:xfrm>
          </p:grpSpPr>
          <p:sp>
            <p:nvSpPr>
              <p:cNvPr id="305" name="Ovaal 304">
                <a:extLst>
                  <a:ext uri="{FF2B5EF4-FFF2-40B4-BE49-F238E27FC236}">
                    <a16:creationId xmlns:a16="http://schemas.microsoft.com/office/drawing/2014/main" id="{B46F0DBC-DC38-4889-98DB-CFB4D9DB4E5B}"/>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306" name="Graphic 163" descr="Informatie">
                <a:extLst>
                  <a:ext uri="{FF2B5EF4-FFF2-40B4-BE49-F238E27FC236}">
                    <a16:creationId xmlns:a16="http://schemas.microsoft.com/office/drawing/2014/main" id="{782EDDB1-FFF6-4FC5-9220-6F2B8C90F7F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196" name="VOORBEELD">
              <a:extLst>
                <a:ext uri="{FF2B5EF4-FFF2-40B4-BE49-F238E27FC236}">
                  <a16:creationId xmlns:a16="http://schemas.microsoft.com/office/drawing/2014/main" id="{6ACC6E88-CA68-46C9-B60F-359184871E83}"/>
                </a:ext>
              </a:extLst>
            </p:cNvPr>
            <p:cNvGrpSpPr/>
            <p:nvPr userDrawn="1"/>
          </p:nvGrpSpPr>
          <p:grpSpPr>
            <a:xfrm>
              <a:off x="-3605171" y="458674"/>
              <a:ext cx="3234311" cy="558875"/>
              <a:chOff x="-3605171" y="458674"/>
              <a:chExt cx="3234311" cy="558875"/>
            </a:xfrm>
          </p:grpSpPr>
          <p:sp>
            <p:nvSpPr>
              <p:cNvPr id="199" name="Rechthoek 198">
                <a:extLst>
                  <a:ext uri="{FF2B5EF4-FFF2-40B4-BE49-F238E27FC236}">
                    <a16:creationId xmlns:a16="http://schemas.microsoft.com/office/drawing/2014/main" id="{20848226-C8F7-4A81-865B-E901CE316216}"/>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200" name="Rechthoek 199">
                <a:extLst>
                  <a:ext uri="{FF2B5EF4-FFF2-40B4-BE49-F238E27FC236}">
                    <a16:creationId xmlns:a16="http://schemas.microsoft.com/office/drawing/2014/main" id="{597F7BBC-532C-4FC9-9BD2-EC06C6633AAF}"/>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201" name="Groep 200">
                <a:extLst>
                  <a:ext uri="{FF2B5EF4-FFF2-40B4-BE49-F238E27FC236}">
                    <a16:creationId xmlns:a16="http://schemas.microsoft.com/office/drawing/2014/main" id="{756DEAD7-6BEA-43EC-9086-83C51ECFA789}"/>
                  </a:ext>
                </a:extLst>
              </p:cNvPr>
              <p:cNvGrpSpPr/>
              <p:nvPr userDrawn="1"/>
            </p:nvGrpSpPr>
            <p:grpSpPr>
              <a:xfrm>
                <a:off x="-3386247" y="830871"/>
                <a:ext cx="139423" cy="109566"/>
                <a:chOff x="-2866744" y="827071"/>
                <a:chExt cx="168701" cy="132575"/>
              </a:xfrm>
            </p:grpSpPr>
            <p:grpSp>
              <p:nvGrpSpPr>
                <p:cNvPr id="298" name="Groep 297">
                  <a:extLst>
                    <a:ext uri="{FF2B5EF4-FFF2-40B4-BE49-F238E27FC236}">
                      <a16:creationId xmlns:a16="http://schemas.microsoft.com/office/drawing/2014/main" id="{BD510719-BE76-4AF8-9413-73EE3A771DC5}"/>
                    </a:ext>
                  </a:extLst>
                </p:cNvPr>
                <p:cNvGrpSpPr/>
                <p:nvPr userDrawn="1"/>
              </p:nvGrpSpPr>
              <p:grpSpPr>
                <a:xfrm>
                  <a:off x="-2866744" y="827071"/>
                  <a:ext cx="168701" cy="132575"/>
                  <a:chOff x="-2866744" y="827071"/>
                  <a:chExt cx="168701" cy="132575"/>
                </a:xfrm>
              </p:grpSpPr>
              <p:cxnSp>
                <p:nvCxnSpPr>
                  <p:cNvPr id="300" name="Rechte verbindingslijn 299">
                    <a:extLst>
                      <a:ext uri="{FF2B5EF4-FFF2-40B4-BE49-F238E27FC236}">
                        <a16:creationId xmlns:a16="http://schemas.microsoft.com/office/drawing/2014/main" id="{B6AC22DF-6492-49F8-8343-D97C3635D77C}"/>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301" name="Rechte verbindingslijn 300">
                    <a:extLst>
                      <a:ext uri="{FF2B5EF4-FFF2-40B4-BE49-F238E27FC236}">
                        <a16:creationId xmlns:a16="http://schemas.microsoft.com/office/drawing/2014/main" id="{425690C2-26C3-4BB3-AFEE-C67DE3D3EEFD}"/>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302" name="Rechte verbindingslijn 301">
                    <a:extLst>
                      <a:ext uri="{FF2B5EF4-FFF2-40B4-BE49-F238E27FC236}">
                        <a16:creationId xmlns:a16="http://schemas.microsoft.com/office/drawing/2014/main" id="{F1C6F9C5-CDC4-41F0-911E-2DE84C0AB347}"/>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303" name="Rechte verbindingslijn 302">
                    <a:extLst>
                      <a:ext uri="{FF2B5EF4-FFF2-40B4-BE49-F238E27FC236}">
                        <a16:creationId xmlns:a16="http://schemas.microsoft.com/office/drawing/2014/main" id="{335AEEAA-C051-4611-AE3C-A0B673B1D4C7}"/>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04" name="Rechte verbindingslijn 303">
                    <a:extLst>
                      <a:ext uri="{FF2B5EF4-FFF2-40B4-BE49-F238E27FC236}">
                        <a16:creationId xmlns:a16="http://schemas.microsoft.com/office/drawing/2014/main" id="{F6431B69-59D4-4295-977F-29D4317D2909}"/>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99" name="Pijl: rechts 298">
                  <a:extLst>
                    <a:ext uri="{FF2B5EF4-FFF2-40B4-BE49-F238E27FC236}">
                      <a16:creationId xmlns:a16="http://schemas.microsoft.com/office/drawing/2014/main" id="{6AA867BF-EF9E-4FDD-A066-BB95C44B9F90}"/>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202" name="Groep 201">
                <a:extLst>
                  <a:ext uri="{FF2B5EF4-FFF2-40B4-BE49-F238E27FC236}">
                    <a16:creationId xmlns:a16="http://schemas.microsoft.com/office/drawing/2014/main" id="{A55A578C-7335-48A2-A0D9-A33076AF088C}"/>
                  </a:ext>
                </a:extLst>
              </p:cNvPr>
              <p:cNvGrpSpPr/>
              <p:nvPr userDrawn="1"/>
            </p:nvGrpSpPr>
            <p:grpSpPr>
              <a:xfrm>
                <a:off x="-3605171" y="830871"/>
                <a:ext cx="139423" cy="109566"/>
                <a:chOff x="-2866744" y="518074"/>
                <a:chExt cx="168701" cy="132575"/>
              </a:xfrm>
            </p:grpSpPr>
            <p:grpSp>
              <p:nvGrpSpPr>
                <p:cNvPr id="291" name="Groep 290">
                  <a:extLst>
                    <a:ext uri="{FF2B5EF4-FFF2-40B4-BE49-F238E27FC236}">
                      <a16:creationId xmlns:a16="http://schemas.microsoft.com/office/drawing/2014/main" id="{0C2C9BE4-F0B4-46B4-A858-1FCCC95880CA}"/>
                    </a:ext>
                  </a:extLst>
                </p:cNvPr>
                <p:cNvGrpSpPr/>
                <p:nvPr userDrawn="1"/>
              </p:nvGrpSpPr>
              <p:grpSpPr>
                <a:xfrm>
                  <a:off x="-2866744" y="518074"/>
                  <a:ext cx="168701" cy="132575"/>
                  <a:chOff x="-2866744" y="518074"/>
                  <a:chExt cx="168701" cy="132575"/>
                </a:xfrm>
              </p:grpSpPr>
              <p:cxnSp>
                <p:nvCxnSpPr>
                  <p:cNvPr id="293" name="Rechte verbindingslijn 292">
                    <a:extLst>
                      <a:ext uri="{FF2B5EF4-FFF2-40B4-BE49-F238E27FC236}">
                        <a16:creationId xmlns:a16="http://schemas.microsoft.com/office/drawing/2014/main" id="{A95F5034-7A99-4485-9EF7-A84606DF41FF}"/>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94" name="Rechte verbindingslijn 293">
                    <a:extLst>
                      <a:ext uri="{FF2B5EF4-FFF2-40B4-BE49-F238E27FC236}">
                        <a16:creationId xmlns:a16="http://schemas.microsoft.com/office/drawing/2014/main" id="{2CBDDCE0-8178-46EF-8E08-22D7DCBAC74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95" name="Rechte verbindingslijn 294">
                    <a:extLst>
                      <a:ext uri="{FF2B5EF4-FFF2-40B4-BE49-F238E27FC236}">
                        <a16:creationId xmlns:a16="http://schemas.microsoft.com/office/drawing/2014/main" id="{50DB8B32-3C2E-461F-AC0C-1783FE049DB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96" name="Rechte verbindingslijn 295">
                    <a:extLst>
                      <a:ext uri="{FF2B5EF4-FFF2-40B4-BE49-F238E27FC236}">
                        <a16:creationId xmlns:a16="http://schemas.microsoft.com/office/drawing/2014/main" id="{BDDD64E4-9A6E-4448-8CB1-1C1406805887}"/>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97" name="Rechte verbindingslijn 296">
                    <a:extLst>
                      <a:ext uri="{FF2B5EF4-FFF2-40B4-BE49-F238E27FC236}">
                        <a16:creationId xmlns:a16="http://schemas.microsoft.com/office/drawing/2014/main" id="{A337CD7A-507B-43E6-B17C-9BBE4BD38168}"/>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92" name="Pijl: rechts 291">
                  <a:extLst>
                    <a:ext uri="{FF2B5EF4-FFF2-40B4-BE49-F238E27FC236}">
                      <a16:creationId xmlns:a16="http://schemas.microsoft.com/office/drawing/2014/main" id="{9F419A22-411B-46EC-A6BF-B0BA5424A2DC}"/>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203" name="Rechte verbindingslijn 202">
                <a:extLst>
                  <a:ext uri="{FF2B5EF4-FFF2-40B4-BE49-F238E27FC236}">
                    <a16:creationId xmlns:a16="http://schemas.microsoft.com/office/drawing/2014/main" id="{1E89CD08-9689-4C25-A1AA-1BCC6266910E}"/>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204" name="Rechte verbindingslijn 203">
                <a:extLst>
                  <a:ext uri="{FF2B5EF4-FFF2-40B4-BE49-F238E27FC236}">
                    <a16:creationId xmlns:a16="http://schemas.microsoft.com/office/drawing/2014/main" id="{4ED7AEB6-1BE7-4451-912A-231F6694C4F9}"/>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205" name="Rechthoek 204">
                <a:extLst>
                  <a:ext uri="{FF2B5EF4-FFF2-40B4-BE49-F238E27FC236}">
                    <a16:creationId xmlns:a16="http://schemas.microsoft.com/office/drawing/2014/main" id="{5E2B417B-192E-476A-8933-8F777E9A4312}"/>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206" name="Rechthoek 205">
                <a:extLst>
                  <a:ext uri="{FF2B5EF4-FFF2-40B4-BE49-F238E27FC236}">
                    <a16:creationId xmlns:a16="http://schemas.microsoft.com/office/drawing/2014/main" id="{1FBF62B0-BF34-461E-A500-1763A7B408F8}"/>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207" name="Groep 206">
                <a:extLst>
                  <a:ext uri="{FF2B5EF4-FFF2-40B4-BE49-F238E27FC236}">
                    <a16:creationId xmlns:a16="http://schemas.microsoft.com/office/drawing/2014/main" id="{0F9F9A60-56BF-41E9-AB9A-F15951F42156}"/>
                  </a:ext>
                </a:extLst>
              </p:cNvPr>
              <p:cNvGrpSpPr/>
              <p:nvPr userDrawn="1"/>
            </p:nvGrpSpPr>
            <p:grpSpPr>
              <a:xfrm>
                <a:off x="-2916763" y="769168"/>
                <a:ext cx="268738" cy="248381"/>
                <a:chOff x="-2916763" y="769168"/>
                <a:chExt cx="268738" cy="248381"/>
              </a:xfrm>
            </p:grpSpPr>
            <p:sp>
              <p:nvSpPr>
                <p:cNvPr id="283" name="Rechthoek 282">
                  <a:extLst>
                    <a:ext uri="{FF2B5EF4-FFF2-40B4-BE49-F238E27FC236}">
                      <a16:creationId xmlns:a16="http://schemas.microsoft.com/office/drawing/2014/main" id="{1E71F2FE-2AE3-42B0-9A25-497EC5FD4050}"/>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284" name="Groep 283">
                  <a:extLst>
                    <a:ext uri="{FF2B5EF4-FFF2-40B4-BE49-F238E27FC236}">
                      <a16:creationId xmlns:a16="http://schemas.microsoft.com/office/drawing/2014/main" id="{EC1B370C-5E5A-4BA5-9B64-11EEEE7F3FDE}"/>
                    </a:ext>
                  </a:extLst>
                </p:cNvPr>
                <p:cNvGrpSpPr/>
                <p:nvPr userDrawn="1"/>
              </p:nvGrpSpPr>
              <p:grpSpPr>
                <a:xfrm>
                  <a:off x="-2866744" y="827071"/>
                  <a:ext cx="168701" cy="132575"/>
                  <a:chOff x="-2866744" y="827071"/>
                  <a:chExt cx="168701" cy="132575"/>
                </a:xfrm>
              </p:grpSpPr>
              <p:cxnSp>
                <p:nvCxnSpPr>
                  <p:cNvPr id="286" name="Rechte verbindingslijn 285">
                    <a:extLst>
                      <a:ext uri="{FF2B5EF4-FFF2-40B4-BE49-F238E27FC236}">
                        <a16:creationId xmlns:a16="http://schemas.microsoft.com/office/drawing/2014/main" id="{5FB708B1-E127-461A-84F7-FF79CF683B16}"/>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87" name="Rechte verbindingslijn 286">
                    <a:extLst>
                      <a:ext uri="{FF2B5EF4-FFF2-40B4-BE49-F238E27FC236}">
                        <a16:creationId xmlns:a16="http://schemas.microsoft.com/office/drawing/2014/main" id="{901E2E27-11CF-4D4D-8BD7-42E835FB5BDB}"/>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88" name="Rechte verbindingslijn 287">
                    <a:extLst>
                      <a:ext uri="{FF2B5EF4-FFF2-40B4-BE49-F238E27FC236}">
                        <a16:creationId xmlns:a16="http://schemas.microsoft.com/office/drawing/2014/main" id="{902ECEC2-5A8A-4134-B6ED-3941C7CE5BA3}"/>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89" name="Rechte verbindingslijn 288">
                    <a:extLst>
                      <a:ext uri="{FF2B5EF4-FFF2-40B4-BE49-F238E27FC236}">
                        <a16:creationId xmlns:a16="http://schemas.microsoft.com/office/drawing/2014/main" id="{C7BAA66F-B55D-4F4E-95E3-CDC16473820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90" name="Rechte verbindingslijn 289">
                    <a:extLst>
                      <a:ext uri="{FF2B5EF4-FFF2-40B4-BE49-F238E27FC236}">
                        <a16:creationId xmlns:a16="http://schemas.microsoft.com/office/drawing/2014/main" id="{2934ECA3-8846-44FD-AA00-F216408B2D14}"/>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85" name="Pijl: rechts 284">
                  <a:extLst>
                    <a:ext uri="{FF2B5EF4-FFF2-40B4-BE49-F238E27FC236}">
                      <a16:creationId xmlns:a16="http://schemas.microsoft.com/office/drawing/2014/main" id="{1F3F2449-C0B3-4FF0-AC28-C162F50600B9}"/>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208" name="Groep 207">
                <a:extLst>
                  <a:ext uri="{FF2B5EF4-FFF2-40B4-BE49-F238E27FC236}">
                    <a16:creationId xmlns:a16="http://schemas.microsoft.com/office/drawing/2014/main" id="{082D9E64-EE20-4F88-B620-97A09B5D994E}"/>
                  </a:ext>
                </a:extLst>
              </p:cNvPr>
              <p:cNvGrpSpPr/>
              <p:nvPr userDrawn="1"/>
            </p:nvGrpSpPr>
            <p:grpSpPr>
              <a:xfrm>
                <a:off x="-2916763" y="460171"/>
                <a:ext cx="268738" cy="248381"/>
                <a:chOff x="-2916763" y="460171"/>
                <a:chExt cx="268738" cy="248381"/>
              </a:xfrm>
            </p:grpSpPr>
            <p:sp>
              <p:nvSpPr>
                <p:cNvPr id="275" name="Rechthoek 274">
                  <a:extLst>
                    <a:ext uri="{FF2B5EF4-FFF2-40B4-BE49-F238E27FC236}">
                      <a16:creationId xmlns:a16="http://schemas.microsoft.com/office/drawing/2014/main" id="{BE6F6CDC-1A8B-40EB-9EB8-56521EFB1787}"/>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276" name="Groep 275">
                  <a:extLst>
                    <a:ext uri="{FF2B5EF4-FFF2-40B4-BE49-F238E27FC236}">
                      <a16:creationId xmlns:a16="http://schemas.microsoft.com/office/drawing/2014/main" id="{93F53714-650A-462F-A20E-1DE7E7981AF0}"/>
                    </a:ext>
                  </a:extLst>
                </p:cNvPr>
                <p:cNvGrpSpPr/>
                <p:nvPr userDrawn="1"/>
              </p:nvGrpSpPr>
              <p:grpSpPr>
                <a:xfrm>
                  <a:off x="-2866744" y="518074"/>
                  <a:ext cx="168701" cy="132575"/>
                  <a:chOff x="-2866744" y="518074"/>
                  <a:chExt cx="168701" cy="132575"/>
                </a:xfrm>
              </p:grpSpPr>
              <p:cxnSp>
                <p:nvCxnSpPr>
                  <p:cNvPr id="278" name="Rechte verbindingslijn 277">
                    <a:extLst>
                      <a:ext uri="{FF2B5EF4-FFF2-40B4-BE49-F238E27FC236}">
                        <a16:creationId xmlns:a16="http://schemas.microsoft.com/office/drawing/2014/main" id="{DE3FF4DD-0F45-4917-AFF5-21AA95DFA8EB}"/>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79" name="Rechte verbindingslijn 278">
                    <a:extLst>
                      <a:ext uri="{FF2B5EF4-FFF2-40B4-BE49-F238E27FC236}">
                        <a16:creationId xmlns:a16="http://schemas.microsoft.com/office/drawing/2014/main" id="{74EEB04B-8CF0-4A00-803B-2F7A81335769}"/>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80" name="Rechte verbindingslijn 279">
                    <a:extLst>
                      <a:ext uri="{FF2B5EF4-FFF2-40B4-BE49-F238E27FC236}">
                        <a16:creationId xmlns:a16="http://schemas.microsoft.com/office/drawing/2014/main" id="{B3596DA5-C44F-4389-8376-DB401C9BBD26}"/>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81" name="Rechte verbindingslijn 280">
                    <a:extLst>
                      <a:ext uri="{FF2B5EF4-FFF2-40B4-BE49-F238E27FC236}">
                        <a16:creationId xmlns:a16="http://schemas.microsoft.com/office/drawing/2014/main" id="{CAD37C53-36DD-4B10-AA66-EE47044AABC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82" name="Rechte verbindingslijn 281">
                    <a:extLst>
                      <a:ext uri="{FF2B5EF4-FFF2-40B4-BE49-F238E27FC236}">
                        <a16:creationId xmlns:a16="http://schemas.microsoft.com/office/drawing/2014/main" id="{D4D5FA2A-6D25-44ED-A9A6-D27EA5660F39}"/>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77" name="Pijl: rechts 276">
                  <a:extLst>
                    <a:ext uri="{FF2B5EF4-FFF2-40B4-BE49-F238E27FC236}">
                      <a16:creationId xmlns:a16="http://schemas.microsoft.com/office/drawing/2014/main" id="{B279AA2F-D0BC-47CF-B39F-DC458855FDA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197" name="Rechthoek 196">
              <a:extLst>
                <a:ext uri="{FF2B5EF4-FFF2-40B4-BE49-F238E27FC236}">
                  <a16:creationId xmlns:a16="http://schemas.microsoft.com/office/drawing/2014/main" id="{FBC22F81-0D3B-4EA0-98FD-FE3A189AE881}"/>
                </a:ext>
              </a:extLst>
            </p:cNvPr>
            <p:cNvSpPr/>
            <p:nvPr userDrawn="1"/>
          </p:nvSpPr>
          <p:spPr>
            <a:xfrm>
              <a:off x="-3319415" y="387792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1" u="none" strike="noStrike" kern="0" cap="none" spc="0" normalizeH="0" baseline="0" noProof="0">
                  <a:ln>
                    <a:noFill/>
                  </a:ln>
                  <a:solidFill>
                    <a:schemeClr val="tx1"/>
                  </a:solidFill>
                  <a:effectLst/>
                  <a:uLnTx/>
                  <a:uFillTx/>
                  <a:latin typeface="Source Sans Pro ExtraLight" panose="020B0303030403020204" pitchFamily="34" charset="0"/>
                  <a:ea typeface="Source Sans Pro ExtraLight" panose="020B0303030403020204" pitchFamily="34" charset="0"/>
                  <a:cs typeface="Calibri" panose="020F0502020204030204" pitchFamily="34" charset="0"/>
                </a:rPr>
                <a:t>Cursief</a:t>
              </a:r>
            </a:p>
          </p:txBody>
        </p:sp>
        <p:sp>
          <p:nvSpPr>
            <p:cNvPr id="198" name="Rechthoek 197">
              <a:extLst>
                <a:ext uri="{FF2B5EF4-FFF2-40B4-BE49-F238E27FC236}">
                  <a16:creationId xmlns:a16="http://schemas.microsoft.com/office/drawing/2014/main" id="{0F72D825-8008-4855-82C6-EB160F9EE742}"/>
                </a:ext>
              </a:extLst>
            </p:cNvPr>
            <p:cNvSpPr/>
            <p:nvPr userDrawn="1"/>
          </p:nvSpPr>
          <p:spPr>
            <a:xfrm>
              <a:off x="-3319415" y="416114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accent1"/>
                  </a:solidFill>
                  <a:effectLst/>
                  <a:uLnTx/>
                  <a:uFillTx/>
                  <a:latin typeface="+mj-lt"/>
                  <a:cs typeface="Calibri" panose="020F0502020204030204" pitchFamily="34" charset="0"/>
                </a:rPr>
                <a:t>Alt. Subtitel</a:t>
              </a:r>
            </a:p>
          </p:txBody>
        </p:sp>
      </p:grpSp>
    </p:spTree>
    <p:extLst>
      <p:ext uri="{BB962C8B-B14F-4D97-AF65-F5344CB8AC3E}">
        <p14:creationId xmlns:p14="http://schemas.microsoft.com/office/powerpoint/2010/main" val="3975644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kst en Beeld #4">
    <p:spTree>
      <p:nvGrpSpPr>
        <p:cNvPr id="1" name=""/>
        <p:cNvGrpSpPr/>
        <p:nvPr/>
      </p:nvGrpSpPr>
      <p:grpSpPr>
        <a:xfrm>
          <a:off x="0" y="0"/>
          <a:ext cx="0" cy="0"/>
          <a:chOff x="0" y="0"/>
          <a:chExt cx="0" cy="0"/>
        </a:xfrm>
      </p:grpSpPr>
      <p:sp>
        <p:nvSpPr>
          <p:cNvPr id="171" name="Tijdelijke aanduiding voor afbeelding 170">
            <a:extLst>
              <a:ext uri="{FF2B5EF4-FFF2-40B4-BE49-F238E27FC236}">
                <a16:creationId xmlns:a16="http://schemas.microsoft.com/office/drawing/2014/main" id="{8F2CEDD5-2C15-4D5B-AC04-E3D9734FC5F6}"/>
              </a:ext>
            </a:extLst>
          </p:cNvPr>
          <p:cNvSpPr>
            <a:spLocks noGrp="1"/>
          </p:cNvSpPr>
          <p:nvPr>
            <p:ph type="pic" sz="quarter" idx="14" hasCustomPrompt="1"/>
          </p:nvPr>
        </p:nvSpPr>
        <p:spPr>
          <a:xfrm>
            <a:off x="0" y="3"/>
            <a:ext cx="6803150" cy="6858000"/>
          </a:xfrm>
          <a:custGeom>
            <a:avLst/>
            <a:gdLst>
              <a:gd name="connsiteX0" fmla="*/ 0 w 6803150"/>
              <a:gd name="connsiteY0" fmla="*/ 0 h 6858000"/>
              <a:gd name="connsiteX1" fmla="*/ 6354785 w 6803150"/>
              <a:gd name="connsiteY1" fmla="*/ 0 h 6858000"/>
              <a:gd name="connsiteX2" fmla="*/ 6337745 w 6803150"/>
              <a:gd name="connsiteY2" fmla="*/ 231075 h 6858000"/>
              <a:gd name="connsiteX3" fmla="*/ 6802798 w 6803150"/>
              <a:gd name="connsiteY3" fmla="*/ 3062476 h 6858000"/>
              <a:gd name="connsiteX4" fmla="*/ 6251926 w 6803150"/>
              <a:gd name="connsiteY4" fmla="*/ 5934829 h 6858000"/>
              <a:gd name="connsiteX5" fmla="*/ 6348390 w 6803150"/>
              <a:gd name="connsiteY5" fmla="*/ 6858000 h 6858000"/>
              <a:gd name="connsiteX6" fmla="*/ 202634 w 6803150"/>
              <a:gd name="connsiteY6" fmla="*/ 6858000 h 6858000"/>
              <a:gd name="connsiteX7" fmla="*/ 202632 w 6803150"/>
              <a:gd name="connsiteY7" fmla="*/ 6857997 h 6858000"/>
              <a:gd name="connsiteX8" fmla="*/ 3318 w 6803150"/>
              <a:gd name="connsiteY8" fmla="*/ 6857997 h 6858000"/>
              <a:gd name="connsiteX9" fmla="*/ 3318 w 6803150"/>
              <a:gd name="connsiteY9" fmla="*/ 6543284 h 6858000"/>
              <a:gd name="connsiteX10" fmla="*/ 0 w 6803150"/>
              <a:gd name="connsiteY10" fmla="*/ 653773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03150" h="6858000">
                <a:moveTo>
                  <a:pt x="0" y="0"/>
                </a:moveTo>
                <a:lnTo>
                  <a:pt x="6354785" y="0"/>
                </a:lnTo>
                <a:lnTo>
                  <a:pt x="6337745" y="231075"/>
                </a:lnTo>
                <a:cubicBezTo>
                  <a:pt x="6289215" y="1339801"/>
                  <a:pt x="6769097" y="1782052"/>
                  <a:pt x="6802798" y="3062476"/>
                </a:cubicBezTo>
                <a:cubicBezTo>
                  <a:pt x="6819095" y="4252713"/>
                  <a:pt x="6264589" y="4479388"/>
                  <a:pt x="6251926" y="5934829"/>
                </a:cubicBezTo>
                <a:lnTo>
                  <a:pt x="6348390" y="6858000"/>
                </a:lnTo>
                <a:lnTo>
                  <a:pt x="202634" y="6858000"/>
                </a:lnTo>
                <a:lnTo>
                  <a:pt x="202632" y="6857997"/>
                </a:lnTo>
                <a:lnTo>
                  <a:pt x="3318" y="6857997"/>
                </a:lnTo>
                <a:lnTo>
                  <a:pt x="3318" y="6543284"/>
                </a:lnTo>
                <a:lnTo>
                  <a:pt x="0" y="6537734"/>
                </a:lnTo>
                <a:close/>
              </a:path>
            </a:pathLst>
          </a:custGeom>
          <a:solidFill>
            <a:schemeClr val="bg1">
              <a:lumMod val="95000"/>
            </a:schemeClr>
          </a:solidFill>
          <a:ln>
            <a:noFill/>
          </a:ln>
        </p:spPr>
        <p:txBody>
          <a:bodyPr wrap="square" bIns="1620000" anchor="ctr">
            <a:noAutofit/>
          </a:bodyP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a:t>Klik op het onderstaand icoon </a:t>
            </a:r>
            <a:br>
              <a:rPr lang="nl-NL"/>
            </a:br>
            <a:r>
              <a:rPr lang="nl-NL"/>
              <a:t>om een foto in te voegen.</a:t>
            </a:r>
            <a:br>
              <a:rPr lang="nl-NL"/>
            </a:br>
            <a:br>
              <a:rPr lang="nl-NL"/>
            </a:br>
            <a:r>
              <a:rPr lang="nl-NL"/>
              <a:t>Meer hulp nodig? </a:t>
            </a:r>
            <a:br>
              <a:rPr lang="nl-NL"/>
            </a:br>
            <a:r>
              <a:rPr lang="nl-NL"/>
              <a:t>Aan de zijkanten van de dia's zijn instructies </a:t>
            </a:r>
            <a:br>
              <a:rPr lang="nl-NL"/>
            </a:br>
            <a:r>
              <a:rPr lang="nl-NL"/>
              <a:t>geplaatst voor verdere informatie.</a:t>
            </a:r>
          </a:p>
        </p:txBody>
      </p:sp>
      <p:sp>
        <p:nvSpPr>
          <p:cNvPr id="7" name="Tekstvak 6"/>
          <p:cNvSpPr txBox="1"/>
          <p:nvPr userDrawn="1"/>
        </p:nvSpPr>
        <p:spPr>
          <a:xfrm>
            <a:off x="-10750" y="-662296"/>
            <a:ext cx="12192000" cy="461665"/>
          </a:xfrm>
          <a:prstGeom prst="rect">
            <a:avLst/>
          </a:prstGeom>
          <a:noFill/>
        </p:spPr>
        <p:txBody>
          <a:bodyPr wrap="square" rtlCol="0">
            <a:spAutoFit/>
          </a:bodyPr>
          <a:lstStyle/>
          <a:p>
            <a:pPr marL="0" algn="ctr" defTabSz="914400" rtl="0" eaLnBrk="1" latinLnBrk="0" hangingPunct="1"/>
            <a:r>
              <a:rPr lang="nl-NL" sz="2400" b="0" kern="1200" spc="50" baseline="0">
                <a:solidFill>
                  <a:schemeClr val="accent2"/>
                </a:solidFill>
                <a:latin typeface="+mj-lt"/>
                <a:ea typeface="+mn-ea"/>
                <a:cs typeface="Calibri" panose="020F0502020204030204" pitchFamily="34" charset="0"/>
              </a:rPr>
              <a:t>Beeld en Tekst</a:t>
            </a:r>
          </a:p>
        </p:txBody>
      </p:sp>
      <p:grpSp>
        <p:nvGrpSpPr>
          <p:cNvPr id="93" name="INSTRUCTIE">
            <a:extLst>
              <a:ext uri="{FF2B5EF4-FFF2-40B4-BE49-F238E27FC236}">
                <a16:creationId xmlns:a16="http://schemas.microsoft.com/office/drawing/2014/main" id="{19DEA2F3-2747-4978-9300-78948F3A371E}"/>
              </a:ext>
            </a:extLst>
          </p:cNvPr>
          <p:cNvGrpSpPr/>
          <p:nvPr userDrawn="1"/>
        </p:nvGrpSpPr>
        <p:grpSpPr>
          <a:xfrm>
            <a:off x="12377595" y="0"/>
            <a:ext cx="3693386" cy="6857760"/>
            <a:chOff x="-3786437" y="0"/>
            <a:chExt cx="3693386" cy="6857760"/>
          </a:xfrm>
        </p:grpSpPr>
        <p:sp>
          <p:nvSpPr>
            <p:cNvPr id="94" name="Rechthoek 93">
              <a:extLst>
                <a:ext uri="{FF2B5EF4-FFF2-40B4-BE49-F238E27FC236}">
                  <a16:creationId xmlns:a16="http://schemas.microsoft.com/office/drawing/2014/main" id="{2C24B16A-6729-4584-A652-FD12F4400014}"/>
                </a:ext>
              </a:extLst>
            </p:cNvPr>
            <p:cNvSpPr/>
            <p:nvPr userDrawn="1"/>
          </p:nvSpPr>
          <p:spPr>
            <a:xfrm>
              <a:off x="-3786437" y="6029760"/>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95" name="INSTRUCTIE">
              <a:extLst>
                <a:ext uri="{FF2B5EF4-FFF2-40B4-BE49-F238E27FC236}">
                  <a16:creationId xmlns:a16="http://schemas.microsoft.com/office/drawing/2014/main" id="{0AA66D6C-D8EB-4E14-8CC2-69194180D05D}"/>
                </a:ext>
              </a:extLst>
            </p:cNvPr>
            <p:cNvGrpSpPr/>
            <p:nvPr userDrawn="1"/>
          </p:nvGrpSpPr>
          <p:grpSpPr>
            <a:xfrm>
              <a:off x="-3786165" y="0"/>
              <a:ext cx="3693114" cy="6177730"/>
              <a:chOff x="-3786165" y="0"/>
              <a:chExt cx="3693114" cy="6177730"/>
            </a:xfrm>
          </p:grpSpPr>
          <p:sp>
            <p:nvSpPr>
              <p:cNvPr id="96" name="Rechthoek 95">
                <a:extLst>
                  <a:ext uri="{FF2B5EF4-FFF2-40B4-BE49-F238E27FC236}">
                    <a16:creationId xmlns:a16="http://schemas.microsoft.com/office/drawing/2014/main" id="{63D18FAB-0EFD-4355-BE75-96E1D4AE2DAB}"/>
                  </a:ext>
                </a:extLst>
              </p:cNvPr>
              <p:cNvSpPr/>
              <p:nvPr userDrawn="1"/>
            </p:nvSpPr>
            <p:spPr>
              <a:xfrm>
                <a:off x="-3786165" y="0"/>
                <a:ext cx="3593091" cy="602520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Afbeelding invoegen/opmaken</a:t>
                </a:r>
              </a:p>
            </p:txBody>
          </p:sp>
          <p:sp>
            <p:nvSpPr>
              <p:cNvPr id="97" name="Ovaal 96">
                <a:extLst>
                  <a:ext uri="{FF2B5EF4-FFF2-40B4-BE49-F238E27FC236}">
                    <a16:creationId xmlns:a16="http://schemas.microsoft.com/office/drawing/2014/main" id="{6CAC9212-A68B-4681-BEE4-BB818EFEE63C}"/>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8" name="Rechthoek 97">
                <a:extLst>
                  <a:ext uri="{FF2B5EF4-FFF2-40B4-BE49-F238E27FC236}">
                    <a16:creationId xmlns:a16="http://schemas.microsoft.com/office/drawing/2014/main" id="{EA03C340-75AA-4A04-9517-EEF81C3DE785}"/>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afbeelding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afbeelding in te voegen </a:t>
                </a: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9" name="Groep 98">
                <a:extLst>
                  <a:ext uri="{FF2B5EF4-FFF2-40B4-BE49-F238E27FC236}">
                    <a16:creationId xmlns:a16="http://schemas.microsoft.com/office/drawing/2014/main" id="{810E9B30-DF9E-48BC-8D19-10F376E57466}"/>
                  </a:ext>
                </a:extLst>
              </p:cNvPr>
              <p:cNvGrpSpPr/>
              <p:nvPr userDrawn="1"/>
            </p:nvGrpSpPr>
            <p:grpSpPr>
              <a:xfrm>
                <a:off x="-3316179" y="1231351"/>
                <a:ext cx="294789" cy="318834"/>
                <a:chOff x="14466489" y="1001522"/>
                <a:chExt cx="290627" cy="314333"/>
              </a:xfrm>
            </p:grpSpPr>
            <p:sp>
              <p:nvSpPr>
                <p:cNvPr id="158" name="Rechthoek 157">
                  <a:extLst>
                    <a:ext uri="{FF2B5EF4-FFF2-40B4-BE49-F238E27FC236}">
                      <a16:creationId xmlns:a16="http://schemas.microsoft.com/office/drawing/2014/main" id="{962D6466-3B6C-4BFE-978F-18341380AAC7}"/>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59" name="Ovaal 158">
                  <a:extLst>
                    <a:ext uri="{FF2B5EF4-FFF2-40B4-BE49-F238E27FC236}">
                      <a16:creationId xmlns:a16="http://schemas.microsoft.com/office/drawing/2014/main" id="{88B9FC83-4A5B-40BD-ACB4-72CE784F456A}"/>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60" name="Vrije vorm: vorm 159">
                  <a:extLst>
                    <a:ext uri="{FF2B5EF4-FFF2-40B4-BE49-F238E27FC236}">
                      <a16:creationId xmlns:a16="http://schemas.microsoft.com/office/drawing/2014/main" id="{07BDF72E-2203-465E-8073-1466D032E5E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61" name="Rechthoek: afgeronde hoeken 160">
                  <a:extLst>
                    <a:ext uri="{FF2B5EF4-FFF2-40B4-BE49-F238E27FC236}">
                      <a16:creationId xmlns:a16="http://schemas.microsoft.com/office/drawing/2014/main" id="{62342691-BA4F-48CE-826B-7D28C9294D08}"/>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cxnSp>
              <p:nvCxnSpPr>
                <p:cNvPr id="162" name="Rechte verbindingslijn 161">
                  <a:extLst>
                    <a:ext uri="{FF2B5EF4-FFF2-40B4-BE49-F238E27FC236}">
                      <a16:creationId xmlns:a16="http://schemas.microsoft.com/office/drawing/2014/main" id="{02A1F56F-450A-488D-8D0C-18D6B2A46519}"/>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3" name="Rechte verbindingslijn 162">
                  <a:extLst>
                    <a:ext uri="{FF2B5EF4-FFF2-40B4-BE49-F238E27FC236}">
                      <a16:creationId xmlns:a16="http://schemas.microsoft.com/office/drawing/2014/main" id="{EEBE9F17-3218-4466-B551-75E1640A585F}"/>
                    </a:ext>
                  </a:extLst>
                </p:cNvPr>
                <p:cNvCxnSpPr>
                  <a:cxnSpLocks/>
                  <a:stCxn id="16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0" name="Ovaal 99">
                <a:extLst>
                  <a:ext uri="{FF2B5EF4-FFF2-40B4-BE49-F238E27FC236}">
                    <a16:creationId xmlns:a16="http://schemas.microsoft.com/office/drawing/2014/main" id="{3755D669-CD3D-4C9C-96D0-79DB5C77CBBC}"/>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01" name="Rechthoek 100">
                <a:extLst>
                  <a:ext uri="{FF2B5EF4-FFF2-40B4-BE49-F238E27FC236}">
                    <a16:creationId xmlns:a16="http://schemas.microsoft.com/office/drawing/2014/main" id="{8881AF48-F513-423F-8312-98D4CF61BA1F}"/>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afbeelding</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02" name="Groep 101">
                <a:extLst>
                  <a:ext uri="{FF2B5EF4-FFF2-40B4-BE49-F238E27FC236}">
                    <a16:creationId xmlns:a16="http://schemas.microsoft.com/office/drawing/2014/main" id="{D161F00B-88C0-4666-BAF3-36873264AA42}"/>
                  </a:ext>
                </a:extLst>
              </p:cNvPr>
              <p:cNvGrpSpPr/>
              <p:nvPr userDrawn="1"/>
            </p:nvGrpSpPr>
            <p:grpSpPr>
              <a:xfrm>
                <a:off x="-3311319" y="2164285"/>
                <a:ext cx="825500" cy="209550"/>
                <a:chOff x="13504624" y="2482850"/>
                <a:chExt cx="825500" cy="209550"/>
              </a:xfrm>
            </p:grpSpPr>
            <p:sp>
              <p:nvSpPr>
                <p:cNvPr id="155" name="Rechthoek 154">
                  <a:extLst>
                    <a:ext uri="{FF2B5EF4-FFF2-40B4-BE49-F238E27FC236}">
                      <a16:creationId xmlns:a16="http://schemas.microsoft.com/office/drawing/2014/main" id="{649F627F-41FB-419D-9C61-C7DBF7119A7D}"/>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156" name="Rechte verbindingslijn 155">
                  <a:extLst>
                    <a:ext uri="{FF2B5EF4-FFF2-40B4-BE49-F238E27FC236}">
                      <a16:creationId xmlns:a16="http://schemas.microsoft.com/office/drawing/2014/main" id="{3BE5A239-8926-4E1A-9FDD-8FF07BE764E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57" name="Gelijkbenige driehoek 156">
                  <a:extLst>
                    <a:ext uri="{FF2B5EF4-FFF2-40B4-BE49-F238E27FC236}">
                      <a16:creationId xmlns:a16="http://schemas.microsoft.com/office/drawing/2014/main" id="{2466A6FA-ADCB-428D-88D9-3F0159AA225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sp>
            <p:nvSpPr>
              <p:cNvPr id="103" name="Ovaal 102">
                <a:extLst>
                  <a:ext uri="{FF2B5EF4-FFF2-40B4-BE49-F238E27FC236}">
                    <a16:creationId xmlns:a16="http://schemas.microsoft.com/office/drawing/2014/main" id="{BD39AEAA-7687-420A-A388-9271147B262C}"/>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04" name="Rechthoek 103">
                <a:extLst>
                  <a:ext uri="{FF2B5EF4-FFF2-40B4-BE49-F238E27FC236}">
                    <a16:creationId xmlns:a16="http://schemas.microsoft.com/office/drawing/2014/main" id="{1B8B1B12-8DCD-41B7-8512-493AF0CFA243}"/>
                  </a:ext>
                </a:extLst>
              </p:cNvPr>
              <p:cNvSpPr/>
              <p:nvPr userDrawn="1"/>
            </p:nvSpPr>
            <p:spPr>
              <a:xfrm>
                <a:off x="-3319416" y="2553360"/>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met de rechter muisknop op de miniatuurweergave van de dia aan de linkerkant van het scherm en kies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‘Dia herstellen’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05" name="ICOON_info">
                <a:extLst>
                  <a:ext uri="{FF2B5EF4-FFF2-40B4-BE49-F238E27FC236}">
                    <a16:creationId xmlns:a16="http://schemas.microsoft.com/office/drawing/2014/main" id="{4FA146DD-0C17-44CE-9F48-0737B9353116}"/>
                  </a:ext>
                </a:extLst>
              </p:cNvPr>
              <p:cNvGrpSpPr/>
              <p:nvPr userDrawn="1"/>
            </p:nvGrpSpPr>
            <p:grpSpPr>
              <a:xfrm>
                <a:off x="-376736" y="5894045"/>
                <a:ext cx="283685" cy="283685"/>
                <a:chOff x="-510741" y="5913713"/>
                <a:chExt cx="267555" cy="267555"/>
              </a:xfrm>
            </p:grpSpPr>
            <p:sp>
              <p:nvSpPr>
                <p:cNvPr id="153" name="Ovaal 152">
                  <a:extLst>
                    <a:ext uri="{FF2B5EF4-FFF2-40B4-BE49-F238E27FC236}">
                      <a16:creationId xmlns:a16="http://schemas.microsoft.com/office/drawing/2014/main" id="{AC72D54E-24BA-4A57-89B3-C44DCCDFCDF5}"/>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154" name="Graphic 163" descr="Informatie">
                  <a:extLst>
                    <a:ext uri="{FF2B5EF4-FFF2-40B4-BE49-F238E27FC236}">
                      <a16:creationId xmlns:a16="http://schemas.microsoft.com/office/drawing/2014/main" id="{08B95D94-B46E-431A-BD81-AB93C0017FD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a:solidFill>
                      <a:srgbClr val="211F26"/>
                    </a:solidFill>
                    <a:latin typeface="Calibri" panose="020F0502020204030204" pitchFamily="34" charset="0"/>
                    <a:cs typeface="Calibri" panose="020F0502020204030204" pitchFamily="34" charset="0"/>
                  </a:endParaRPr>
                </a:p>
              </p:txBody>
            </p:sp>
          </p:grpSp>
          <p:sp>
            <p:nvSpPr>
              <p:cNvPr id="106" name="Ovaal 105">
                <a:extLst>
                  <a:ext uri="{FF2B5EF4-FFF2-40B4-BE49-F238E27FC236}">
                    <a16:creationId xmlns:a16="http://schemas.microsoft.com/office/drawing/2014/main" id="{9F80B73D-EBA5-4EF0-91BE-B02B7F88DF16}"/>
                  </a:ext>
                </a:extLst>
              </p:cNvPr>
              <p:cNvSpPr/>
              <p:nvPr userDrawn="1"/>
            </p:nvSpPr>
            <p:spPr>
              <a:xfrm>
                <a:off x="-3603587" y="414578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07" name="Rechthoek 106">
                <a:extLst>
                  <a:ext uri="{FF2B5EF4-FFF2-40B4-BE49-F238E27FC236}">
                    <a16:creationId xmlns:a16="http://schemas.microsoft.com/office/drawing/2014/main" id="{37B5BD7C-DA1D-4861-B5A8-42BB0BC1E3B9}"/>
                  </a:ext>
                </a:extLst>
              </p:cNvPr>
              <p:cNvSpPr/>
              <p:nvPr userDrawn="1"/>
            </p:nvSpPr>
            <p:spPr>
              <a:xfrm>
                <a:off x="-3319415" y="4145790"/>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de afbeelding te schalen of bij te snijden,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Schaal met de bolletjes de afbeelding en met de hoekjes het afbeeldingskader.</a:t>
                </a:r>
              </a:p>
            </p:txBody>
          </p:sp>
          <p:grpSp>
            <p:nvGrpSpPr>
              <p:cNvPr id="108" name="Groep 107">
                <a:extLst>
                  <a:ext uri="{FF2B5EF4-FFF2-40B4-BE49-F238E27FC236}">
                    <a16:creationId xmlns:a16="http://schemas.microsoft.com/office/drawing/2014/main" id="{DB56C96D-B4A5-4354-821A-D2BF03FE5A3A}"/>
                  </a:ext>
                </a:extLst>
              </p:cNvPr>
              <p:cNvGrpSpPr/>
              <p:nvPr userDrawn="1"/>
            </p:nvGrpSpPr>
            <p:grpSpPr>
              <a:xfrm>
                <a:off x="-3408294" y="5236167"/>
                <a:ext cx="622283" cy="612919"/>
                <a:chOff x="12617641" y="3403239"/>
                <a:chExt cx="752963" cy="741634"/>
              </a:xfrm>
            </p:grpSpPr>
            <p:grpSp>
              <p:nvGrpSpPr>
                <p:cNvPr id="132" name="Groep 131">
                  <a:extLst>
                    <a:ext uri="{FF2B5EF4-FFF2-40B4-BE49-F238E27FC236}">
                      <a16:creationId xmlns:a16="http://schemas.microsoft.com/office/drawing/2014/main" id="{C868DFF9-5966-479A-9CD9-47C30774748A}"/>
                    </a:ext>
                  </a:extLst>
                </p:cNvPr>
                <p:cNvGrpSpPr/>
                <p:nvPr userDrawn="1"/>
              </p:nvGrpSpPr>
              <p:grpSpPr>
                <a:xfrm>
                  <a:off x="12771550" y="3403239"/>
                  <a:ext cx="467156" cy="448491"/>
                  <a:chOff x="12782177" y="3403239"/>
                  <a:chExt cx="467156" cy="448491"/>
                </a:xfrm>
              </p:grpSpPr>
              <p:grpSp>
                <p:nvGrpSpPr>
                  <p:cNvPr id="140" name="Groep 139">
                    <a:extLst>
                      <a:ext uri="{FF2B5EF4-FFF2-40B4-BE49-F238E27FC236}">
                        <a16:creationId xmlns:a16="http://schemas.microsoft.com/office/drawing/2014/main" id="{DF055849-7711-41B9-9CB4-93DBC07E44D2}"/>
                      </a:ext>
                    </a:extLst>
                  </p:cNvPr>
                  <p:cNvGrpSpPr/>
                  <p:nvPr userDrawn="1"/>
                </p:nvGrpSpPr>
                <p:grpSpPr>
                  <a:xfrm>
                    <a:off x="12782177" y="3403239"/>
                    <a:ext cx="412972" cy="396132"/>
                    <a:chOff x="13554906" y="3320109"/>
                    <a:chExt cx="443912" cy="425811"/>
                  </a:xfrm>
                </p:grpSpPr>
                <p:grpSp>
                  <p:nvGrpSpPr>
                    <p:cNvPr id="147" name="Groep 146">
                      <a:extLst>
                        <a:ext uri="{FF2B5EF4-FFF2-40B4-BE49-F238E27FC236}">
                          <a16:creationId xmlns:a16="http://schemas.microsoft.com/office/drawing/2014/main" id="{ED29EDDA-D696-4378-9E97-1CCCA4F03DB1}"/>
                        </a:ext>
                      </a:extLst>
                    </p:cNvPr>
                    <p:cNvGrpSpPr/>
                    <p:nvPr userDrawn="1"/>
                  </p:nvGrpSpPr>
                  <p:grpSpPr>
                    <a:xfrm>
                      <a:off x="13554906" y="3320109"/>
                      <a:ext cx="443912" cy="425811"/>
                      <a:chOff x="12909684" y="1276143"/>
                      <a:chExt cx="443912" cy="425811"/>
                    </a:xfrm>
                  </p:grpSpPr>
                  <p:sp>
                    <p:nvSpPr>
                      <p:cNvPr id="150" name="Rechthoek 149">
                        <a:extLst>
                          <a:ext uri="{FF2B5EF4-FFF2-40B4-BE49-F238E27FC236}">
                            <a16:creationId xmlns:a16="http://schemas.microsoft.com/office/drawing/2014/main" id="{08652866-F06D-4C9F-A9A0-08E5856D7067}"/>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51" name="Rechthoek 150">
                        <a:extLst>
                          <a:ext uri="{FF2B5EF4-FFF2-40B4-BE49-F238E27FC236}">
                            <a16:creationId xmlns:a16="http://schemas.microsoft.com/office/drawing/2014/main" id="{64E041D7-ECFC-4989-A0A6-3E0D53D02DE0}"/>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52" name="Ovaal 151">
                        <a:extLst>
                          <a:ext uri="{FF2B5EF4-FFF2-40B4-BE49-F238E27FC236}">
                            <a16:creationId xmlns:a16="http://schemas.microsoft.com/office/drawing/2014/main" id="{9AF70466-803C-4669-9EB1-3917B08A1D89}"/>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pic>
                  <p:nvPicPr>
                    <p:cNvPr id="148" name="Afbeelding 147">
                      <a:extLst>
                        <a:ext uri="{FF2B5EF4-FFF2-40B4-BE49-F238E27FC236}">
                          <a16:creationId xmlns:a16="http://schemas.microsoft.com/office/drawing/2014/main" id="{AB2D78B2-1116-440C-8850-D7738F614052}"/>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2"/>
                      <a:ext cx="173367" cy="140220"/>
                    </a:xfrm>
                    <a:prstGeom prst="rect">
                      <a:avLst/>
                    </a:prstGeom>
                  </p:spPr>
                </p:pic>
                <p:pic>
                  <p:nvPicPr>
                    <p:cNvPr id="149" name="Afbeelding 148">
                      <a:extLst>
                        <a:ext uri="{FF2B5EF4-FFF2-40B4-BE49-F238E27FC236}">
                          <a16:creationId xmlns:a16="http://schemas.microsoft.com/office/drawing/2014/main" id="{AD494124-028F-4F8D-99B4-46CBE4C7C7B0}"/>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41" name="Groep 140">
                    <a:extLst>
                      <a:ext uri="{FF2B5EF4-FFF2-40B4-BE49-F238E27FC236}">
                        <a16:creationId xmlns:a16="http://schemas.microsoft.com/office/drawing/2014/main" id="{74C4311F-ED8C-475E-96A7-927949D72CDA}"/>
                      </a:ext>
                    </a:extLst>
                  </p:cNvPr>
                  <p:cNvGrpSpPr/>
                  <p:nvPr userDrawn="1"/>
                </p:nvGrpSpPr>
                <p:grpSpPr>
                  <a:xfrm>
                    <a:off x="13103513" y="3705268"/>
                    <a:ext cx="145820" cy="146462"/>
                    <a:chOff x="13096169" y="3602278"/>
                    <a:chExt cx="145820" cy="146462"/>
                  </a:xfrm>
                </p:grpSpPr>
                <p:sp>
                  <p:nvSpPr>
                    <p:cNvPr id="145" name="Rechthoek 144">
                      <a:extLst>
                        <a:ext uri="{FF2B5EF4-FFF2-40B4-BE49-F238E27FC236}">
                          <a16:creationId xmlns:a16="http://schemas.microsoft.com/office/drawing/2014/main" id="{993A5150-66F8-46B2-A6CC-4993AF4A665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46" name="Rechthoek 145">
                      <a:extLst>
                        <a:ext uri="{FF2B5EF4-FFF2-40B4-BE49-F238E27FC236}">
                          <a16:creationId xmlns:a16="http://schemas.microsoft.com/office/drawing/2014/main" id="{09BF452D-8203-4BE7-8B3E-E5C920B9E4C8}"/>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42" name="Groep 141">
                    <a:extLst>
                      <a:ext uri="{FF2B5EF4-FFF2-40B4-BE49-F238E27FC236}">
                        <a16:creationId xmlns:a16="http://schemas.microsoft.com/office/drawing/2014/main" id="{81113C4C-D24E-4C9E-85FC-C5D49347CE9D}"/>
                      </a:ext>
                    </a:extLst>
                  </p:cNvPr>
                  <p:cNvGrpSpPr/>
                  <p:nvPr userDrawn="1"/>
                </p:nvGrpSpPr>
                <p:grpSpPr>
                  <a:xfrm rot="10800000">
                    <a:off x="13061402" y="3665637"/>
                    <a:ext cx="145820" cy="146462"/>
                    <a:chOff x="13096169" y="3602278"/>
                    <a:chExt cx="145820" cy="146462"/>
                  </a:xfrm>
                </p:grpSpPr>
                <p:sp>
                  <p:nvSpPr>
                    <p:cNvPr id="143" name="Rechthoek 142">
                      <a:extLst>
                        <a:ext uri="{FF2B5EF4-FFF2-40B4-BE49-F238E27FC236}">
                          <a16:creationId xmlns:a16="http://schemas.microsoft.com/office/drawing/2014/main" id="{BA10B0B6-AD91-4609-B49E-F1F0E871F7FE}"/>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44" name="Rechthoek 143">
                      <a:extLst>
                        <a:ext uri="{FF2B5EF4-FFF2-40B4-BE49-F238E27FC236}">
                          <a16:creationId xmlns:a16="http://schemas.microsoft.com/office/drawing/2014/main" id="{4F57B2E9-3E72-4B07-9011-30DAA4F15348}"/>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138" name="Rechthoek 137">
                  <a:extLst>
                    <a:ext uri="{FF2B5EF4-FFF2-40B4-BE49-F238E27FC236}">
                      <a16:creationId xmlns:a16="http://schemas.microsoft.com/office/drawing/2014/main" id="{993A30A6-F41A-4B98-92CB-151BDBC8E83F}"/>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Bijsnijden</a:t>
                  </a:r>
                </a:p>
              </p:txBody>
            </p:sp>
            <p:sp>
              <p:nvSpPr>
                <p:cNvPr id="139" name="Gelijkbenige driehoek 138">
                  <a:extLst>
                    <a:ext uri="{FF2B5EF4-FFF2-40B4-BE49-F238E27FC236}">
                      <a16:creationId xmlns:a16="http://schemas.microsoft.com/office/drawing/2014/main" id="{CEA488BE-1E4A-42AD-8A1C-82A51001818C}"/>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sp>
            <p:nvSpPr>
              <p:cNvPr id="109" name="Rechthoek 108">
                <a:extLst>
                  <a:ext uri="{FF2B5EF4-FFF2-40B4-BE49-F238E27FC236}">
                    <a16:creationId xmlns:a16="http://schemas.microsoft.com/office/drawing/2014/main" id="{98B68F9E-F99F-443B-85F7-45D2F5D4ED2F}"/>
                  </a:ext>
                </a:extLst>
              </p:cNvPr>
              <p:cNvSpPr/>
              <p:nvPr userDrawn="1"/>
            </p:nvSpPr>
            <p:spPr>
              <a:xfrm>
                <a:off x="-3316836" y="3119689"/>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rgbClr val="211F26"/>
                  </a:solidFill>
                  <a:latin typeface="Calibri" panose="020F0502020204030204" pitchFamily="34" charset="0"/>
                  <a:cs typeface="Calibri" panose="020F0502020204030204" pitchFamily="34" charset="0"/>
                </a:endParaRPr>
              </a:p>
            </p:txBody>
          </p:sp>
          <p:grpSp>
            <p:nvGrpSpPr>
              <p:cNvPr id="110" name="Groep 109">
                <a:extLst>
                  <a:ext uri="{FF2B5EF4-FFF2-40B4-BE49-F238E27FC236}">
                    <a16:creationId xmlns:a16="http://schemas.microsoft.com/office/drawing/2014/main" id="{7318DD9B-0C74-4A37-B910-7650A3F8E8A3}"/>
                  </a:ext>
                </a:extLst>
              </p:cNvPr>
              <p:cNvGrpSpPr/>
              <p:nvPr userDrawn="1"/>
            </p:nvGrpSpPr>
            <p:grpSpPr>
              <a:xfrm>
                <a:off x="-2485819" y="3399207"/>
                <a:ext cx="1222990" cy="563933"/>
                <a:chOff x="-2485819" y="3399207"/>
                <a:chExt cx="1222990" cy="563933"/>
              </a:xfrm>
            </p:grpSpPr>
            <p:sp>
              <p:nvSpPr>
                <p:cNvPr id="111" name="Rechthoek 110">
                  <a:extLst>
                    <a:ext uri="{FF2B5EF4-FFF2-40B4-BE49-F238E27FC236}">
                      <a16:creationId xmlns:a16="http://schemas.microsoft.com/office/drawing/2014/main" id="{0A0F2DA5-99C2-4823-8237-D066FFD3C50F}"/>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12" name="Rechthoek 111">
                  <a:extLst>
                    <a:ext uri="{FF2B5EF4-FFF2-40B4-BE49-F238E27FC236}">
                      <a16:creationId xmlns:a16="http://schemas.microsoft.com/office/drawing/2014/main" id="{9F60EEF4-4E7C-4AB8-8090-D1D125301AF6}"/>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113" name="Groep 112">
                  <a:extLst>
                    <a:ext uri="{FF2B5EF4-FFF2-40B4-BE49-F238E27FC236}">
                      <a16:creationId xmlns:a16="http://schemas.microsoft.com/office/drawing/2014/main" id="{453014E1-949D-49FA-8D17-DA006D946B6D}"/>
                    </a:ext>
                  </a:extLst>
                </p:cNvPr>
                <p:cNvGrpSpPr/>
                <p:nvPr userDrawn="1"/>
              </p:nvGrpSpPr>
              <p:grpSpPr>
                <a:xfrm>
                  <a:off x="-2403869" y="3460544"/>
                  <a:ext cx="155951" cy="131922"/>
                  <a:chOff x="12968836" y="3354170"/>
                  <a:chExt cx="404806" cy="342433"/>
                </a:xfrm>
              </p:grpSpPr>
              <p:sp>
                <p:nvSpPr>
                  <p:cNvPr id="126" name="Rechthoek: afgeronde hoeken 125">
                    <a:extLst>
                      <a:ext uri="{FF2B5EF4-FFF2-40B4-BE49-F238E27FC236}">
                        <a16:creationId xmlns:a16="http://schemas.microsoft.com/office/drawing/2014/main" id="{F58609FD-0065-4AA4-A037-CE8A1E2F8D49}"/>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27" name="Rechthoek 126">
                    <a:extLst>
                      <a:ext uri="{FF2B5EF4-FFF2-40B4-BE49-F238E27FC236}">
                        <a16:creationId xmlns:a16="http://schemas.microsoft.com/office/drawing/2014/main" id="{4A93397C-675B-45C8-8D08-EBB6DB550989}"/>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8" name="Rechthoek 127">
                    <a:extLst>
                      <a:ext uri="{FF2B5EF4-FFF2-40B4-BE49-F238E27FC236}">
                        <a16:creationId xmlns:a16="http://schemas.microsoft.com/office/drawing/2014/main" id="{3C949433-711A-45CB-97D9-2FB67EC92E49}"/>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9" name="Rechthoek 128">
                    <a:extLst>
                      <a:ext uri="{FF2B5EF4-FFF2-40B4-BE49-F238E27FC236}">
                        <a16:creationId xmlns:a16="http://schemas.microsoft.com/office/drawing/2014/main" id="{245B20F7-90E8-4D6C-B187-2AF2EC49CBAA}"/>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30" name="Rechthoek 129">
                    <a:extLst>
                      <a:ext uri="{FF2B5EF4-FFF2-40B4-BE49-F238E27FC236}">
                        <a16:creationId xmlns:a16="http://schemas.microsoft.com/office/drawing/2014/main" id="{B623A649-E21D-4D8B-BD38-50334706D87C}"/>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31" name="Rechthoek 130">
                    <a:extLst>
                      <a:ext uri="{FF2B5EF4-FFF2-40B4-BE49-F238E27FC236}">
                        <a16:creationId xmlns:a16="http://schemas.microsoft.com/office/drawing/2014/main" id="{59EFDB8E-FEA4-4702-98AF-79DC9E0923CF}"/>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14" name="Groep 113">
                  <a:extLst>
                    <a:ext uri="{FF2B5EF4-FFF2-40B4-BE49-F238E27FC236}">
                      <a16:creationId xmlns:a16="http://schemas.microsoft.com/office/drawing/2014/main" id="{C2C1359D-C6B2-4847-ABA8-B069DF179D9E}"/>
                    </a:ext>
                  </a:extLst>
                </p:cNvPr>
                <p:cNvGrpSpPr/>
                <p:nvPr userDrawn="1"/>
              </p:nvGrpSpPr>
              <p:grpSpPr>
                <a:xfrm>
                  <a:off x="-2423424" y="3690208"/>
                  <a:ext cx="166739" cy="218963"/>
                  <a:chOff x="12940828" y="3950597"/>
                  <a:chExt cx="432813" cy="568367"/>
                </a:xfrm>
              </p:grpSpPr>
              <p:grpSp>
                <p:nvGrpSpPr>
                  <p:cNvPr id="118" name="Groep 117">
                    <a:extLst>
                      <a:ext uri="{FF2B5EF4-FFF2-40B4-BE49-F238E27FC236}">
                        <a16:creationId xmlns:a16="http://schemas.microsoft.com/office/drawing/2014/main" id="{37CDBF15-FB4C-42B8-8FE6-BA36DAE69A96}"/>
                      </a:ext>
                    </a:extLst>
                  </p:cNvPr>
                  <p:cNvGrpSpPr/>
                  <p:nvPr userDrawn="1"/>
                </p:nvGrpSpPr>
                <p:grpSpPr>
                  <a:xfrm>
                    <a:off x="13000382" y="4006891"/>
                    <a:ext cx="373259" cy="315747"/>
                    <a:chOff x="12968836" y="3354170"/>
                    <a:chExt cx="404806" cy="342433"/>
                  </a:xfrm>
                </p:grpSpPr>
                <p:sp>
                  <p:nvSpPr>
                    <p:cNvPr id="120" name="Rechthoek: afgeronde hoeken 119">
                      <a:extLst>
                        <a:ext uri="{FF2B5EF4-FFF2-40B4-BE49-F238E27FC236}">
                          <a16:creationId xmlns:a16="http://schemas.microsoft.com/office/drawing/2014/main" id="{86CDE979-A87F-45F6-933F-A520623F6EFF}"/>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21" name="Rechthoek 120">
                      <a:extLst>
                        <a:ext uri="{FF2B5EF4-FFF2-40B4-BE49-F238E27FC236}">
                          <a16:creationId xmlns:a16="http://schemas.microsoft.com/office/drawing/2014/main" id="{D0D5B72B-BC16-4616-A029-01069CFCB522}"/>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2" name="Rechthoek 121">
                      <a:extLst>
                        <a:ext uri="{FF2B5EF4-FFF2-40B4-BE49-F238E27FC236}">
                          <a16:creationId xmlns:a16="http://schemas.microsoft.com/office/drawing/2014/main" id="{856D6D7A-3F72-491B-A7BD-BCA744392BB1}"/>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3" name="Rechthoek 122">
                      <a:extLst>
                        <a:ext uri="{FF2B5EF4-FFF2-40B4-BE49-F238E27FC236}">
                          <a16:creationId xmlns:a16="http://schemas.microsoft.com/office/drawing/2014/main" id="{F851AA06-CD8C-4903-A525-7B776F28ED9C}"/>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4" name="Rechthoek 123">
                      <a:extLst>
                        <a:ext uri="{FF2B5EF4-FFF2-40B4-BE49-F238E27FC236}">
                          <a16:creationId xmlns:a16="http://schemas.microsoft.com/office/drawing/2014/main" id="{4652EBED-EB8B-4314-BD66-DDBD2DADE525}"/>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5" name="Rechthoek 124">
                      <a:extLst>
                        <a:ext uri="{FF2B5EF4-FFF2-40B4-BE49-F238E27FC236}">
                          <a16:creationId xmlns:a16="http://schemas.microsoft.com/office/drawing/2014/main" id="{CAE0C8E0-FCAB-48CD-8C85-DF24FB7A0984}"/>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sp>
                <p:nvSpPr>
                  <p:cNvPr id="119" name="Boog 118">
                    <a:extLst>
                      <a:ext uri="{FF2B5EF4-FFF2-40B4-BE49-F238E27FC236}">
                        <a16:creationId xmlns:a16="http://schemas.microsoft.com/office/drawing/2014/main" id="{1D794972-4AE2-4349-91AD-4C38461673F7}"/>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sp>
              <p:nvSpPr>
                <p:cNvPr id="115" name="Tekstvak 114">
                  <a:extLst>
                    <a:ext uri="{FF2B5EF4-FFF2-40B4-BE49-F238E27FC236}">
                      <a16:creationId xmlns:a16="http://schemas.microsoft.com/office/drawing/2014/main" id="{F6FA6107-BD4A-40A5-9CB1-425C7B12CC4A}"/>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Indeling</a:t>
                  </a:r>
                </a:p>
              </p:txBody>
            </p:sp>
            <p:sp>
              <p:nvSpPr>
                <p:cNvPr id="116" name="Tekstvak 115">
                  <a:extLst>
                    <a:ext uri="{FF2B5EF4-FFF2-40B4-BE49-F238E27FC236}">
                      <a16:creationId xmlns:a16="http://schemas.microsoft.com/office/drawing/2014/main" id="{CE37D280-BEA3-4659-8592-F00CF9E157D9}"/>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Dia Herstellen</a:t>
                  </a:r>
                </a:p>
              </p:txBody>
            </p:sp>
            <p:sp>
              <p:nvSpPr>
                <p:cNvPr id="117" name="Vrije vorm: vorm 116">
                  <a:extLst>
                    <a:ext uri="{FF2B5EF4-FFF2-40B4-BE49-F238E27FC236}">
                      <a16:creationId xmlns:a16="http://schemas.microsoft.com/office/drawing/2014/main" id="{D9286402-D7D4-4060-94DC-5E60085D8284}"/>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grpSp>
        </p:grpSp>
      </p:grpSp>
      <p:sp>
        <p:nvSpPr>
          <p:cNvPr id="178" name="Titel 2">
            <a:extLst>
              <a:ext uri="{FF2B5EF4-FFF2-40B4-BE49-F238E27FC236}">
                <a16:creationId xmlns:a16="http://schemas.microsoft.com/office/drawing/2014/main" id="{7274E53B-4D3A-4DF4-866C-782458741DF8}"/>
              </a:ext>
            </a:extLst>
          </p:cNvPr>
          <p:cNvSpPr>
            <a:spLocks noGrp="1"/>
          </p:cNvSpPr>
          <p:nvPr>
            <p:ph type="title" hasCustomPrompt="1"/>
          </p:nvPr>
        </p:nvSpPr>
        <p:spPr>
          <a:xfrm>
            <a:off x="7220412" y="681628"/>
            <a:ext cx="4101102" cy="2101216"/>
          </a:xfrm>
        </p:spPr>
        <p:txBody>
          <a:bodyPr anchor="b"/>
          <a:lstStyle>
            <a:lvl1pPr>
              <a:defRPr sz="4800" b="1">
                <a:solidFill>
                  <a:schemeClr val="accent1"/>
                </a:solidFill>
              </a:defRPr>
            </a:lvl1pPr>
          </a:lstStyle>
          <a:p>
            <a:r>
              <a:rPr lang="nl-NL"/>
              <a:t>Plaats hier </a:t>
            </a:r>
            <a:br>
              <a:rPr lang="nl-NL"/>
            </a:br>
            <a:r>
              <a:rPr lang="nl-NL"/>
              <a:t>een titel</a:t>
            </a:r>
          </a:p>
        </p:txBody>
      </p:sp>
      <p:sp>
        <p:nvSpPr>
          <p:cNvPr id="169" name="Tijdelijke aanduiding voor verticale tekst 2">
            <a:extLst>
              <a:ext uri="{FF2B5EF4-FFF2-40B4-BE49-F238E27FC236}">
                <a16:creationId xmlns:a16="http://schemas.microsoft.com/office/drawing/2014/main" id="{DB0FFE09-5F66-4272-A2AA-3C0B7FCB7845}"/>
              </a:ext>
            </a:extLst>
          </p:cNvPr>
          <p:cNvSpPr>
            <a:spLocks noGrp="1"/>
          </p:cNvSpPr>
          <p:nvPr>
            <p:ph type="body" orient="vert" idx="1" hasCustomPrompt="1"/>
          </p:nvPr>
        </p:nvSpPr>
        <p:spPr>
          <a:xfrm>
            <a:off x="7220412" y="3045470"/>
            <a:ext cx="4136002" cy="2868041"/>
          </a:xfrm>
        </p:spPr>
        <p:txBody>
          <a:bodyPr vert="horz" lIns="0" tIns="0" rIns="0" bIns="0"/>
          <a:lstStyle>
            <a:lvl1pPr marL="0" indent="0">
              <a:buNone/>
              <a:defRPr sz="2800">
                <a:solidFill>
                  <a:schemeClr val="accent2"/>
                </a:solidFill>
              </a:defRPr>
            </a:lvl1pPr>
            <a:lvl2pPr marL="0" indent="0">
              <a:buNone/>
              <a:defRPr sz="1600"/>
            </a:lvl2pPr>
            <a:lvl3pPr marL="185738" indent="-185738">
              <a:buClr>
                <a:schemeClr val="accent2"/>
              </a:buClr>
              <a:buFont typeface="Arial" panose="020B0604020202020204" pitchFamily="34" charset="0"/>
              <a:buChar char="•"/>
              <a:defRPr/>
            </a:lvl3pPr>
            <a:lvl4pPr>
              <a:defRPr/>
            </a:lvl4pPr>
            <a:lvl5pPr>
              <a:defRPr/>
            </a:lvl5pPr>
            <a:lvl6pPr>
              <a:defRPr/>
            </a:lvl6pPr>
            <a:lvl7pPr>
              <a:defRPr/>
            </a:lvl7pPr>
            <a:lvl8pPr>
              <a:defRPr/>
            </a:lvl8pPr>
            <a:lvl9pPr>
              <a:defRPr/>
            </a:lvl9pPr>
          </a:lstStyle>
          <a:p>
            <a:pPr lvl="0"/>
            <a:r>
              <a:rPr lang="nl-NL"/>
              <a:t>Klik hier om een subtitel te plaatsen.</a:t>
            </a:r>
          </a:p>
          <a:p>
            <a:pPr lvl="1"/>
            <a:r>
              <a:rPr lang="nl-NL"/>
              <a:t>Leestekst</a:t>
            </a:r>
          </a:p>
          <a:p>
            <a:pPr lvl="2"/>
            <a:r>
              <a:rPr lang="nl-NL" err="1"/>
              <a:t>Bullet</a:t>
            </a:r>
            <a:endParaRPr lang="nl-NL"/>
          </a:p>
        </p:txBody>
      </p:sp>
    </p:spTree>
    <p:extLst>
      <p:ext uri="{BB962C8B-B14F-4D97-AF65-F5344CB8AC3E}">
        <p14:creationId xmlns:p14="http://schemas.microsoft.com/office/powerpoint/2010/main" val="1745623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lleen titel #3">
    <p:spTree>
      <p:nvGrpSpPr>
        <p:cNvPr id="1" name=""/>
        <p:cNvGrpSpPr/>
        <p:nvPr/>
      </p:nvGrpSpPr>
      <p:grpSpPr>
        <a:xfrm>
          <a:off x="0" y="0"/>
          <a:ext cx="0" cy="0"/>
          <a:chOff x="0" y="0"/>
          <a:chExt cx="0" cy="0"/>
        </a:xfrm>
      </p:grpSpPr>
      <p:sp>
        <p:nvSpPr>
          <p:cNvPr id="7" name="Tekstvak 6"/>
          <p:cNvSpPr txBox="1"/>
          <p:nvPr userDrawn="1"/>
        </p:nvSpPr>
        <p:spPr>
          <a:xfrm>
            <a:off x="-10750" y="-662296"/>
            <a:ext cx="12192000" cy="461665"/>
          </a:xfrm>
          <a:prstGeom prst="rect">
            <a:avLst/>
          </a:prstGeom>
          <a:noFill/>
        </p:spPr>
        <p:txBody>
          <a:bodyPr wrap="square" rtlCol="0">
            <a:spAutoFit/>
          </a:bodyPr>
          <a:lstStyle/>
          <a:p>
            <a:pPr marL="0" algn="ctr" defTabSz="914400" rtl="0" eaLnBrk="1" latinLnBrk="0" hangingPunct="1"/>
            <a:r>
              <a:rPr lang="nl-NL" sz="2400" b="0" kern="1200" spc="50" baseline="0">
                <a:solidFill>
                  <a:schemeClr val="accent2"/>
                </a:solidFill>
                <a:latin typeface="+mj-lt"/>
                <a:ea typeface="+mn-ea"/>
                <a:cs typeface="Calibri" panose="020F0502020204030204" pitchFamily="34" charset="0"/>
              </a:rPr>
              <a:t>Alleen titel</a:t>
            </a:r>
          </a:p>
        </p:txBody>
      </p:sp>
      <p:sp>
        <p:nvSpPr>
          <p:cNvPr id="165" name="Titel 2">
            <a:extLst>
              <a:ext uri="{FF2B5EF4-FFF2-40B4-BE49-F238E27FC236}">
                <a16:creationId xmlns:a16="http://schemas.microsoft.com/office/drawing/2014/main" id="{93E86168-1B16-4845-AF8F-729E1D7C9FF4}"/>
              </a:ext>
            </a:extLst>
          </p:cNvPr>
          <p:cNvSpPr>
            <a:spLocks noGrp="1"/>
          </p:cNvSpPr>
          <p:nvPr>
            <p:ph type="title" hasCustomPrompt="1"/>
          </p:nvPr>
        </p:nvSpPr>
        <p:spPr>
          <a:xfrm>
            <a:off x="4046792" y="728743"/>
            <a:ext cx="7447161" cy="895483"/>
          </a:xfrm>
        </p:spPr>
        <p:txBody>
          <a:bodyPr/>
          <a:lstStyle>
            <a:lvl1pPr>
              <a:defRPr/>
            </a:lvl1pPr>
          </a:lstStyle>
          <a:p>
            <a:r>
              <a:rPr lang="nl-NL"/>
              <a:t>Plaats hier een titel</a:t>
            </a:r>
            <a:br>
              <a:rPr lang="nl-NL"/>
            </a:br>
            <a:r>
              <a:rPr lang="nl-NL"/>
              <a:t>max. 2 regels</a:t>
            </a:r>
          </a:p>
        </p:txBody>
      </p:sp>
      <p:sp>
        <p:nvSpPr>
          <p:cNvPr id="139" name="Graphic 31">
            <a:extLst>
              <a:ext uri="{FF2B5EF4-FFF2-40B4-BE49-F238E27FC236}">
                <a16:creationId xmlns:a16="http://schemas.microsoft.com/office/drawing/2014/main" id="{C8B4A4CC-9169-4981-8402-42DDBE2666E8}"/>
              </a:ext>
            </a:extLst>
          </p:cNvPr>
          <p:cNvSpPr>
            <a:spLocks noChangeAspect="1"/>
          </p:cNvSpPr>
          <p:nvPr userDrawn="1"/>
        </p:nvSpPr>
        <p:spPr>
          <a:xfrm flipH="1" flipV="1">
            <a:off x="-2" y="-2"/>
            <a:ext cx="3623422" cy="6858295"/>
          </a:xfrm>
          <a:custGeom>
            <a:avLst/>
            <a:gdLst>
              <a:gd name="connsiteX0" fmla="*/ 892481 w 5315644"/>
              <a:gd name="connsiteY0" fmla="*/ 0 h 7563811"/>
              <a:gd name="connsiteX1" fmla="*/ 5816 w 5315644"/>
              <a:gd name="connsiteY1" fmla="*/ 3571624 h 7563811"/>
              <a:gd name="connsiteX2" fmla="*/ 747667 w 5315644"/>
              <a:gd name="connsiteY2" fmla="*/ 7563812 h 7563811"/>
              <a:gd name="connsiteX3" fmla="*/ 5315644 w 5315644"/>
              <a:gd name="connsiteY3" fmla="*/ 7563812 h 7563811"/>
              <a:gd name="connsiteX4" fmla="*/ 5315644 w 5315644"/>
              <a:gd name="connsiteY4" fmla="*/ 0 h 7563811"/>
              <a:gd name="connsiteX5" fmla="*/ 892481 w 5315644"/>
              <a:gd name="connsiteY5" fmla="*/ 0 h 756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15644" h="7563811">
                <a:moveTo>
                  <a:pt x="892481" y="0"/>
                </a:moveTo>
                <a:cubicBezTo>
                  <a:pt x="1110972" y="1866494"/>
                  <a:pt x="88385" y="2171435"/>
                  <a:pt x="5816" y="3571624"/>
                </a:cubicBezTo>
                <a:cubicBezTo>
                  <a:pt x="-81834" y="5049318"/>
                  <a:pt x="851832" y="6147106"/>
                  <a:pt x="747667" y="7563812"/>
                </a:cubicBezTo>
                <a:lnTo>
                  <a:pt x="5315644" y="7563812"/>
                </a:lnTo>
                <a:lnTo>
                  <a:pt x="5315644" y="0"/>
                </a:lnTo>
                <a:lnTo>
                  <a:pt x="892481" y="0"/>
                </a:lnTo>
                <a:close/>
              </a:path>
            </a:pathLst>
          </a:custGeom>
          <a:solidFill>
            <a:srgbClr val="E7E6E6"/>
          </a:solidFill>
          <a:ln w="12692"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nl-NL" sz="1633" b="0" i="0" u="none" strike="noStrike" kern="0" cap="none" spc="0" normalizeH="0" baseline="0" noProof="0">
              <a:ln>
                <a:noFill/>
              </a:ln>
              <a:solidFill>
                <a:prstClr val="black"/>
              </a:solidFill>
              <a:effectLst/>
              <a:uLnTx/>
              <a:uFillTx/>
              <a:latin typeface="Calibri" panose="020F0502020204030204"/>
            </a:endParaRPr>
          </a:p>
        </p:txBody>
      </p:sp>
      <p:sp>
        <p:nvSpPr>
          <p:cNvPr id="166" name="Graphic 34">
            <a:extLst>
              <a:ext uri="{FF2B5EF4-FFF2-40B4-BE49-F238E27FC236}">
                <a16:creationId xmlns:a16="http://schemas.microsoft.com/office/drawing/2014/main" id="{5B96141F-57BA-4CDA-B83E-CE0BF1C3DB41}"/>
              </a:ext>
            </a:extLst>
          </p:cNvPr>
          <p:cNvSpPr>
            <a:spLocks noChangeAspect="1"/>
          </p:cNvSpPr>
          <p:nvPr userDrawn="1"/>
        </p:nvSpPr>
        <p:spPr>
          <a:xfrm flipH="1" flipV="1">
            <a:off x="1996794" y="0"/>
            <a:ext cx="1626627" cy="6858295"/>
          </a:xfrm>
          <a:custGeom>
            <a:avLst/>
            <a:gdLst>
              <a:gd name="connsiteX0" fmla="*/ 5860 w 2434661"/>
              <a:gd name="connsiteY0" fmla="*/ 3586871 h 7563811"/>
              <a:gd name="connsiteX1" fmla="*/ 750252 w 2434661"/>
              <a:gd name="connsiteY1" fmla="*/ 7563812 h 7563811"/>
              <a:gd name="connsiteX2" fmla="*/ 2434662 w 2434661"/>
              <a:gd name="connsiteY2" fmla="*/ 7563812 h 7563811"/>
              <a:gd name="connsiteX3" fmla="*/ 2378769 w 2434661"/>
              <a:gd name="connsiteY3" fmla="*/ 7098777 h 7563811"/>
              <a:gd name="connsiteX4" fmla="*/ 1137692 w 2434661"/>
              <a:gd name="connsiteY4" fmla="*/ 3609741 h 7563811"/>
              <a:gd name="connsiteX5" fmla="*/ 1163098 w 2434661"/>
              <a:gd name="connsiteY5" fmla="*/ 0 h 7563811"/>
              <a:gd name="connsiteX6" fmla="*/ 893795 w 2434661"/>
              <a:gd name="connsiteY6" fmla="*/ 0 h 7563811"/>
              <a:gd name="connsiteX7" fmla="*/ 5860 w 2434661"/>
              <a:gd name="connsiteY7" fmla="*/ 3586871 h 756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4661" h="7563811">
                <a:moveTo>
                  <a:pt x="5860" y="3586871"/>
                </a:moveTo>
                <a:cubicBezTo>
                  <a:pt x="-81790" y="5059483"/>
                  <a:pt x="844254" y="6156000"/>
                  <a:pt x="750252" y="7563812"/>
                </a:cubicBezTo>
                <a:lnTo>
                  <a:pt x="2434662" y="7563812"/>
                </a:lnTo>
                <a:cubicBezTo>
                  <a:pt x="2427040" y="7407530"/>
                  <a:pt x="2407986" y="7251247"/>
                  <a:pt x="2378769" y="7098777"/>
                </a:cubicBezTo>
                <a:cubicBezTo>
                  <a:pt x="2156468" y="5923483"/>
                  <a:pt x="1311722" y="4928612"/>
                  <a:pt x="1137692" y="3609741"/>
                </a:cubicBezTo>
                <a:cubicBezTo>
                  <a:pt x="990338" y="2477647"/>
                  <a:pt x="1333318" y="1102871"/>
                  <a:pt x="1163098" y="0"/>
                </a:cubicBezTo>
                <a:lnTo>
                  <a:pt x="893795" y="0"/>
                </a:lnTo>
                <a:cubicBezTo>
                  <a:pt x="1117367" y="1877930"/>
                  <a:pt x="89700" y="2181600"/>
                  <a:pt x="5860" y="3586871"/>
                </a:cubicBezTo>
                <a:close/>
              </a:path>
            </a:pathLst>
          </a:custGeom>
          <a:solidFill>
            <a:srgbClr val="A5A5A5"/>
          </a:solidFill>
          <a:ln w="12692"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nl-NL" sz="1633" b="0" i="0" u="none" strike="noStrike" kern="0" cap="none" spc="0" normalizeH="0" baseline="0" noProof="0">
              <a:ln>
                <a:noFill/>
              </a:ln>
              <a:solidFill>
                <a:prstClr val="black"/>
              </a:solidFill>
              <a:effectLst/>
              <a:uLnTx/>
              <a:uFillTx/>
              <a:latin typeface="Calibri" panose="020F0502020204030204"/>
            </a:endParaRPr>
          </a:p>
        </p:txBody>
      </p:sp>
      <p:grpSp>
        <p:nvGrpSpPr>
          <p:cNvPr id="6" name="INSTRUCTIE">
            <a:extLst>
              <a:ext uri="{FF2B5EF4-FFF2-40B4-BE49-F238E27FC236}">
                <a16:creationId xmlns:a16="http://schemas.microsoft.com/office/drawing/2014/main" id="{0FC50036-2981-458E-930C-F65B6325AED2}"/>
              </a:ext>
            </a:extLst>
          </p:cNvPr>
          <p:cNvGrpSpPr/>
          <p:nvPr userDrawn="1"/>
        </p:nvGrpSpPr>
        <p:grpSpPr>
          <a:xfrm>
            <a:off x="12377595" y="0"/>
            <a:ext cx="3693113" cy="6209710"/>
            <a:chOff x="-3786164" y="0"/>
            <a:chExt cx="3693113" cy="6209710"/>
          </a:xfrm>
        </p:grpSpPr>
        <p:sp>
          <p:nvSpPr>
            <p:cNvPr id="8" name="Rechthoek 7">
              <a:extLst>
                <a:ext uri="{FF2B5EF4-FFF2-40B4-BE49-F238E27FC236}">
                  <a16:creationId xmlns:a16="http://schemas.microsoft.com/office/drawing/2014/main" id="{31C4CAB0-84EF-4BB3-A14A-DDD49A78D6E0}"/>
                </a:ext>
              </a:extLst>
            </p:cNvPr>
            <p:cNvSpPr/>
            <p:nvPr userDrawn="1"/>
          </p:nvSpPr>
          <p:spPr>
            <a:xfrm>
              <a:off x="-3786164" y="0"/>
              <a:ext cx="3593091" cy="5572125"/>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ICOON invoegen/opmaken</a:t>
              </a:r>
            </a:p>
          </p:txBody>
        </p:sp>
        <p:sp>
          <p:nvSpPr>
            <p:cNvPr id="9" name="Rechthoek 8">
              <a:extLst>
                <a:ext uri="{FF2B5EF4-FFF2-40B4-BE49-F238E27FC236}">
                  <a16:creationId xmlns:a16="http://schemas.microsoft.com/office/drawing/2014/main" id="{8545F89F-707B-4860-9D7C-5EC42D96EE1E}"/>
                </a:ext>
              </a:extLst>
            </p:cNvPr>
            <p:cNvSpPr/>
            <p:nvPr userDrawn="1"/>
          </p:nvSpPr>
          <p:spPr>
            <a:xfrm>
              <a:off x="-3786164" y="5381710"/>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b="1" cap="all" baseline="0" noProof="0">
                  <a:solidFill>
                    <a:srgbClr val="211F26"/>
                  </a:solidFill>
                  <a:latin typeface="Calibri" panose="020F0502020204030204" pitchFamily="34" charset="0"/>
                  <a:cs typeface="Calibri" panose="020F0502020204030204" pitchFamily="34" charset="0"/>
                </a:rPr>
              </a:br>
              <a:r>
                <a:rPr lang="nl-NL" sz="1200" kern="1200" cap="none" baseline="0" noProof="0">
                  <a:solidFill>
                    <a:srgbClr val="211F26"/>
                  </a:solidFill>
                  <a:latin typeface="Calibri" panose="020F0502020204030204" pitchFamily="34" charset="0"/>
                  <a:ea typeface="+mn-ea"/>
                  <a:cs typeface="Calibri" panose="020F0502020204030204" pitchFamily="34" charset="0"/>
                </a:rPr>
                <a:t>Ga naar de tab</a:t>
              </a:r>
              <a:r>
                <a:rPr lang="nl-NL" sz="1200" b="1" cap="all" baseline="0" noProof="0">
                  <a:solidFill>
                    <a:srgbClr val="211F26"/>
                  </a:solidFill>
                  <a:latin typeface="Calibri" panose="020F0502020204030204" pitchFamily="34" charset="0"/>
                  <a:cs typeface="Calibri" panose="020F0502020204030204" pitchFamily="34" charset="0"/>
                </a:rPr>
                <a:t> 'SLIDEBUILDER’ </a:t>
              </a:r>
              <a:r>
                <a:rPr lang="nl-NL" sz="1200" kern="1200" cap="none" baseline="0" noProof="0">
                  <a:solidFill>
                    <a:srgbClr val="211F26"/>
                  </a:solidFill>
                  <a:latin typeface="Calibri" panose="020F0502020204030204" pitchFamily="34" charset="0"/>
                  <a:ea typeface="+mn-ea"/>
                  <a:cs typeface="Calibri" panose="020F0502020204030204" pitchFamily="34" charset="0"/>
                </a:rPr>
                <a:t>en klik</a:t>
              </a:r>
              <a:br>
                <a:rPr lang="nl-NL" sz="1200" kern="1200" cap="none" baseline="0" noProof="0">
                  <a:solidFill>
                    <a:srgbClr val="211F26"/>
                  </a:solidFill>
                  <a:latin typeface="Calibri" panose="020F0502020204030204" pitchFamily="34" charset="0"/>
                  <a:ea typeface="+mn-ea"/>
                  <a:cs typeface="Calibri" panose="020F0502020204030204" pitchFamily="34" charset="0"/>
                </a:rPr>
              </a:br>
              <a:r>
                <a:rPr lang="nl-NL" sz="1200" kern="1200" cap="none" baseline="0" noProof="0">
                  <a:solidFill>
                    <a:srgbClr val="211F26"/>
                  </a:solidFill>
                  <a:latin typeface="Calibri" panose="020F0502020204030204" pitchFamily="34" charset="0"/>
                  <a:ea typeface="+mn-ea"/>
                  <a:cs typeface="Calibri" panose="020F0502020204030204" pitchFamily="34" charset="0"/>
                </a:rPr>
                <a:t>op de knop </a:t>
              </a:r>
              <a:r>
                <a:rPr lang="nl-NL" sz="1200" b="1" cap="all" baseline="0" noProof="0">
                  <a:solidFill>
                    <a:srgbClr val="211F26"/>
                  </a:solidFill>
                  <a:latin typeface="Calibri" panose="020F0502020204030204" pitchFamily="34" charset="0"/>
                  <a:cs typeface="Calibri" panose="020F0502020204030204" pitchFamily="34" charset="0"/>
                </a:rPr>
                <a:t>‘Inspiratie'</a:t>
              </a:r>
            </a:p>
          </p:txBody>
        </p:sp>
        <p:sp>
          <p:nvSpPr>
            <p:cNvPr id="10" name="Ovaal 9">
              <a:extLst>
                <a:ext uri="{FF2B5EF4-FFF2-40B4-BE49-F238E27FC236}">
                  <a16:creationId xmlns:a16="http://schemas.microsoft.com/office/drawing/2014/main" id="{84E79019-F687-4D1A-996D-075963243F59}"/>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1" name="Rechthoek 10">
              <a:extLst>
                <a:ext uri="{FF2B5EF4-FFF2-40B4-BE49-F238E27FC236}">
                  <a16:creationId xmlns:a16="http://schemas.microsoft.com/office/drawing/2014/main" id="{9F439A27-814E-4473-BCA6-B68214049C66}"/>
                </a:ext>
              </a:extLst>
            </p:cNvPr>
            <p:cNvSpPr/>
            <p:nvPr userDrawn="1"/>
          </p:nvSpPr>
          <p:spPr>
            <a:xfrm>
              <a:off x="-3319416" y="465323"/>
              <a:ext cx="2944087" cy="66185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het bestaande</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icoon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‘Iconen’</a:t>
              </a:r>
              <a:r>
                <a:rPr kumimoji="0" lang="nl-NL" sz="12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12" name="Ovaal 11">
              <a:extLst>
                <a:ext uri="{FF2B5EF4-FFF2-40B4-BE49-F238E27FC236}">
                  <a16:creationId xmlns:a16="http://schemas.microsoft.com/office/drawing/2014/main" id="{167719EB-3A81-42BC-9645-EA72599A115D}"/>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3" name="Rechthoek 12">
              <a:extLst>
                <a:ext uri="{FF2B5EF4-FFF2-40B4-BE49-F238E27FC236}">
                  <a16:creationId xmlns:a16="http://schemas.microsoft.com/office/drawing/2014/main" id="{96B1D30D-B640-4A30-934B-98DC5BD9A628}"/>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de gewenste categorie en het icoon</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 name="Rechthoek 13">
              <a:extLst>
                <a:ext uri="{FF2B5EF4-FFF2-40B4-BE49-F238E27FC236}">
                  <a16:creationId xmlns:a16="http://schemas.microsoft.com/office/drawing/2014/main" id="{B7049F8E-E4BE-4FC7-952A-CD1FBB2C7126}"/>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1000" b="1" noProof="0">
                  <a:solidFill>
                    <a:srgbClr val="211F26"/>
                  </a:solidFill>
                  <a:latin typeface="Calibri" panose="020F0502020204030204" pitchFamily="34" charset="0"/>
                  <a:cs typeface="Calibri" panose="020F0502020204030204" pitchFamily="34" charset="0"/>
                </a:rPr>
                <a:t>Invoegen</a:t>
              </a:r>
            </a:p>
          </p:txBody>
        </p:sp>
        <p:sp>
          <p:nvSpPr>
            <p:cNvPr id="15" name="Ovaal 14">
              <a:extLst>
                <a:ext uri="{FF2B5EF4-FFF2-40B4-BE49-F238E27FC236}">
                  <a16:creationId xmlns:a16="http://schemas.microsoft.com/office/drawing/2014/main" id="{972D363F-3CD0-468B-9C03-B69CF80B95CF}"/>
                </a:ext>
              </a:extLst>
            </p:cNvPr>
            <p:cNvSpPr/>
            <p:nvPr userDrawn="1"/>
          </p:nvSpPr>
          <p:spPr>
            <a:xfrm>
              <a:off x="-3603587" y="263483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6" name="Rechthoek 15">
              <a:extLst>
                <a:ext uri="{FF2B5EF4-FFF2-40B4-BE49-F238E27FC236}">
                  <a16:creationId xmlns:a16="http://schemas.microsoft.com/office/drawing/2014/main" id="{1D20C4F1-5DAF-4806-AFB3-A32D29AF27FB}"/>
                </a:ext>
              </a:extLst>
            </p:cNvPr>
            <p:cNvSpPr/>
            <p:nvPr userDrawn="1"/>
          </p:nvSpPr>
          <p:spPr>
            <a:xfrm>
              <a:off x="-3319415" y="2634835"/>
              <a:ext cx="2944682" cy="637754"/>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Sleep het icoon op de gewenste positie op de slide. Om het icoon een andere kleur te geven,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tekenen’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‘Opmaak’ </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‘Vormopvulling’</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7" name="ICOON_info">
              <a:extLst>
                <a:ext uri="{FF2B5EF4-FFF2-40B4-BE49-F238E27FC236}">
                  <a16:creationId xmlns:a16="http://schemas.microsoft.com/office/drawing/2014/main" id="{47B590E5-B4DF-4837-A11C-058F3A5D7076}"/>
                </a:ext>
              </a:extLst>
            </p:cNvPr>
            <p:cNvGrpSpPr/>
            <p:nvPr userDrawn="1"/>
          </p:nvGrpSpPr>
          <p:grpSpPr>
            <a:xfrm>
              <a:off x="-376736" y="5210661"/>
              <a:ext cx="283685" cy="283685"/>
              <a:chOff x="-510741" y="5913713"/>
              <a:chExt cx="267555" cy="267555"/>
            </a:xfrm>
          </p:grpSpPr>
          <p:sp>
            <p:nvSpPr>
              <p:cNvPr id="76" name="Ovaal 75">
                <a:extLst>
                  <a:ext uri="{FF2B5EF4-FFF2-40B4-BE49-F238E27FC236}">
                    <a16:creationId xmlns:a16="http://schemas.microsoft.com/office/drawing/2014/main" id="{9472A30F-5F23-4FC1-BED2-403CD029623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77" name="Graphic 163" descr="Informatie">
                <a:extLst>
                  <a:ext uri="{FF2B5EF4-FFF2-40B4-BE49-F238E27FC236}">
                    <a16:creationId xmlns:a16="http://schemas.microsoft.com/office/drawing/2014/main" id="{EA848988-CBEA-4AD9-BAE0-933B7AA543F3}"/>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18" name="Groep 17">
              <a:extLst>
                <a:ext uri="{FF2B5EF4-FFF2-40B4-BE49-F238E27FC236}">
                  <a16:creationId xmlns:a16="http://schemas.microsoft.com/office/drawing/2014/main" id="{BB00D183-8F00-4F5B-A59E-D314334295DC}"/>
                </a:ext>
              </a:extLst>
            </p:cNvPr>
            <p:cNvGrpSpPr/>
            <p:nvPr userDrawn="1"/>
          </p:nvGrpSpPr>
          <p:grpSpPr>
            <a:xfrm>
              <a:off x="-938434" y="5519087"/>
              <a:ext cx="627798" cy="576693"/>
              <a:chOff x="-938434" y="4570310"/>
              <a:chExt cx="627798" cy="576693"/>
            </a:xfrm>
          </p:grpSpPr>
          <p:grpSp>
            <p:nvGrpSpPr>
              <p:cNvPr id="71" name="Inspireren">
                <a:extLst>
                  <a:ext uri="{FF2B5EF4-FFF2-40B4-BE49-F238E27FC236}">
                    <a16:creationId xmlns:a16="http://schemas.microsoft.com/office/drawing/2014/main" id="{198AE3BC-96B4-4D27-95A9-2249224A2203}"/>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73" name="Freeform 12">
                  <a:extLst>
                    <a:ext uri="{FF2B5EF4-FFF2-40B4-BE49-F238E27FC236}">
                      <a16:creationId xmlns:a16="http://schemas.microsoft.com/office/drawing/2014/main" id="{D4909357-EA8D-485A-80D3-DF056B0BDCF8}"/>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a:ln>
                      <a:noFill/>
                    </a:ln>
                    <a:solidFill>
                      <a:srgbClr val="211F26"/>
                    </a:solidFill>
                    <a:effectLst/>
                    <a:uLnTx/>
                    <a:uFillTx/>
                    <a:latin typeface="Segoe UI Light"/>
                  </a:endParaRPr>
                </a:p>
              </p:txBody>
            </p:sp>
            <p:sp>
              <p:nvSpPr>
                <p:cNvPr id="74" name="Freeform 13">
                  <a:extLst>
                    <a:ext uri="{FF2B5EF4-FFF2-40B4-BE49-F238E27FC236}">
                      <a16:creationId xmlns:a16="http://schemas.microsoft.com/office/drawing/2014/main" id="{6C64B9E5-CEBC-4980-B380-E810C452706C}"/>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a:ln>
                      <a:noFill/>
                    </a:ln>
                    <a:solidFill>
                      <a:srgbClr val="211F26"/>
                    </a:solidFill>
                    <a:effectLst/>
                    <a:uLnTx/>
                    <a:uFillTx/>
                    <a:latin typeface="Segoe UI Light"/>
                  </a:endParaRPr>
                </a:p>
              </p:txBody>
            </p:sp>
            <p:sp>
              <p:nvSpPr>
                <p:cNvPr id="75" name="Freeform 14">
                  <a:extLst>
                    <a:ext uri="{FF2B5EF4-FFF2-40B4-BE49-F238E27FC236}">
                      <a16:creationId xmlns:a16="http://schemas.microsoft.com/office/drawing/2014/main" id="{371332D4-8CE3-45F4-A564-1B0214526645}"/>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a:ln>
                      <a:noFill/>
                    </a:ln>
                    <a:solidFill>
                      <a:srgbClr val="211F26"/>
                    </a:solidFill>
                    <a:effectLst/>
                    <a:uLnTx/>
                    <a:uFillTx/>
                    <a:latin typeface="Segoe UI Light"/>
                  </a:endParaRPr>
                </a:p>
              </p:txBody>
            </p:sp>
          </p:grpSp>
          <p:sp>
            <p:nvSpPr>
              <p:cNvPr id="72" name="Tekstvak 71">
                <a:extLst>
                  <a:ext uri="{FF2B5EF4-FFF2-40B4-BE49-F238E27FC236}">
                    <a16:creationId xmlns:a16="http://schemas.microsoft.com/office/drawing/2014/main" id="{72B49823-ED0C-4349-8BC7-B0D9294F8C5B}"/>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Inspiratie</a:t>
                </a:r>
              </a:p>
            </p:txBody>
          </p:sp>
        </p:grpSp>
        <p:grpSp>
          <p:nvGrpSpPr>
            <p:cNvPr id="19" name="Groep 18">
              <a:extLst>
                <a:ext uri="{FF2B5EF4-FFF2-40B4-BE49-F238E27FC236}">
                  <a16:creationId xmlns:a16="http://schemas.microsoft.com/office/drawing/2014/main" id="{ECCE210A-11D5-4312-A55B-7BC8276151D3}"/>
                </a:ext>
              </a:extLst>
            </p:cNvPr>
            <p:cNvGrpSpPr/>
            <p:nvPr userDrawn="1"/>
          </p:nvGrpSpPr>
          <p:grpSpPr>
            <a:xfrm>
              <a:off x="-3398401" y="1222628"/>
              <a:ext cx="491631" cy="410839"/>
              <a:chOff x="-3241990" y="1222628"/>
              <a:chExt cx="491631" cy="410839"/>
            </a:xfrm>
          </p:grpSpPr>
          <p:sp>
            <p:nvSpPr>
              <p:cNvPr id="58" name="Tekstvak 57">
                <a:extLst>
                  <a:ext uri="{FF2B5EF4-FFF2-40B4-BE49-F238E27FC236}">
                    <a16:creationId xmlns:a16="http://schemas.microsoft.com/office/drawing/2014/main" id="{5D987171-F414-49CF-ACA1-5F655F378ED3}"/>
                  </a:ext>
                </a:extLst>
              </p:cNvPr>
              <p:cNvSpPr txBox="1"/>
              <p:nvPr userDrawn="1"/>
            </p:nvSpPr>
            <p:spPr>
              <a:xfrm>
                <a:off x="-3241990" y="1489960"/>
                <a:ext cx="491631" cy="14350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Iconen</a:t>
                </a:r>
              </a:p>
            </p:txBody>
          </p:sp>
          <p:grpSp>
            <p:nvGrpSpPr>
              <p:cNvPr id="59" name="Groep 58">
                <a:extLst>
                  <a:ext uri="{FF2B5EF4-FFF2-40B4-BE49-F238E27FC236}">
                    <a16:creationId xmlns:a16="http://schemas.microsoft.com/office/drawing/2014/main" id="{DA004FC3-5A55-483E-9221-46330FDF3FEC}"/>
                  </a:ext>
                </a:extLst>
              </p:cNvPr>
              <p:cNvGrpSpPr/>
              <p:nvPr userDrawn="1"/>
            </p:nvGrpSpPr>
            <p:grpSpPr>
              <a:xfrm>
                <a:off x="-3119153" y="1222628"/>
                <a:ext cx="245956" cy="246691"/>
                <a:chOff x="1314120" y="4794393"/>
                <a:chExt cx="1787447" cy="1792785"/>
              </a:xfrm>
            </p:grpSpPr>
            <p:grpSp>
              <p:nvGrpSpPr>
                <p:cNvPr id="60" name="Groep 59">
                  <a:extLst>
                    <a:ext uri="{FF2B5EF4-FFF2-40B4-BE49-F238E27FC236}">
                      <a16:creationId xmlns:a16="http://schemas.microsoft.com/office/drawing/2014/main" id="{8261F213-C5BF-492E-854E-B7A1A7AF36B0}"/>
                    </a:ext>
                  </a:extLst>
                </p:cNvPr>
                <p:cNvGrpSpPr/>
                <p:nvPr/>
              </p:nvGrpSpPr>
              <p:grpSpPr>
                <a:xfrm>
                  <a:off x="1314120" y="4794393"/>
                  <a:ext cx="1787447" cy="1792785"/>
                  <a:chOff x="1314120" y="4794393"/>
                  <a:chExt cx="1787447" cy="1792785"/>
                </a:xfrm>
                <a:gradFill>
                  <a:gsLst>
                    <a:gs pos="0">
                      <a:srgbClr val="9D9FA1"/>
                    </a:gs>
                    <a:gs pos="70000">
                      <a:srgbClr val="211F26"/>
                    </a:gs>
                  </a:gsLst>
                  <a:lin ang="2700000" scaled="0"/>
                </a:gradFill>
              </p:grpSpPr>
              <p:grpSp>
                <p:nvGrpSpPr>
                  <p:cNvPr id="62" name="Groep 61">
                    <a:extLst>
                      <a:ext uri="{FF2B5EF4-FFF2-40B4-BE49-F238E27FC236}">
                        <a16:creationId xmlns:a16="http://schemas.microsoft.com/office/drawing/2014/main" id="{53357D9D-8CE3-4DF6-BB97-9DB9057FE5E6}"/>
                      </a:ext>
                    </a:extLst>
                  </p:cNvPr>
                  <p:cNvGrpSpPr/>
                  <p:nvPr/>
                </p:nvGrpSpPr>
                <p:grpSpPr>
                  <a:xfrm>
                    <a:off x="1314120" y="4794393"/>
                    <a:ext cx="1787447" cy="1792785"/>
                    <a:chOff x="1314120" y="4794393"/>
                    <a:chExt cx="1787447" cy="1792785"/>
                  </a:xfrm>
                  <a:grpFill/>
                </p:grpSpPr>
                <p:sp>
                  <p:nvSpPr>
                    <p:cNvPr id="67" name="Vrije vorm: vorm 66">
                      <a:extLst>
                        <a:ext uri="{FF2B5EF4-FFF2-40B4-BE49-F238E27FC236}">
                          <a16:creationId xmlns:a16="http://schemas.microsoft.com/office/drawing/2014/main" id="{5532923A-0567-41FC-A2CC-AC48EC8A3783}"/>
                        </a:ext>
                      </a:extLst>
                    </p:cNvPr>
                    <p:cNvSpPr/>
                    <p:nvPr/>
                  </p:nvSpPr>
                  <p:spPr>
                    <a:xfrm>
                      <a:off x="1314120" y="4794393"/>
                      <a:ext cx="854131" cy="854131"/>
                    </a:xfrm>
                    <a:custGeom>
                      <a:avLst/>
                      <a:gdLst>
                        <a:gd name="connsiteX0" fmla="*/ 716202 w 854130"/>
                        <a:gd name="connsiteY0" fmla="*/ 139664 h 854130"/>
                        <a:gd name="connsiteX1" fmla="*/ 716202 w 854130"/>
                        <a:gd name="connsiteY1" fmla="*/ 716202 h 854130"/>
                        <a:gd name="connsiteX2" fmla="*/ 139664 w 854130"/>
                        <a:gd name="connsiteY2" fmla="*/ 716202 h 854130"/>
                        <a:gd name="connsiteX3" fmla="*/ 139664 w 854130"/>
                        <a:gd name="connsiteY3" fmla="*/ 139664 h 854130"/>
                        <a:gd name="connsiteX4" fmla="*/ 716202 w 854130"/>
                        <a:gd name="connsiteY4" fmla="*/ 139664 h 854130"/>
                        <a:gd name="connsiteX5" fmla="*/ 849660 w 854130"/>
                        <a:gd name="connsiteY5" fmla="*/ 6206 h 854130"/>
                        <a:gd name="connsiteX6" fmla="*/ 6206 w 854130"/>
                        <a:gd name="connsiteY6" fmla="*/ 6206 h 854130"/>
                        <a:gd name="connsiteX7" fmla="*/ 6206 w 854130"/>
                        <a:gd name="connsiteY7" fmla="*/ 849660 h 854130"/>
                        <a:gd name="connsiteX8" fmla="*/ 849660 w 854130"/>
                        <a:gd name="connsiteY8" fmla="*/ 849660 h 854130"/>
                        <a:gd name="connsiteX9" fmla="*/ 849660 w 854130"/>
                        <a:gd name="connsiteY9" fmla="*/ 6206 h 854130"/>
                        <a:gd name="connsiteX10" fmla="*/ 849660 w 854130"/>
                        <a:gd name="connsiteY10" fmla="*/ 6206 h 85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130" h="854130">
                          <a:moveTo>
                            <a:pt x="716202" y="139664"/>
                          </a:moveTo>
                          <a:lnTo>
                            <a:pt x="716202" y="716202"/>
                          </a:lnTo>
                          <a:lnTo>
                            <a:pt x="139664" y="716202"/>
                          </a:lnTo>
                          <a:lnTo>
                            <a:pt x="139664" y="139664"/>
                          </a:lnTo>
                          <a:lnTo>
                            <a:pt x="716202" y="139664"/>
                          </a:lnTo>
                          <a:moveTo>
                            <a:pt x="849660" y="6206"/>
                          </a:moveTo>
                          <a:lnTo>
                            <a:pt x="6206" y="6206"/>
                          </a:lnTo>
                          <a:lnTo>
                            <a:pt x="6206" y="849660"/>
                          </a:lnTo>
                          <a:lnTo>
                            <a:pt x="849660" y="849660"/>
                          </a:lnTo>
                          <a:lnTo>
                            <a:pt x="849660" y="6206"/>
                          </a:lnTo>
                          <a:lnTo>
                            <a:pt x="849660" y="6206"/>
                          </a:lnTo>
                          <a:close/>
                        </a:path>
                      </a:pathLst>
                    </a:custGeom>
                    <a:grpFill/>
                    <a:ln w="8858" cap="flat">
                      <a:noFill/>
                      <a:prstDash val="solid"/>
                      <a:miter/>
                    </a:ln>
                  </p:spPr>
                  <p:txBody>
                    <a:bodyPr rtlCol="0" anchor="ctr"/>
                    <a:lstStyle/>
                    <a:p>
                      <a:pPr defTabSz="995469"/>
                      <a:endParaRPr lang="nl-NL" sz="8108">
                        <a:solidFill>
                          <a:srgbClr val="211F26"/>
                        </a:solidFill>
                        <a:latin typeface="Segoe UI Light"/>
                      </a:endParaRPr>
                    </a:p>
                  </p:txBody>
                </p:sp>
                <p:sp>
                  <p:nvSpPr>
                    <p:cNvPr id="68" name="Vrije vorm: vorm 67">
                      <a:extLst>
                        <a:ext uri="{FF2B5EF4-FFF2-40B4-BE49-F238E27FC236}">
                          <a16:creationId xmlns:a16="http://schemas.microsoft.com/office/drawing/2014/main" id="{506932D0-3F6A-4925-90C6-AC92656075B9}"/>
                        </a:ext>
                      </a:extLst>
                    </p:cNvPr>
                    <p:cNvSpPr/>
                    <p:nvPr/>
                  </p:nvSpPr>
                  <p:spPr>
                    <a:xfrm>
                      <a:off x="2247436" y="4794393"/>
                      <a:ext cx="854131" cy="854131"/>
                    </a:xfrm>
                    <a:custGeom>
                      <a:avLst/>
                      <a:gdLst>
                        <a:gd name="connsiteX0" fmla="*/ 716202 w 854130"/>
                        <a:gd name="connsiteY0" fmla="*/ 139664 h 854130"/>
                        <a:gd name="connsiteX1" fmla="*/ 716202 w 854130"/>
                        <a:gd name="connsiteY1" fmla="*/ 716202 h 854130"/>
                        <a:gd name="connsiteX2" fmla="*/ 139664 w 854130"/>
                        <a:gd name="connsiteY2" fmla="*/ 716202 h 854130"/>
                        <a:gd name="connsiteX3" fmla="*/ 139664 w 854130"/>
                        <a:gd name="connsiteY3" fmla="*/ 139664 h 854130"/>
                        <a:gd name="connsiteX4" fmla="*/ 716202 w 854130"/>
                        <a:gd name="connsiteY4" fmla="*/ 139664 h 854130"/>
                        <a:gd name="connsiteX5" fmla="*/ 849660 w 854130"/>
                        <a:gd name="connsiteY5" fmla="*/ 6206 h 854130"/>
                        <a:gd name="connsiteX6" fmla="*/ 6206 w 854130"/>
                        <a:gd name="connsiteY6" fmla="*/ 6206 h 854130"/>
                        <a:gd name="connsiteX7" fmla="*/ 6206 w 854130"/>
                        <a:gd name="connsiteY7" fmla="*/ 849660 h 854130"/>
                        <a:gd name="connsiteX8" fmla="*/ 849660 w 854130"/>
                        <a:gd name="connsiteY8" fmla="*/ 849660 h 854130"/>
                        <a:gd name="connsiteX9" fmla="*/ 849660 w 854130"/>
                        <a:gd name="connsiteY9" fmla="*/ 6206 h 854130"/>
                        <a:gd name="connsiteX10" fmla="*/ 849660 w 854130"/>
                        <a:gd name="connsiteY10" fmla="*/ 6206 h 85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130" h="854130">
                          <a:moveTo>
                            <a:pt x="716202" y="139664"/>
                          </a:moveTo>
                          <a:lnTo>
                            <a:pt x="716202" y="716202"/>
                          </a:lnTo>
                          <a:lnTo>
                            <a:pt x="139664" y="716202"/>
                          </a:lnTo>
                          <a:lnTo>
                            <a:pt x="139664" y="139664"/>
                          </a:lnTo>
                          <a:lnTo>
                            <a:pt x="716202" y="139664"/>
                          </a:lnTo>
                          <a:moveTo>
                            <a:pt x="849660" y="6206"/>
                          </a:moveTo>
                          <a:lnTo>
                            <a:pt x="6206" y="6206"/>
                          </a:lnTo>
                          <a:lnTo>
                            <a:pt x="6206" y="849660"/>
                          </a:lnTo>
                          <a:lnTo>
                            <a:pt x="849660" y="849660"/>
                          </a:lnTo>
                          <a:lnTo>
                            <a:pt x="849660" y="6206"/>
                          </a:lnTo>
                          <a:lnTo>
                            <a:pt x="849660" y="6206"/>
                          </a:lnTo>
                          <a:close/>
                        </a:path>
                      </a:pathLst>
                    </a:custGeom>
                    <a:grpFill/>
                    <a:ln w="8858" cap="flat">
                      <a:noFill/>
                      <a:prstDash val="solid"/>
                      <a:miter/>
                    </a:ln>
                  </p:spPr>
                  <p:txBody>
                    <a:bodyPr rtlCol="0" anchor="ctr"/>
                    <a:lstStyle/>
                    <a:p>
                      <a:pPr defTabSz="995469"/>
                      <a:endParaRPr lang="nl-NL" sz="8108">
                        <a:solidFill>
                          <a:srgbClr val="211F26"/>
                        </a:solidFill>
                        <a:latin typeface="Segoe UI Light"/>
                      </a:endParaRPr>
                    </a:p>
                  </p:txBody>
                </p:sp>
                <p:sp>
                  <p:nvSpPr>
                    <p:cNvPr id="69" name="Vrije vorm: vorm 68">
                      <a:extLst>
                        <a:ext uri="{FF2B5EF4-FFF2-40B4-BE49-F238E27FC236}">
                          <a16:creationId xmlns:a16="http://schemas.microsoft.com/office/drawing/2014/main" id="{F86F74E6-6FEB-4368-8ACE-5F368D68B28E}"/>
                        </a:ext>
                      </a:extLst>
                    </p:cNvPr>
                    <p:cNvSpPr/>
                    <p:nvPr/>
                  </p:nvSpPr>
                  <p:spPr>
                    <a:xfrm>
                      <a:off x="1314120" y="5733047"/>
                      <a:ext cx="854131" cy="854131"/>
                    </a:xfrm>
                    <a:custGeom>
                      <a:avLst/>
                      <a:gdLst>
                        <a:gd name="connsiteX0" fmla="*/ 716202 w 854130"/>
                        <a:gd name="connsiteY0" fmla="*/ 139664 h 854130"/>
                        <a:gd name="connsiteX1" fmla="*/ 716202 w 854130"/>
                        <a:gd name="connsiteY1" fmla="*/ 716202 h 854130"/>
                        <a:gd name="connsiteX2" fmla="*/ 139664 w 854130"/>
                        <a:gd name="connsiteY2" fmla="*/ 716202 h 854130"/>
                        <a:gd name="connsiteX3" fmla="*/ 139664 w 854130"/>
                        <a:gd name="connsiteY3" fmla="*/ 139664 h 854130"/>
                        <a:gd name="connsiteX4" fmla="*/ 716202 w 854130"/>
                        <a:gd name="connsiteY4" fmla="*/ 139664 h 854130"/>
                        <a:gd name="connsiteX5" fmla="*/ 849660 w 854130"/>
                        <a:gd name="connsiteY5" fmla="*/ 6206 h 854130"/>
                        <a:gd name="connsiteX6" fmla="*/ 6206 w 854130"/>
                        <a:gd name="connsiteY6" fmla="*/ 6206 h 854130"/>
                        <a:gd name="connsiteX7" fmla="*/ 6206 w 854130"/>
                        <a:gd name="connsiteY7" fmla="*/ 849660 h 854130"/>
                        <a:gd name="connsiteX8" fmla="*/ 849660 w 854130"/>
                        <a:gd name="connsiteY8" fmla="*/ 849660 h 854130"/>
                        <a:gd name="connsiteX9" fmla="*/ 849660 w 854130"/>
                        <a:gd name="connsiteY9" fmla="*/ 6206 h 854130"/>
                        <a:gd name="connsiteX10" fmla="*/ 849660 w 854130"/>
                        <a:gd name="connsiteY10" fmla="*/ 6206 h 85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130" h="854130">
                          <a:moveTo>
                            <a:pt x="716202" y="139664"/>
                          </a:moveTo>
                          <a:lnTo>
                            <a:pt x="716202" y="716202"/>
                          </a:lnTo>
                          <a:lnTo>
                            <a:pt x="139664" y="716202"/>
                          </a:lnTo>
                          <a:lnTo>
                            <a:pt x="139664" y="139664"/>
                          </a:lnTo>
                          <a:lnTo>
                            <a:pt x="716202" y="139664"/>
                          </a:lnTo>
                          <a:moveTo>
                            <a:pt x="849660" y="6206"/>
                          </a:moveTo>
                          <a:lnTo>
                            <a:pt x="6206" y="6206"/>
                          </a:lnTo>
                          <a:lnTo>
                            <a:pt x="6206" y="849660"/>
                          </a:lnTo>
                          <a:lnTo>
                            <a:pt x="849660" y="849660"/>
                          </a:lnTo>
                          <a:lnTo>
                            <a:pt x="849660" y="6206"/>
                          </a:lnTo>
                          <a:lnTo>
                            <a:pt x="849660" y="6206"/>
                          </a:lnTo>
                          <a:close/>
                        </a:path>
                      </a:pathLst>
                    </a:custGeom>
                    <a:grpFill/>
                    <a:ln w="8858" cap="flat">
                      <a:noFill/>
                      <a:prstDash val="solid"/>
                      <a:miter/>
                    </a:ln>
                  </p:spPr>
                  <p:txBody>
                    <a:bodyPr rtlCol="0" anchor="ctr"/>
                    <a:lstStyle/>
                    <a:p>
                      <a:pPr defTabSz="995469"/>
                      <a:endParaRPr lang="nl-NL" sz="8108">
                        <a:solidFill>
                          <a:srgbClr val="211F26"/>
                        </a:solidFill>
                        <a:latin typeface="Segoe UI Light"/>
                      </a:endParaRPr>
                    </a:p>
                  </p:txBody>
                </p:sp>
                <p:sp>
                  <p:nvSpPr>
                    <p:cNvPr id="70" name="Vrije vorm: vorm 69">
                      <a:extLst>
                        <a:ext uri="{FF2B5EF4-FFF2-40B4-BE49-F238E27FC236}">
                          <a16:creationId xmlns:a16="http://schemas.microsoft.com/office/drawing/2014/main" id="{D60070CE-E63C-4DF7-A2E1-54EE4EAA257C}"/>
                        </a:ext>
                      </a:extLst>
                    </p:cNvPr>
                    <p:cNvSpPr/>
                    <p:nvPr/>
                  </p:nvSpPr>
                  <p:spPr>
                    <a:xfrm>
                      <a:off x="2247436" y="5733047"/>
                      <a:ext cx="854131" cy="854131"/>
                    </a:xfrm>
                    <a:custGeom>
                      <a:avLst/>
                      <a:gdLst>
                        <a:gd name="connsiteX0" fmla="*/ 716202 w 854130"/>
                        <a:gd name="connsiteY0" fmla="*/ 139664 h 854130"/>
                        <a:gd name="connsiteX1" fmla="*/ 716202 w 854130"/>
                        <a:gd name="connsiteY1" fmla="*/ 716202 h 854130"/>
                        <a:gd name="connsiteX2" fmla="*/ 139664 w 854130"/>
                        <a:gd name="connsiteY2" fmla="*/ 716202 h 854130"/>
                        <a:gd name="connsiteX3" fmla="*/ 139664 w 854130"/>
                        <a:gd name="connsiteY3" fmla="*/ 139664 h 854130"/>
                        <a:gd name="connsiteX4" fmla="*/ 716202 w 854130"/>
                        <a:gd name="connsiteY4" fmla="*/ 139664 h 854130"/>
                        <a:gd name="connsiteX5" fmla="*/ 849660 w 854130"/>
                        <a:gd name="connsiteY5" fmla="*/ 6206 h 854130"/>
                        <a:gd name="connsiteX6" fmla="*/ 6206 w 854130"/>
                        <a:gd name="connsiteY6" fmla="*/ 6206 h 854130"/>
                        <a:gd name="connsiteX7" fmla="*/ 6206 w 854130"/>
                        <a:gd name="connsiteY7" fmla="*/ 849660 h 854130"/>
                        <a:gd name="connsiteX8" fmla="*/ 849660 w 854130"/>
                        <a:gd name="connsiteY8" fmla="*/ 849660 h 854130"/>
                        <a:gd name="connsiteX9" fmla="*/ 849660 w 854130"/>
                        <a:gd name="connsiteY9" fmla="*/ 6206 h 854130"/>
                        <a:gd name="connsiteX10" fmla="*/ 849660 w 854130"/>
                        <a:gd name="connsiteY10" fmla="*/ 6206 h 85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130" h="854130">
                          <a:moveTo>
                            <a:pt x="716202" y="139664"/>
                          </a:moveTo>
                          <a:lnTo>
                            <a:pt x="716202" y="716202"/>
                          </a:lnTo>
                          <a:lnTo>
                            <a:pt x="139664" y="716202"/>
                          </a:lnTo>
                          <a:lnTo>
                            <a:pt x="139664" y="139664"/>
                          </a:lnTo>
                          <a:lnTo>
                            <a:pt x="716202" y="139664"/>
                          </a:lnTo>
                          <a:moveTo>
                            <a:pt x="849660" y="6206"/>
                          </a:moveTo>
                          <a:lnTo>
                            <a:pt x="6206" y="6206"/>
                          </a:lnTo>
                          <a:lnTo>
                            <a:pt x="6206" y="849660"/>
                          </a:lnTo>
                          <a:lnTo>
                            <a:pt x="849660" y="849660"/>
                          </a:lnTo>
                          <a:lnTo>
                            <a:pt x="849660" y="6206"/>
                          </a:lnTo>
                          <a:lnTo>
                            <a:pt x="849660" y="6206"/>
                          </a:lnTo>
                          <a:close/>
                        </a:path>
                      </a:pathLst>
                    </a:custGeom>
                    <a:grpFill/>
                    <a:ln w="8858" cap="flat">
                      <a:noFill/>
                      <a:prstDash val="solid"/>
                      <a:miter/>
                    </a:ln>
                  </p:spPr>
                  <p:txBody>
                    <a:bodyPr rtlCol="0" anchor="ctr"/>
                    <a:lstStyle/>
                    <a:p>
                      <a:pPr defTabSz="995469"/>
                      <a:endParaRPr lang="nl-NL" sz="8108">
                        <a:solidFill>
                          <a:srgbClr val="211F26"/>
                        </a:solidFill>
                        <a:latin typeface="Segoe UI Light"/>
                      </a:endParaRPr>
                    </a:p>
                  </p:txBody>
                </p:sp>
              </p:grpSp>
              <p:grpSp>
                <p:nvGrpSpPr>
                  <p:cNvPr id="63" name="Groep 62">
                    <a:extLst>
                      <a:ext uri="{FF2B5EF4-FFF2-40B4-BE49-F238E27FC236}">
                        <a16:creationId xmlns:a16="http://schemas.microsoft.com/office/drawing/2014/main" id="{23C36C15-D681-461C-89FB-ECF72A4CE37D}"/>
                      </a:ext>
                    </a:extLst>
                  </p:cNvPr>
                  <p:cNvGrpSpPr/>
                  <p:nvPr/>
                </p:nvGrpSpPr>
                <p:grpSpPr>
                  <a:xfrm>
                    <a:off x="1544558" y="5023941"/>
                    <a:ext cx="1270519" cy="1329241"/>
                    <a:chOff x="1544558" y="5023941"/>
                    <a:chExt cx="1270519" cy="1329241"/>
                  </a:xfrm>
                  <a:grpFill/>
                </p:grpSpPr>
                <p:sp>
                  <p:nvSpPr>
                    <p:cNvPr id="64" name="Vrije vorm: vorm 63">
                      <a:extLst>
                        <a:ext uri="{FF2B5EF4-FFF2-40B4-BE49-F238E27FC236}">
                          <a16:creationId xmlns:a16="http://schemas.microsoft.com/office/drawing/2014/main" id="{45DE9FCA-DA0B-4A5C-950B-0E3EE9987B91}"/>
                        </a:ext>
                      </a:extLst>
                    </p:cNvPr>
                    <p:cNvSpPr/>
                    <p:nvPr/>
                  </p:nvSpPr>
                  <p:spPr>
                    <a:xfrm>
                      <a:off x="1544558" y="5033728"/>
                      <a:ext cx="391477" cy="391477"/>
                    </a:xfrm>
                    <a:custGeom>
                      <a:avLst/>
                      <a:gdLst>
                        <a:gd name="connsiteX0" fmla="*/ 338071 w 391476"/>
                        <a:gd name="connsiteY0" fmla="*/ 146781 h 391476"/>
                        <a:gd name="connsiteX1" fmla="*/ 338071 w 391476"/>
                        <a:gd name="connsiteY1" fmla="*/ 54251 h 391476"/>
                        <a:gd name="connsiteX2" fmla="*/ 290026 w 391476"/>
                        <a:gd name="connsiteY2" fmla="*/ 54251 h 391476"/>
                        <a:gd name="connsiteX3" fmla="*/ 290026 w 391476"/>
                        <a:gd name="connsiteY3" fmla="*/ 98737 h 391476"/>
                        <a:gd name="connsiteX4" fmla="*/ 197496 w 391476"/>
                        <a:gd name="connsiteY4" fmla="*/ 6206 h 391476"/>
                        <a:gd name="connsiteX5" fmla="*/ 6206 w 391476"/>
                        <a:gd name="connsiteY5" fmla="*/ 197496 h 391476"/>
                        <a:gd name="connsiteX6" fmla="*/ 7096 w 391476"/>
                        <a:gd name="connsiteY6" fmla="*/ 387896 h 391476"/>
                        <a:gd name="connsiteX7" fmla="*/ 146781 w 391476"/>
                        <a:gd name="connsiteY7" fmla="*/ 387896 h 391476"/>
                        <a:gd name="connsiteX8" fmla="*/ 242871 w 391476"/>
                        <a:gd name="connsiteY8" fmla="*/ 387896 h 391476"/>
                        <a:gd name="connsiteX9" fmla="*/ 388785 w 391476"/>
                        <a:gd name="connsiteY9" fmla="*/ 387896 h 391476"/>
                        <a:gd name="connsiteX10" fmla="*/ 388785 w 391476"/>
                        <a:gd name="connsiteY10" fmla="*/ 197496 h 391476"/>
                        <a:gd name="connsiteX11" fmla="*/ 338071 w 391476"/>
                        <a:gd name="connsiteY11" fmla="*/ 146781 h 39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1476" h="391476">
                          <a:moveTo>
                            <a:pt x="338071" y="146781"/>
                          </a:moveTo>
                          <a:lnTo>
                            <a:pt x="338071" y="54251"/>
                          </a:lnTo>
                          <a:lnTo>
                            <a:pt x="290026" y="54251"/>
                          </a:lnTo>
                          <a:lnTo>
                            <a:pt x="290026" y="98737"/>
                          </a:lnTo>
                          <a:lnTo>
                            <a:pt x="197496" y="6206"/>
                          </a:lnTo>
                          <a:lnTo>
                            <a:pt x="6206" y="197496"/>
                          </a:lnTo>
                          <a:lnTo>
                            <a:pt x="7096" y="387896"/>
                          </a:lnTo>
                          <a:lnTo>
                            <a:pt x="146781" y="387896"/>
                          </a:lnTo>
                          <a:lnTo>
                            <a:pt x="242871" y="387896"/>
                          </a:lnTo>
                          <a:lnTo>
                            <a:pt x="388785" y="387896"/>
                          </a:lnTo>
                          <a:lnTo>
                            <a:pt x="388785" y="197496"/>
                          </a:lnTo>
                          <a:lnTo>
                            <a:pt x="338071" y="146781"/>
                          </a:lnTo>
                          <a:close/>
                        </a:path>
                      </a:pathLst>
                    </a:custGeom>
                    <a:grpFill/>
                    <a:ln w="8858" cap="flat">
                      <a:noFill/>
                      <a:prstDash val="solid"/>
                      <a:miter/>
                    </a:ln>
                  </p:spPr>
                  <p:txBody>
                    <a:bodyPr rtlCol="0" anchor="ctr"/>
                    <a:lstStyle/>
                    <a:p>
                      <a:pPr defTabSz="995469"/>
                      <a:endParaRPr lang="nl-NL" sz="8108">
                        <a:solidFill>
                          <a:srgbClr val="211F26"/>
                        </a:solidFill>
                        <a:latin typeface="Segoe UI Light"/>
                      </a:endParaRPr>
                    </a:p>
                  </p:txBody>
                </p:sp>
                <p:sp>
                  <p:nvSpPr>
                    <p:cNvPr id="65" name="Vrije vorm: vorm 64">
                      <a:extLst>
                        <a:ext uri="{FF2B5EF4-FFF2-40B4-BE49-F238E27FC236}">
                          <a16:creationId xmlns:a16="http://schemas.microsoft.com/office/drawing/2014/main" id="{AE098080-0971-41A5-BDC6-7605C3636488}"/>
                        </a:ext>
                      </a:extLst>
                    </p:cNvPr>
                    <p:cNvSpPr/>
                    <p:nvPr/>
                  </p:nvSpPr>
                  <p:spPr>
                    <a:xfrm>
                      <a:off x="2530367" y="5023941"/>
                      <a:ext cx="284710" cy="391477"/>
                    </a:xfrm>
                    <a:custGeom>
                      <a:avLst/>
                      <a:gdLst>
                        <a:gd name="connsiteX0" fmla="*/ 208172 w 284710"/>
                        <a:gd name="connsiteY0" fmla="*/ 169914 h 391476"/>
                        <a:gd name="connsiteX1" fmla="*/ 238423 w 284710"/>
                        <a:gd name="connsiteY1" fmla="*/ 100516 h 391476"/>
                        <a:gd name="connsiteX2" fmla="*/ 145892 w 284710"/>
                        <a:gd name="connsiteY2" fmla="*/ 6206 h 391476"/>
                        <a:gd name="connsiteX3" fmla="*/ 53361 w 284710"/>
                        <a:gd name="connsiteY3" fmla="*/ 100516 h 391476"/>
                        <a:gd name="connsiteX4" fmla="*/ 83611 w 284710"/>
                        <a:gd name="connsiteY4" fmla="*/ 169914 h 391476"/>
                        <a:gd name="connsiteX5" fmla="*/ 6206 w 284710"/>
                        <a:gd name="connsiteY5" fmla="*/ 272232 h 391476"/>
                        <a:gd name="connsiteX6" fmla="*/ 6206 w 284710"/>
                        <a:gd name="connsiteY6" fmla="*/ 321167 h 391476"/>
                        <a:gd name="connsiteX7" fmla="*/ 6206 w 284710"/>
                        <a:gd name="connsiteY7" fmla="*/ 332733 h 391476"/>
                        <a:gd name="connsiteX8" fmla="*/ 6206 w 284710"/>
                        <a:gd name="connsiteY8" fmla="*/ 342520 h 391476"/>
                        <a:gd name="connsiteX9" fmla="*/ 6206 w 284710"/>
                        <a:gd name="connsiteY9" fmla="*/ 346079 h 391476"/>
                        <a:gd name="connsiteX10" fmla="*/ 6206 w 284710"/>
                        <a:gd name="connsiteY10" fmla="*/ 358535 h 391476"/>
                        <a:gd name="connsiteX11" fmla="*/ 6206 w 284710"/>
                        <a:gd name="connsiteY11" fmla="*/ 389675 h 391476"/>
                        <a:gd name="connsiteX12" fmla="*/ 287357 w 284710"/>
                        <a:gd name="connsiteY12" fmla="*/ 389675 h 391476"/>
                        <a:gd name="connsiteX13" fmla="*/ 287357 w 284710"/>
                        <a:gd name="connsiteY13" fmla="*/ 272232 h 391476"/>
                        <a:gd name="connsiteX14" fmla="*/ 208172 w 284710"/>
                        <a:gd name="connsiteY14" fmla="*/ 169914 h 39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710" h="391476">
                          <a:moveTo>
                            <a:pt x="208172" y="169914"/>
                          </a:moveTo>
                          <a:cubicBezTo>
                            <a:pt x="226856" y="153010"/>
                            <a:pt x="238423" y="128097"/>
                            <a:pt x="238423" y="100516"/>
                          </a:cubicBezTo>
                          <a:cubicBezTo>
                            <a:pt x="238423" y="48912"/>
                            <a:pt x="196606" y="6206"/>
                            <a:pt x="145892" y="6206"/>
                          </a:cubicBezTo>
                          <a:cubicBezTo>
                            <a:pt x="95178" y="6206"/>
                            <a:pt x="53361" y="48023"/>
                            <a:pt x="53361" y="100516"/>
                          </a:cubicBezTo>
                          <a:cubicBezTo>
                            <a:pt x="53361" y="128097"/>
                            <a:pt x="64927" y="152120"/>
                            <a:pt x="83611" y="169914"/>
                          </a:cubicBezTo>
                          <a:cubicBezTo>
                            <a:pt x="37346" y="187709"/>
                            <a:pt x="6206" y="224187"/>
                            <a:pt x="6206" y="272232"/>
                          </a:cubicBezTo>
                          <a:lnTo>
                            <a:pt x="6206" y="321167"/>
                          </a:lnTo>
                          <a:lnTo>
                            <a:pt x="6206" y="332733"/>
                          </a:lnTo>
                          <a:lnTo>
                            <a:pt x="6206" y="342520"/>
                          </a:lnTo>
                          <a:lnTo>
                            <a:pt x="6206" y="346079"/>
                          </a:lnTo>
                          <a:lnTo>
                            <a:pt x="6206" y="358535"/>
                          </a:lnTo>
                          <a:lnTo>
                            <a:pt x="6206" y="389675"/>
                          </a:lnTo>
                          <a:lnTo>
                            <a:pt x="287357" y="389675"/>
                          </a:lnTo>
                          <a:lnTo>
                            <a:pt x="287357" y="272232"/>
                          </a:lnTo>
                          <a:cubicBezTo>
                            <a:pt x="285578" y="224187"/>
                            <a:pt x="253548" y="186819"/>
                            <a:pt x="208172" y="169914"/>
                          </a:cubicBezTo>
                          <a:close/>
                        </a:path>
                      </a:pathLst>
                    </a:custGeom>
                    <a:grpFill/>
                    <a:ln w="8858" cap="flat">
                      <a:noFill/>
                      <a:prstDash val="solid"/>
                      <a:miter/>
                    </a:ln>
                  </p:spPr>
                  <p:txBody>
                    <a:bodyPr rtlCol="0" anchor="ctr"/>
                    <a:lstStyle/>
                    <a:p>
                      <a:pPr defTabSz="995469"/>
                      <a:endParaRPr lang="nl-NL" sz="8108">
                        <a:solidFill>
                          <a:srgbClr val="211F26"/>
                        </a:solidFill>
                        <a:latin typeface="Segoe UI Light"/>
                      </a:endParaRPr>
                    </a:p>
                  </p:txBody>
                </p:sp>
                <p:sp>
                  <p:nvSpPr>
                    <p:cNvPr id="66" name="Vrije vorm: vorm 65">
                      <a:extLst>
                        <a:ext uri="{FF2B5EF4-FFF2-40B4-BE49-F238E27FC236}">
                          <a16:creationId xmlns:a16="http://schemas.microsoft.com/office/drawing/2014/main" id="{5431D9CC-5754-49CD-92E0-D1178DEE0627}"/>
                        </a:ext>
                      </a:extLst>
                    </p:cNvPr>
                    <p:cNvSpPr/>
                    <p:nvPr/>
                  </p:nvSpPr>
                  <p:spPr>
                    <a:xfrm>
                      <a:off x="1599720" y="5961705"/>
                      <a:ext cx="275813" cy="391477"/>
                    </a:xfrm>
                    <a:custGeom>
                      <a:avLst/>
                      <a:gdLst>
                        <a:gd name="connsiteX0" fmla="*/ 142333 w 275813"/>
                        <a:gd name="connsiteY0" fmla="*/ 388785 h 391476"/>
                        <a:gd name="connsiteX1" fmla="*/ 278460 w 275813"/>
                        <a:gd name="connsiteY1" fmla="*/ 252658 h 391476"/>
                        <a:gd name="connsiteX2" fmla="*/ 274011 w 275813"/>
                        <a:gd name="connsiteY2" fmla="*/ 219738 h 391476"/>
                        <a:gd name="connsiteX3" fmla="*/ 269563 w 275813"/>
                        <a:gd name="connsiteY3" fmla="*/ 206393 h 391476"/>
                        <a:gd name="connsiteX4" fmla="*/ 242871 w 275813"/>
                        <a:gd name="connsiteY4" fmla="*/ 161907 h 391476"/>
                        <a:gd name="connsiteX5" fmla="*/ 142333 w 275813"/>
                        <a:gd name="connsiteY5" fmla="*/ 6206 h 391476"/>
                        <a:gd name="connsiteX6" fmla="*/ 41795 w 275813"/>
                        <a:gd name="connsiteY6" fmla="*/ 161907 h 391476"/>
                        <a:gd name="connsiteX7" fmla="*/ 15103 w 275813"/>
                        <a:gd name="connsiteY7" fmla="*/ 206393 h 391476"/>
                        <a:gd name="connsiteX8" fmla="*/ 10654 w 275813"/>
                        <a:gd name="connsiteY8" fmla="*/ 219738 h 391476"/>
                        <a:gd name="connsiteX9" fmla="*/ 6206 w 275813"/>
                        <a:gd name="connsiteY9" fmla="*/ 252658 h 391476"/>
                        <a:gd name="connsiteX10" fmla="*/ 142333 w 275813"/>
                        <a:gd name="connsiteY10" fmla="*/ 388785 h 391476"/>
                        <a:gd name="connsiteX11" fmla="*/ 142333 w 275813"/>
                        <a:gd name="connsiteY11" fmla="*/ 388785 h 39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5813" h="391476">
                          <a:moveTo>
                            <a:pt x="142333" y="388785"/>
                          </a:moveTo>
                          <a:cubicBezTo>
                            <a:pt x="217069" y="388785"/>
                            <a:pt x="278460" y="328284"/>
                            <a:pt x="278460" y="252658"/>
                          </a:cubicBezTo>
                          <a:cubicBezTo>
                            <a:pt x="278460" y="241092"/>
                            <a:pt x="276681" y="230415"/>
                            <a:pt x="274011" y="219738"/>
                          </a:cubicBezTo>
                          <a:cubicBezTo>
                            <a:pt x="273122" y="215290"/>
                            <a:pt x="271342" y="210841"/>
                            <a:pt x="269563" y="206393"/>
                          </a:cubicBezTo>
                          <a:lnTo>
                            <a:pt x="242871" y="161907"/>
                          </a:lnTo>
                          <a:lnTo>
                            <a:pt x="142333" y="6206"/>
                          </a:lnTo>
                          <a:lnTo>
                            <a:pt x="41795" y="161907"/>
                          </a:lnTo>
                          <a:lnTo>
                            <a:pt x="15103" y="206393"/>
                          </a:lnTo>
                          <a:cubicBezTo>
                            <a:pt x="13324" y="210841"/>
                            <a:pt x="12434" y="215290"/>
                            <a:pt x="10654" y="219738"/>
                          </a:cubicBezTo>
                          <a:cubicBezTo>
                            <a:pt x="7985" y="230415"/>
                            <a:pt x="6206" y="241092"/>
                            <a:pt x="6206" y="252658"/>
                          </a:cubicBezTo>
                          <a:cubicBezTo>
                            <a:pt x="6206" y="327395"/>
                            <a:pt x="67596" y="388785"/>
                            <a:pt x="142333" y="388785"/>
                          </a:cubicBezTo>
                          <a:lnTo>
                            <a:pt x="142333" y="388785"/>
                          </a:lnTo>
                          <a:close/>
                        </a:path>
                      </a:pathLst>
                    </a:custGeom>
                    <a:grpFill/>
                    <a:ln w="8858" cap="flat">
                      <a:noFill/>
                      <a:prstDash val="solid"/>
                      <a:miter/>
                    </a:ln>
                  </p:spPr>
                  <p:txBody>
                    <a:bodyPr rtlCol="0" anchor="ctr"/>
                    <a:lstStyle/>
                    <a:p>
                      <a:pPr defTabSz="995469"/>
                      <a:endParaRPr lang="nl-NL" sz="8108">
                        <a:solidFill>
                          <a:srgbClr val="211F26"/>
                        </a:solidFill>
                        <a:latin typeface="Segoe UI Light"/>
                      </a:endParaRPr>
                    </a:p>
                  </p:txBody>
                </p:sp>
              </p:grpSp>
            </p:grpSp>
            <p:sp>
              <p:nvSpPr>
                <p:cNvPr id="61" name="Vrije vorm: vorm 60">
                  <a:extLst>
                    <a:ext uri="{FF2B5EF4-FFF2-40B4-BE49-F238E27FC236}">
                      <a16:creationId xmlns:a16="http://schemas.microsoft.com/office/drawing/2014/main" id="{2406ACA4-5E79-4C8F-AB0D-E8537B4B56FB}"/>
                    </a:ext>
                  </a:extLst>
                </p:cNvPr>
                <p:cNvSpPr/>
                <p:nvPr/>
              </p:nvSpPr>
              <p:spPr>
                <a:xfrm>
                  <a:off x="2476984" y="5962595"/>
                  <a:ext cx="391477" cy="391477"/>
                </a:xfrm>
                <a:custGeom>
                  <a:avLst/>
                  <a:gdLst>
                    <a:gd name="connsiteX0" fmla="*/ 43574 w 391476"/>
                    <a:gd name="connsiteY0" fmla="*/ 81832 h 391476"/>
                    <a:gd name="connsiteX1" fmla="*/ 10654 w 391476"/>
                    <a:gd name="connsiteY1" fmla="*/ 149451 h 391476"/>
                    <a:gd name="connsiteX2" fmla="*/ 65817 w 391476"/>
                    <a:gd name="connsiteY2" fmla="*/ 176142 h 391476"/>
                    <a:gd name="connsiteX3" fmla="*/ 64038 w 391476"/>
                    <a:gd name="connsiteY3" fmla="*/ 205503 h 391476"/>
                    <a:gd name="connsiteX4" fmla="*/ 6206 w 391476"/>
                    <a:gd name="connsiteY4" fmla="*/ 225966 h 391476"/>
                    <a:gd name="connsiteX5" fmla="*/ 31118 w 391476"/>
                    <a:gd name="connsiteY5" fmla="*/ 297144 h 391476"/>
                    <a:gd name="connsiteX6" fmla="*/ 88950 w 391476"/>
                    <a:gd name="connsiteY6" fmla="*/ 276680 h 391476"/>
                    <a:gd name="connsiteX7" fmla="*/ 108524 w 391476"/>
                    <a:gd name="connsiteY7" fmla="*/ 298034 h 391476"/>
                    <a:gd name="connsiteX8" fmla="*/ 81832 w 391476"/>
                    <a:gd name="connsiteY8" fmla="*/ 353196 h 391476"/>
                    <a:gd name="connsiteX9" fmla="*/ 149451 w 391476"/>
                    <a:gd name="connsiteY9" fmla="*/ 386116 h 391476"/>
                    <a:gd name="connsiteX10" fmla="*/ 176142 w 391476"/>
                    <a:gd name="connsiteY10" fmla="*/ 330953 h 391476"/>
                    <a:gd name="connsiteX11" fmla="*/ 205503 w 391476"/>
                    <a:gd name="connsiteY11" fmla="*/ 332733 h 391476"/>
                    <a:gd name="connsiteX12" fmla="*/ 225966 w 391476"/>
                    <a:gd name="connsiteY12" fmla="*/ 390565 h 391476"/>
                    <a:gd name="connsiteX13" fmla="*/ 297144 w 391476"/>
                    <a:gd name="connsiteY13" fmla="*/ 365652 h 391476"/>
                    <a:gd name="connsiteX14" fmla="*/ 276681 w 391476"/>
                    <a:gd name="connsiteY14" fmla="*/ 307821 h 391476"/>
                    <a:gd name="connsiteX15" fmla="*/ 298034 w 391476"/>
                    <a:gd name="connsiteY15" fmla="*/ 288247 h 391476"/>
                    <a:gd name="connsiteX16" fmla="*/ 353196 w 391476"/>
                    <a:gd name="connsiteY16" fmla="*/ 314938 h 391476"/>
                    <a:gd name="connsiteX17" fmla="*/ 386116 w 391476"/>
                    <a:gd name="connsiteY17" fmla="*/ 247320 h 391476"/>
                    <a:gd name="connsiteX18" fmla="*/ 330953 w 391476"/>
                    <a:gd name="connsiteY18" fmla="*/ 220628 h 391476"/>
                    <a:gd name="connsiteX19" fmla="*/ 332733 w 391476"/>
                    <a:gd name="connsiteY19" fmla="*/ 191267 h 391476"/>
                    <a:gd name="connsiteX20" fmla="*/ 390565 w 391476"/>
                    <a:gd name="connsiteY20" fmla="*/ 170804 h 391476"/>
                    <a:gd name="connsiteX21" fmla="*/ 365653 w 391476"/>
                    <a:gd name="connsiteY21" fmla="*/ 99626 h 391476"/>
                    <a:gd name="connsiteX22" fmla="*/ 307821 w 391476"/>
                    <a:gd name="connsiteY22" fmla="*/ 120090 h 391476"/>
                    <a:gd name="connsiteX23" fmla="*/ 288247 w 391476"/>
                    <a:gd name="connsiteY23" fmla="*/ 98737 h 391476"/>
                    <a:gd name="connsiteX24" fmla="*/ 314938 w 391476"/>
                    <a:gd name="connsiteY24" fmla="*/ 43574 h 391476"/>
                    <a:gd name="connsiteX25" fmla="*/ 247320 w 391476"/>
                    <a:gd name="connsiteY25" fmla="*/ 10654 h 391476"/>
                    <a:gd name="connsiteX26" fmla="*/ 220628 w 391476"/>
                    <a:gd name="connsiteY26" fmla="*/ 65817 h 391476"/>
                    <a:gd name="connsiteX27" fmla="*/ 191267 w 391476"/>
                    <a:gd name="connsiteY27" fmla="*/ 64038 h 391476"/>
                    <a:gd name="connsiteX28" fmla="*/ 170804 w 391476"/>
                    <a:gd name="connsiteY28" fmla="*/ 6206 h 391476"/>
                    <a:gd name="connsiteX29" fmla="*/ 99626 w 391476"/>
                    <a:gd name="connsiteY29" fmla="*/ 31118 h 391476"/>
                    <a:gd name="connsiteX30" fmla="*/ 120090 w 391476"/>
                    <a:gd name="connsiteY30" fmla="*/ 88950 h 391476"/>
                    <a:gd name="connsiteX31" fmla="*/ 98737 w 391476"/>
                    <a:gd name="connsiteY31" fmla="*/ 108524 h 391476"/>
                    <a:gd name="connsiteX32" fmla="*/ 43574 w 391476"/>
                    <a:gd name="connsiteY32" fmla="*/ 81832 h 39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91476" h="391476">
                      <a:moveTo>
                        <a:pt x="43574" y="81832"/>
                      </a:moveTo>
                      <a:lnTo>
                        <a:pt x="10654" y="149451"/>
                      </a:lnTo>
                      <a:lnTo>
                        <a:pt x="65817" y="176142"/>
                      </a:lnTo>
                      <a:cubicBezTo>
                        <a:pt x="64038" y="185929"/>
                        <a:pt x="64038" y="195716"/>
                        <a:pt x="64038" y="205503"/>
                      </a:cubicBezTo>
                      <a:lnTo>
                        <a:pt x="6206" y="225966"/>
                      </a:lnTo>
                      <a:lnTo>
                        <a:pt x="31118" y="297144"/>
                      </a:lnTo>
                      <a:lnTo>
                        <a:pt x="88950" y="276680"/>
                      </a:lnTo>
                      <a:cubicBezTo>
                        <a:pt x="94288" y="284688"/>
                        <a:pt x="101406" y="291806"/>
                        <a:pt x="108524" y="298034"/>
                      </a:cubicBezTo>
                      <a:lnTo>
                        <a:pt x="81832" y="353196"/>
                      </a:lnTo>
                      <a:lnTo>
                        <a:pt x="149451" y="386116"/>
                      </a:lnTo>
                      <a:lnTo>
                        <a:pt x="176142" y="330953"/>
                      </a:lnTo>
                      <a:cubicBezTo>
                        <a:pt x="185929" y="332733"/>
                        <a:pt x="195716" y="332733"/>
                        <a:pt x="205503" y="332733"/>
                      </a:cubicBezTo>
                      <a:lnTo>
                        <a:pt x="225966" y="390565"/>
                      </a:lnTo>
                      <a:lnTo>
                        <a:pt x="297144" y="365652"/>
                      </a:lnTo>
                      <a:lnTo>
                        <a:pt x="276681" y="307821"/>
                      </a:lnTo>
                      <a:cubicBezTo>
                        <a:pt x="284688" y="302482"/>
                        <a:pt x="291806" y="295365"/>
                        <a:pt x="298034" y="288247"/>
                      </a:cubicBezTo>
                      <a:lnTo>
                        <a:pt x="353196" y="314938"/>
                      </a:lnTo>
                      <a:lnTo>
                        <a:pt x="386116" y="247320"/>
                      </a:lnTo>
                      <a:lnTo>
                        <a:pt x="330953" y="220628"/>
                      </a:lnTo>
                      <a:cubicBezTo>
                        <a:pt x="332733" y="210841"/>
                        <a:pt x="332733" y="201054"/>
                        <a:pt x="332733" y="191267"/>
                      </a:cubicBezTo>
                      <a:lnTo>
                        <a:pt x="390565" y="170804"/>
                      </a:lnTo>
                      <a:lnTo>
                        <a:pt x="365653" y="99626"/>
                      </a:lnTo>
                      <a:lnTo>
                        <a:pt x="307821" y="120090"/>
                      </a:lnTo>
                      <a:cubicBezTo>
                        <a:pt x="302482" y="112082"/>
                        <a:pt x="295365" y="104965"/>
                        <a:pt x="288247" y="98737"/>
                      </a:cubicBezTo>
                      <a:lnTo>
                        <a:pt x="314938" y="43574"/>
                      </a:lnTo>
                      <a:lnTo>
                        <a:pt x="247320" y="10654"/>
                      </a:lnTo>
                      <a:lnTo>
                        <a:pt x="220628" y="65817"/>
                      </a:lnTo>
                      <a:cubicBezTo>
                        <a:pt x="210841" y="64038"/>
                        <a:pt x="201054" y="64038"/>
                        <a:pt x="191267" y="64038"/>
                      </a:cubicBezTo>
                      <a:lnTo>
                        <a:pt x="170804" y="6206"/>
                      </a:lnTo>
                      <a:lnTo>
                        <a:pt x="99626" y="31118"/>
                      </a:lnTo>
                      <a:lnTo>
                        <a:pt x="120090" y="88950"/>
                      </a:lnTo>
                      <a:cubicBezTo>
                        <a:pt x="112082" y="94288"/>
                        <a:pt x="104965" y="101406"/>
                        <a:pt x="98737" y="108524"/>
                      </a:cubicBezTo>
                      <a:lnTo>
                        <a:pt x="43574" y="81832"/>
                      </a:lnTo>
                      <a:close/>
                    </a:path>
                  </a:pathLst>
                </a:custGeom>
                <a:solidFill>
                  <a:srgbClr val="1FF524"/>
                </a:solidFill>
                <a:ln w="8858" cap="flat">
                  <a:noFill/>
                  <a:prstDash val="solid"/>
                  <a:miter/>
                </a:ln>
              </p:spPr>
              <p:txBody>
                <a:bodyPr rtlCol="0" anchor="ctr"/>
                <a:lstStyle/>
                <a:p>
                  <a:pPr defTabSz="995469"/>
                  <a:endParaRPr lang="nl-NL" sz="8108">
                    <a:solidFill>
                      <a:srgbClr val="211F26"/>
                    </a:solidFill>
                    <a:latin typeface="Segoe UI Light"/>
                  </a:endParaRPr>
                </a:p>
              </p:txBody>
            </p:sp>
          </p:grpSp>
        </p:grpSp>
        <p:grpSp>
          <p:nvGrpSpPr>
            <p:cNvPr id="20" name="Groep 19">
              <a:extLst>
                <a:ext uri="{FF2B5EF4-FFF2-40B4-BE49-F238E27FC236}">
                  <a16:creationId xmlns:a16="http://schemas.microsoft.com/office/drawing/2014/main" id="{04FB4126-1FAA-4AED-953E-343D1456AE0C}"/>
                </a:ext>
              </a:extLst>
            </p:cNvPr>
            <p:cNvGrpSpPr/>
            <p:nvPr userDrawn="1"/>
          </p:nvGrpSpPr>
          <p:grpSpPr>
            <a:xfrm>
              <a:off x="-3314820" y="3391746"/>
              <a:ext cx="1381246" cy="331361"/>
              <a:chOff x="-3314820" y="3391746"/>
              <a:chExt cx="1381246" cy="331361"/>
            </a:xfrm>
          </p:grpSpPr>
          <p:sp>
            <p:nvSpPr>
              <p:cNvPr id="49" name="Rechthoek 48">
                <a:extLst>
                  <a:ext uri="{FF2B5EF4-FFF2-40B4-BE49-F238E27FC236}">
                    <a16:creationId xmlns:a16="http://schemas.microsoft.com/office/drawing/2014/main" id="{1F53108A-B60E-491C-9EB4-B55DF6A937F4}"/>
                  </a:ext>
                </a:extLst>
              </p:cNvPr>
              <p:cNvSpPr/>
              <p:nvPr userDrawn="1"/>
            </p:nvSpPr>
            <p:spPr>
              <a:xfrm>
                <a:off x="-3314820" y="3391746"/>
                <a:ext cx="1381246" cy="272279"/>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50" name="Rechthoek 49">
                <a:extLst>
                  <a:ext uri="{FF2B5EF4-FFF2-40B4-BE49-F238E27FC236}">
                    <a16:creationId xmlns:a16="http://schemas.microsoft.com/office/drawing/2014/main" id="{B7C635DF-A117-42FE-B4DC-0B0E0020308D}"/>
                  </a:ext>
                </a:extLst>
              </p:cNvPr>
              <p:cNvSpPr/>
              <p:nvPr userDrawn="1"/>
            </p:nvSpPr>
            <p:spPr>
              <a:xfrm>
                <a:off x="-3304719" y="3412899"/>
                <a:ext cx="1361619"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51" name="Tekstvak 50">
                <a:extLst>
                  <a:ext uri="{FF2B5EF4-FFF2-40B4-BE49-F238E27FC236}">
                    <a16:creationId xmlns:a16="http://schemas.microsoft.com/office/drawing/2014/main" id="{A227FC2F-CD23-41B7-8359-F72BAF36D7DE}"/>
                  </a:ext>
                </a:extLst>
              </p:cNvPr>
              <p:cNvSpPr txBox="1"/>
              <p:nvPr userDrawn="1"/>
            </p:nvSpPr>
            <p:spPr>
              <a:xfrm>
                <a:off x="-3069820" y="3472995"/>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Vormopvulling</a:t>
                </a:r>
              </a:p>
            </p:txBody>
          </p:sp>
          <p:sp>
            <p:nvSpPr>
              <p:cNvPr id="52" name="Vrije vorm: vorm 51">
                <a:extLst>
                  <a:ext uri="{FF2B5EF4-FFF2-40B4-BE49-F238E27FC236}">
                    <a16:creationId xmlns:a16="http://schemas.microsoft.com/office/drawing/2014/main" id="{870BC5BE-604A-41A8-A46D-A12F920460B7}"/>
                  </a:ext>
                </a:extLst>
              </p:cNvPr>
              <p:cNvSpPr/>
              <p:nvPr userDrawn="1"/>
            </p:nvSpPr>
            <p:spPr>
              <a:xfrm>
                <a:off x="-2241774" y="3543107"/>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grpSp>
            <p:nvGrpSpPr>
              <p:cNvPr id="53" name="Groep 52">
                <a:extLst>
                  <a:ext uri="{FF2B5EF4-FFF2-40B4-BE49-F238E27FC236}">
                    <a16:creationId xmlns:a16="http://schemas.microsoft.com/office/drawing/2014/main" id="{F2C93F77-2826-4C7F-BB6D-CB2763A912FD}"/>
                  </a:ext>
                </a:extLst>
              </p:cNvPr>
              <p:cNvGrpSpPr/>
              <p:nvPr userDrawn="1"/>
            </p:nvGrpSpPr>
            <p:grpSpPr>
              <a:xfrm>
                <a:off x="-3243855" y="3446665"/>
                <a:ext cx="157453" cy="147831"/>
                <a:chOff x="-899320" y="3037554"/>
                <a:chExt cx="175977" cy="165227"/>
              </a:xfrm>
            </p:grpSpPr>
            <p:sp>
              <p:nvSpPr>
                <p:cNvPr id="55" name="Vrije vorm: vorm 54">
                  <a:extLst>
                    <a:ext uri="{FF2B5EF4-FFF2-40B4-BE49-F238E27FC236}">
                      <a16:creationId xmlns:a16="http://schemas.microsoft.com/office/drawing/2014/main" id="{CF326DCA-8ED1-4EB8-9E33-5B104AC87FA6}"/>
                    </a:ext>
                  </a:extLst>
                </p:cNvPr>
                <p:cNvSpPr/>
                <p:nvPr userDrawn="1"/>
              </p:nvSpPr>
              <p:spPr>
                <a:xfrm>
                  <a:off x="-804124" y="3081338"/>
                  <a:ext cx="80781" cy="121443"/>
                </a:xfrm>
                <a:custGeom>
                  <a:avLst/>
                  <a:gdLst>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61912"/>
                    <a:gd name="connsiteY0" fmla="*/ 4763 h 76200"/>
                    <a:gd name="connsiteX1" fmla="*/ 4762 w 61912"/>
                    <a:gd name="connsiteY1" fmla="*/ 76200 h 76200"/>
                    <a:gd name="connsiteX2" fmla="*/ 61912 w 61912"/>
                    <a:gd name="connsiteY2" fmla="*/ 0 h 76200"/>
                    <a:gd name="connsiteX3" fmla="*/ 0 w 61912"/>
                    <a:gd name="connsiteY3" fmla="*/ 4763 h 76200"/>
                    <a:gd name="connsiteX0" fmla="*/ 0 w 61912"/>
                    <a:gd name="connsiteY0" fmla="*/ 50015 h 121452"/>
                    <a:gd name="connsiteX1" fmla="*/ 4762 w 61912"/>
                    <a:gd name="connsiteY1" fmla="*/ 121452 h 121452"/>
                    <a:gd name="connsiteX2" fmla="*/ 61912 w 61912"/>
                    <a:gd name="connsiteY2" fmla="*/ 45252 h 121452"/>
                    <a:gd name="connsiteX3" fmla="*/ 7143 w 61912"/>
                    <a:gd name="connsiteY3" fmla="*/ 9 h 121452"/>
                    <a:gd name="connsiteX4" fmla="*/ 0 w 61912"/>
                    <a:gd name="connsiteY4" fmla="*/ 50015 h 121452"/>
                    <a:gd name="connsiteX0" fmla="*/ 30217 w 92129"/>
                    <a:gd name="connsiteY0" fmla="*/ 50015 h 121452"/>
                    <a:gd name="connsiteX1" fmla="*/ 34979 w 92129"/>
                    <a:gd name="connsiteY1" fmla="*/ 121452 h 121452"/>
                    <a:gd name="connsiteX2" fmla="*/ 92129 w 92129"/>
                    <a:gd name="connsiteY2" fmla="*/ 45252 h 121452"/>
                    <a:gd name="connsiteX3" fmla="*/ 37360 w 92129"/>
                    <a:gd name="connsiteY3" fmla="*/ 9 h 121452"/>
                    <a:gd name="connsiteX4" fmla="*/ 30217 w 92129"/>
                    <a:gd name="connsiteY4" fmla="*/ 50015 h 121452"/>
                    <a:gd name="connsiteX0" fmla="*/ 30217 w 92129"/>
                    <a:gd name="connsiteY0" fmla="*/ 50006 h 121443"/>
                    <a:gd name="connsiteX1" fmla="*/ 34979 w 92129"/>
                    <a:gd name="connsiteY1" fmla="*/ 121443 h 121443"/>
                    <a:gd name="connsiteX2" fmla="*/ 92129 w 92129"/>
                    <a:gd name="connsiteY2" fmla="*/ 45243 h 121443"/>
                    <a:gd name="connsiteX3" fmla="*/ 37360 w 92129"/>
                    <a:gd name="connsiteY3" fmla="*/ 0 h 121443"/>
                    <a:gd name="connsiteX4" fmla="*/ 30217 w 92129"/>
                    <a:gd name="connsiteY4" fmla="*/ 50006 h 121443"/>
                    <a:gd name="connsiteX0" fmla="*/ 30217 w 92490"/>
                    <a:gd name="connsiteY0" fmla="*/ 50006 h 121443"/>
                    <a:gd name="connsiteX1" fmla="*/ 34979 w 92490"/>
                    <a:gd name="connsiteY1" fmla="*/ 121443 h 121443"/>
                    <a:gd name="connsiteX2" fmla="*/ 92129 w 92490"/>
                    <a:gd name="connsiteY2" fmla="*/ 45243 h 121443"/>
                    <a:gd name="connsiteX3" fmla="*/ 37360 w 92490"/>
                    <a:gd name="connsiteY3" fmla="*/ 0 h 121443"/>
                    <a:gd name="connsiteX4" fmla="*/ 30217 w 92490"/>
                    <a:gd name="connsiteY4" fmla="*/ 50006 h 121443"/>
                    <a:gd name="connsiteX0" fmla="*/ 30217 w 80781"/>
                    <a:gd name="connsiteY0" fmla="*/ 50006 h 121443"/>
                    <a:gd name="connsiteX1" fmla="*/ 34979 w 80781"/>
                    <a:gd name="connsiteY1" fmla="*/ 121443 h 121443"/>
                    <a:gd name="connsiteX2" fmla="*/ 80222 w 80781"/>
                    <a:gd name="connsiteY2" fmla="*/ 52387 h 121443"/>
                    <a:gd name="connsiteX3" fmla="*/ 37360 w 80781"/>
                    <a:gd name="connsiteY3" fmla="*/ 0 h 121443"/>
                    <a:gd name="connsiteX4" fmla="*/ 30217 w 80781"/>
                    <a:gd name="connsiteY4" fmla="*/ 50006 h 12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81" h="121443">
                      <a:moveTo>
                        <a:pt x="30217" y="50006"/>
                      </a:moveTo>
                      <a:lnTo>
                        <a:pt x="34979" y="121443"/>
                      </a:lnTo>
                      <a:lnTo>
                        <a:pt x="80222" y="52387"/>
                      </a:lnTo>
                      <a:cubicBezTo>
                        <a:pt x="84191" y="29368"/>
                        <a:pt x="66729" y="1588"/>
                        <a:pt x="37360" y="0"/>
                      </a:cubicBezTo>
                      <a:cubicBezTo>
                        <a:pt x="-43602" y="21431"/>
                        <a:pt x="32598" y="33337"/>
                        <a:pt x="30217" y="50006"/>
                      </a:cubicBezTo>
                      <a:close/>
                    </a:path>
                  </a:pathLst>
                </a:custGeom>
                <a:solidFill>
                  <a:srgbClr val="366FA8"/>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900" b="1" i="0" u="none" strike="noStrike" kern="0" cap="none" spc="0" normalizeH="0" baseline="0" noProof="0">
                    <a:ln>
                      <a:noFill/>
                    </a:ln>
                    <a:solidFill>
                      <a:prstClr val="black"/>
                    </a:solidFill>
                    <a:effectLst/>
                    <a:uLnTx/>
                    <a:uFillTx/>
                    <a:latin typeface="Segoe UI Light"/>
                    <a:ea typeface="+mn-ea"/>
                    <a:cs typeface="+mn-cs"/>
                  </a:endParaRPr>
                </a:p>
              </p:txBody>
            </p:sp>
            <p:sp>
              <p:nvSpPr>
                <p:cNvPr id="56" name="Rechthoek: afgeronde hoeken 55">
                  <a:extLst>
                    <a:ext uri="{FF2B5EF4-FFF2-40B4-BE49-F238E27FC236}">
                      <a16:creationId xmlns:a16="http://schemas.microsoft.com/office/drawing/2014/main" id="{901883D9-DFA3-458B-8E8E-6441C6944191}"/>
                    </a:ext>
                  </a:extLst>
                </p:cNvPr>
                <p:cNvSpPr/>
                <p:nvPr userDrawn="1"/>
              </p:nvSpPr>
              <p:spPr>
                <a:xfrm rot="2903873">
                  <a:off x="-887744" y="3085651"/>
                  <a:ext cx="99751" cy="122903"/>
                </a:xfrm>
                <a:prstGeom prst="roundRect">
                  <a:avLst>
                    <a:gd name="adj" fmla="val 2911"/>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nl-NL" sz="7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7" name="Vrije vorm: vorm 56">
                  <a:extLst>
                    <a:ext uri="{FF2B5EF4-FFF2-40B4-BE49-F238E27FC236}">
                      <a16:creationId xmlns:a16="http://schemas.microsoft.com/office/drawing/2014/main" id="{031DD4B3-FAE2-4C16-BA14-67F5F1A81D16}"/>
                    </a:ext>
                  </a:extLst>
                </p:cNvPr>
                <p:cNvSpPr/>
                <p:nvPr userDrawn="1"/>
              </p:nvSpPr>
              <p:spPr>
                <a:xfrm>
                  <a:off x="-894646" y="3037554"/>
                  <a:ext cx="64753" cy="85767"/>
                </a:xfrm>
                <a:custGeom>
                  <a:avLst/>
                  <a:gdLst>
                    <a:gd name="connsiteX0" fmla="*/ 0 w 52388"/>
                    <a:gd name="connsiteY0" fmla="*/ 76203 h 76203"/>
                    <a:gd name="connsiteX1" fmla="*/ 26194 w 52388"/>
                    <a:gd name="connsiteY1" fmla="*/ 3 h 76203"/>
                    <a:gd name="connsiteX2" fmla="*/ 52388 w 52388"/>
                    <a:gd name="connsiteY2" fmla="*/ 73822 h 76203"/>
                    <a:gd name="connsiteX0" fmla="*/ 0 w 52388"/>
                    <a:gd name="connsiteY0" fmla="*/ 76203 h 76203"/>
                    <a:gd name="connsiteX1" fmla="*/ 26194 w 52388"/>
                    <a:gd name="connsiteY1" fmla="*/ 3 h 76203"/>
                    <a:gd name="connsiteX2" fmla="*/ 52388 w 52388"/>
                    <a:gd name="connsiteY2" fmla="*/ 73822 h 76203"/>
                    <a:gd name="connsiteX0" fmla="*/ 0 w 46443"/>
                    <a:gd name="connsiteY0" fmla="*/ 78387 h 78387"/>
                    <a:gd name="connsiteX1" fmla="*/ 20249 w 46443"/>
                    <a:gd name="connsiteY1" fmla="*/ 11 h 78387"/>
                    <a:gd name="connsiteX2" fmla="*/ 46443 w 46443"/>
                    <a:gd name="connsiteY2" fmla="*/ 73830 h 78387"/>
                    <a:gd name="connsiteX0" fmla="*/ 135 w 46578"/>
                    <a:gd name="connsiteY0" fmla="*/ 78387 h 78387"/>
                    <a:gd name="connsiteX1" fmla="*/ 20384 w 46578"/>
                    <a:gd name="connsiteY1" fmla="*/ 11 h 78387"/>
                    <a:gd name="connsiteX2" fmla="*/ 46578 w 46578"/>
                    <a:gd name="connsiteY2" fmla="*/ 73830 h 78387"/>
                    <a:gd name="connsiteX0" fmla="*/ 295 w 46738"/>
                    <a:gd name="connsiteY0" fmla="*/ 78387 h 78387"/>
                    <a:gd name="connsiteX1" fmla="*/ 20544 w 46738"/>
                    <a:gd name="connsiteY1" fmla="*/ 11 h 78387"/>
                    <a:gd name="connsiteX2" fmla="*/ 46738 w 46738"/>
                    <a:gd name="connsiteY2" fmla="*/ 73830 h 78387"/>
                    <a:gd name="connsiteX0" fmla="*/ 127 w 39137"/>
                    <a:gd name="connsiteY0" fmla="*/ 78452 h 78452"/>
                    <a:gd name="connsiteX1" fmla="*/ 20376 w 39137"/>
                    <a:gd name="connsiteY1" fmla="*/ 76 h 78452"/>
                    <a:gd name="connsiteX2" fmla="*/ 39137 w 39137"/>
                    <a:gd name="connsiteY2" fmla="*/ 67366 h 78452"/>
                    <a:gd name="connsiteX0" fmla="*/ 127 w 39933"/>
                    <a:gd name="connsiteY0" fmla="*/ 78470 h 78470"/>
                    <a:gd name="connsiteX1" fmla="*/ 20376 w 39933"/>
                    <a:gd name="connsiteY1" fmla="*/ 94 h 78470"/>
                    <a:gd name="connsiteX2" fmla="*/ 39137 w 39933"/>
                    <a:gd name="connsiteY2" fmla="*/ 67384 h 78470"/>
                    <a:gd name="connsiteX0" fmla="*/ 219 w 40422"/>
                    <a:gd name="connsiteY0" fmla="*/ 78381 h 78381"/>
                    <a:gd name="connsiteX1" fmla="*/ 20468 w 40422"/>
                    <a:gd name="connsiteY1" fmla="*/ 5 h 78381"/>
                    <a:gd name="connsiteX2" fmla="*/ 39229 w 40422"/>
                    <a:gd name="connsiteY2" fmla="*/ 67295 h 78381"/>
                  </a:gdLst>
                  <a:ahLst/>
                  <a:cxnLst>
                    <a:cxn ang="0">
                      <a:pos x="connsiteX0" y="connsiteY0"/>
                    </a:cxn>
                    <a:cxn ang="0">
                      <a:pos x="connsiteX1" y="connsiteY1"/>
                    </a:cxn>
                    <a:cxn ang="0">
                      <a:pos x="connsiteX2" y="connsiteY2"/>
                    </a:cxn>
                  </a:cxnLst>
                  <a:rect l="l" t="t" r="r" b="b"/>
                  <a:pathLst>
                    <a:path w="40422" h="78381">
                      <a:moveTo>
                        <a:pt x="219" y="78381"/>
                      </a:moveTo>
                      <a:cubicBezTo>
                        <a:pt x="-1454" y="18717"/>
                        <a:pt x="6534" y="-324"/>
                        <a:pt x="20468" y="5"/>
                      </a:cubicBezTo>
                      <a:cubicBezTo>
                        <a:pt x="34402" y="334"/>
                        <a:pt x="43874" y="23658"/>
                        <a:pt x="39229" y="67295"/>
                      </a:cubicBezTo>
                    </a:path>
                  </a:pathLst>
                </a:custGeom>
                <a:no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nl-NL" sz="7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54" name="Gelijkbenige driehoek 53">
                <a:extLst>
                  <a:ext uri="{FF2B5EF4-FFF2-40B4-BE49-F238E27FC236}">
                    <a16:creationId xmlns:a16="http://schemas.microsoft.com/office/drawing/2014/main" id="{A07BCA3B-6800-467E-9492-D8DAAAC07187}"/>
                  </a:ext>
                </a:extLst>
              </p:cNvPr>
              <p:cNvSpPr/>
              <p:nvPr userDrawn="1"/>
            </p:nvSpPr>
            <p:spPr>
              <a:xfrm rot="10800000">
                <a:off x="-2162266" y="3519194"/>
                <a:ext cx="94890" cy="50291"/>
              </a:xfrm>
              <a:prstGeom prst="triangle">
                <a:avLst/>
              </a:prstGeom>
              <a:solidFill>
                <a:sysClr val="windowText" lastClr="000000"/>
              </a:solidFill>
              <a:ln w="12700" cap="flat" cmpd="sng" algn="ctr">
                <a:no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grpSp>
        <p:sp>
          <p:nvSpPr>
            <p:cNvPr id="21" name="Ovaal 20">
              <a:extLst>
                <a:ext uri="{FF2B5EF4-FFF2-40B4-BE49-F238E27FC236}">
                  <a16:creationId xmlns:a16="http://schemas.microsoft.com/office/drawing/2014/main" id="{D6B89200-F829-4153-A180-3135D467C27C}"/>
                </a:ext>
              </a:extLst>
            </p:cNvPr>
            <p:cNvSpPr/>
            <p:nvPr userDrawn="1"/>
          </p:nvSpPr>
          <p:spPr>
            <a:xfrm>
              <a:off x="-3603587" y="391614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2" name="Rechthoek 21">
              <a:extLst>
                <a:ext uri="{FF2B5EF4-FFF2-40B4-BE49-F238E27FC236}">
                  <a16:creationId xmlns:a16="http://schemas.microsoft.com/office/drawing/2014/main" id="{13D59DDB-7D00-4172-9A5A-0C55D9B954F0}"/>
                </a:ext>
              </a:extLst>
            </p:cNvPr>
            <p:cNvSpPr/>
            <p:nvPr userDrawn="1"/>
          </p:nvSpPr>
          <p:spPr>
            <a:xfrm>
              <a:off x="-3319415" y="391614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één van de themakleuren uit het ingestelde kleurenpallet.</a:t>
              </a:r>
            </a:p>
          </p:txBody>
        </p:sp>
        <p:grpSp>
          <p:nvGrpSpPr>
            <p:cNvPr id="23" name="Groep 22">
              <a:extLst>
                <a:ext uri="{FF2B5EF4-FFF2-40B4-BE49-F238E27FC236}">
                  <a16:creationId xmlns:a16="http://schemas.microsoft.com/office/drawing/2014/main" id="{B658F93E-D180-4C5E-B4FA-F64ADBED34B6}"/>
                </a:ext>
              </a:extLst>
            </p:cNvPr>
            <p:cNvGrpSpPr/>
            <p:nvPr userDrawn="1"/>
          </p:nvGrpSpPr>
          <p:grpSpPr>
            <a:xfrm>
              <a:off x="-3333646" y="4635104"/>
              <a:ext cx="2012897" cy="490702"/>
              <a:chOff x="12731803" y="3562552"/>
              <a:chExt cx="2012897" cy="490702"/>
            </a:xfrm>
          </p:grpSpPr>
          <p:sp>
            <p:nvSpPr>
              <p:cNvPr id="34" name="Rechthoek 33">
                <a:extLst>
                  <a:ext uri="{FF2B5EF4-FFF2-40B4-BE49-F238E27FC236}">
                    <a16:creationId xmlns:a16="http://schemas.microsoft.com/office/drawing/2014/main" id="{BFEC9D46-D3AC-4849-ADE7-E4165CC5A871}"/>
                  </a:ext>
                </a:extLst>
              </p:cNvPr>
              <p:cNvSpPr/>
              <p:nvPr userDrawn="1"/>
            </p:nvSpPr>
            <p:spPr>
              <a:xfrm>
                <a:off x="12747554" y="3562552"/>
                <a:ext cx="1997146" cy="490702"/>
              </a:xfrm>
              <a:prstGeom prst="rect">
                <a:avLst/>
              </a:prstGeom>
              <a:solidFill>
                <a:sysClr val="window" lastClr="FFFFFF"/>
              </a:solidFill>
              <a:ln w="12700" cap="flat" cmpd="sng" algn="ctr">
                <a:solidFill>
                  <a:srgbClr val="D1D1D1"/>
                </a:solidFill>
                <a:prstDash val="solid"/>
                <a:miter lim="800000"/>
              </a:ln>
              <a:effectLst/>
            </p:spPr>
            <p:txBody>
              <a:bodyPr rot="0" spcFirstLastPara="0"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nl-NL" sz="6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5" name="Rechthoek 34">
                <a:extLst>
                  <a:ext uri="{FF2B5EF4-FFF2-40B4-BE49-F238E27FC236}">
                    <a16:creationId xmlns:a16="http://schemas.microsoft.com/office/drawing/2014/main" id="{6B9F194D-3267-46E6-8C98-85B99E9814CA}"/>
                  </a:ext>
                </a:extLst>
              </p:cNvPr>
              <p:cNvSpPr/>
              <p:nvPr userDrawn="1"/>
            </p:nvSpPr>
            <p:spPr>
              <a:xfrm>
                <a:off x="12766168" y="3578469"/>
                <a:ext cx="1965344" cy="254977"/>
              </a:xfrm>
              <a:prstGeom prst="rect">
                <a:avLst/>
              </a:prstGeom>
              <a:solidFill>
                <a:srgbClr val="EBEBEB"/>
              </a:solidFill>
              <a:ln w="12700" cap="flat" cmpd="sng" algn="ctr">
                <a:no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36" name="Tekstvak 35">
                <a:extLst>
                  <a:ext uri="{FF2B5EF4-FFF2-40B4-BE49-F238E27FC236}">
                    <a16:creationId xmlns:a16="http://schemas.microsoft.com/office/drawing/2014/main" id="{8E291818-3190-46DD-B5C8-8E5BBA5611EA}"/>
                  </a:ext>
                </a:extLst>
              </p:cNvPr>
              <p:cNvSpPr txBox="1"/>
              <p:nvPr userDrawn="1"/>
            </p:nvSpPr>
            <p:spPr>
              <a:xfrm>
                <a:off x="12731803" y="3591461"/>
                <a:ext cx="1052979" cy="216982"/>
              </a:xfrm>
              <a:prstGeom prst="rect">
                <a:avLst/>
              </a:prstGeom>
              <a:noFill/>
            </p:spPr>
            <p:txBody>
              <a:bodyPr wrap="square" rtlCol="0">
                <a:spAutoFit/>
              </a:bodyPr>
              <a:lstStyle/>
              <a:p>
                <a:pPr marL="0" marR="0" lvl="0" indent="0" algn="l" defTabSz="1217512" rtl="0" eaLnBrk="1" fontAlgn="auto" latinLnBrk="0" hangingPunct="1">
                  <a:lnSpc>
                    <a:spcPct val="90000"/>
                  </a:lnSpc>
                  <a:spcBef>
                    <a:spcPts val="600"/>
                  </a:spcBef>
                  <a:spcAft>
                    <a:spcPts val="600"/>
                  </a:spcAft>
                  <a:buClrTx/>
                  <a:buSzTx/>
                  <a:buFontTx/>
                  <a:buNone/>
                  <a:tabLst/>
                  <a:defRPr/>
                </a:pPr>
                <a:r>
                  <a:rPr lang="nl-NL" sz="900" b="1" kern="1200" noProof="0">
                    <a:solidFill>
                      <a:srgbClr val="211F26"/>
                    </a:solidFill>
                    <a:latin typeface="Calibri" panose="020F0502020204030204" pitchFamily="34" charset="0"/>
                    <a:ea typeface="+mn-ea"/>
                    <a:cs typeface="Calibri" panose="020F0502020204030204" pitchFamily="34" charset="0"/>
                  </a:rPr>
                  <a:t>Themakleuren</a:t>
                </a:r>
              </a:p>
            </p:txBody>
          </p:sp>
          <p:sp>
            <p:nvSpPr>
              <p:cNvPr id="37" name="Rechthoek 36">
                <a:extLst>
                  <a:ext uri="{FF2B5EF4-FFF2-40B4-BE49-F238E27FC236}">
                    <a16:creationId xmlns:a16="http://schemas.microsoft.com/office/drawing/2014/main" id="{2B18D896-9A18-4F30-8707-35220418B605}"/>
                  </a:ext>
                </a:extLst>
              </p:cNvPr>
              <p:cNvSpPr/>
              <p:nvPr userDrawn="1"/>
            </p:nvSpPr>
            <p:spPr>
              <a:xfrm>
                <a:off x="12814699" y="3874304"/>
                <a:ext cx="136620" cy="136620"/>
              </a:xfrm>
              <a:prstGeom prst="rect">
                <a:avLst/>
              </a:prstGeom>
              <a:solidFill>
                <a:sysClr val="window" lastClr="FFFFFF"/>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38" name="Rechthoek 37">
                <a:extLst>
                  <a:ext uri="{FF2B5EF4-FFF2-40B4-BE49-F238E27FC236}">
                    <a16:creationId xmlns:a16="http://schemas.microsoft.com/office/drawing/2014/main" id="{20A32EAB-A70A-4DD8-AE17-65A1FCCF9774}"/>
                  </a:ext>
                </a:extLst>
              </p:cNvPr>
              <p:cNvSpPr/>
              <p:nvPr userDrawn="1"/>
            </p:nvSpPr>
            <p:spPr>
              <a:xfrm>
                <a:off x="13007154" y="3870040"/>
                <a:ext cx="136620" cy="136620"/>
              </a:xfrm>
              <a:prstGeom prst="rect">
                <a:avLst/>
              </a:prstGeom>
              <a:solidFill>
                <a:sysClr val="windowText" lastClr="000000"/>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39" name="Rechthoek 38">
                <a:extLst>
                  <a:ext uri="{FF2B5EF4-FFF2-40B4-BE49-F238E27FC236}">
                    <a16:creationId xmlns:a16="http://schemas.microsoft.com/office/drawing/2014/main" id="{EA23D945-8592-4C07-80E6-F0CAD4CA4C34}"/>
                  </a:ext>
                </a:extLst>
              </p:cNvPr>
              <p:cNvSpPr/>
              <p:nvPr userDrawn="1"/>
            </p:nvSpPr>
            <p:spPr>
              <a:xfrm>
                <a:off x="13199609" y="3870040"/>
                <a:ext cx="136620" cy="136620"/>
              </a:xfrm>
              <a:prstGeom prst="rect">
                <a:avLst/>
              </a:prstGeom>
              <a:solidFill>
                <a:schemeClr val="bg2"/>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40" name="Rechthoek 39">
                <a:extLst>
                  <a:ext uri="{FF2B5EF4-FFF2-40B4-BE49-F238E27FC236}">
                    <a16:creationId xmlns:a16="http://schemas.microsoft.com/office/drawing/2014/main" id="{1EB30C17-723E-43FD-AC3F-099D1260F558}"/>
                  </a:ext>
                </a:extLst>
              </p:cNvPr>
              <p:cNvSpPr/>
              <p:nvPr userDrawn="1"/>
            </p:nvSpPr>
            <p:spPr>
              <a:xfrm>
                <a:off x="13392064" y="3870040"/>
                <a:ext cx="136620" cy="136620"/>
              </a:xfrm>
              <a:prstGeom prst="rect">
                <a:avLst/>
              </a:prstGeom>
              <a:solidFill>
                <a:schemeClr val="tx2"/>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41" name="Rechthoek 40">
                <a:extLst>
                  <a:ext uri="{FF2B5EF4-FFF2-40B4-BE49-F238E27FC236}">
                    <a16:creationId xmlns:a16="http://schemas.microsoft.com/office/drawing/2014/main" id="{03976D60-BCA9-43D7-8DB9-C766440DE7A5}"/>
                  </a:ext>
                </a:extLst>
              </p:cNvPr>
              <p:cNvSpPr/>
              <p:nvPr userDrawn="1"/>
            </p:nvSpPr>
            <p:spPr>
              <a:xfrm>
                <a:off x="13776974" y="3870040"/>
                <a:ext cx="136620" cy="136620"/>
              </a:xfrm>
              <a:prstGeom prst="rect">
                <a:avLst/>
              </a:prstGeom>
              <a:solidFill>
                <a:schemeClr val="accent2"/>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42" name="Rechthoek 41">
                <a:extLst>
                  <a:ext uri="{FF2B5EF4-FFF2-40B4-BE49-F238E27FC236}">
                    <a16:creationId xmlns:a16="http://schemas.microsoft.com/office/drawing/2014/main" id="{10262E9D-7EA9-41B3-8CD9-A3F998ACF7C3}"/>
                  </a:ext>
                </a:extLst>
              </p:cNvPr>
              <p:cNvSpPr/>
              <p:nvPr userDrawn="1"/>
            </p:nvSpPr>
            <p:spPr>
              <a:xfrm>
                <a:off x="13969429" y="3870040"/>
                <a:ext cx="136620" cy="136620"/>
              </a:xfrm>
              <a:prstGeom prst="rect">
                <a:avLst/>
              </a:prstGeom>
              <a:solidFill>
                <a:schemeClr val="accent3"/>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43" name="Rechthoek 42">
                <a:extLst>
                  <a:ext uri="{FF2B5EF4-FFF2-40B4-BE49-F238E27FC236}">
                    <a16:creationId xmlns:a16="http://schemas.microsoft.com/office/drawing/2014/main" id="{9E37175D-5E9D-4C8B-95EA-B4BE00DBAADA}"/>
                  </a:ext>
                </a:extLst>
              </p:cNvPr>
              <p:cNvSpPr/>
              <p:nvPr userDrawn="1"/>
            </p:nvSpPr>
            <p:spPr>
              <a:xfrm>
                <a:off x="14161884" y="3870040"/>
                <a:ext cx="136620" cy="136620"/>
              </a:xfrm>
              <a:prstGeom prst="rect">
                <a:avLst/>
              </a:prstGeom>
              <a:solidFill>
                <a:schemeClr val="accent4"/>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44" name="Rechthoek 43">
                <a:extLst>
                  <a:ext uri="{FF2B5EF4-FFF2-40B4-BE49-F238E27FC236}">
                    <a16:creationId xmlns:a16="http://schemas.microsoft.com/office/drawing/2014/main" id="{C18A949B-C634-4392-98BA-FF33292167FC}"/>
                  </a:ext>
                </a:extLst>
              </p:cNvPr>
              <p:cNvSpPr/>
              <p:nvPr userDrawn="1"/>
            </p:nvSpPr>
            <p:spPr>
              <a:xfrm>
                <a:off x="14354339" y="3870040"/>
                <a:ext cx="136620" cy="136620"/>
              </a:xfrm>
              <a:prstGeom prst="rect">
                <a:avLst/>
              </a:prstGeom>
              <a:solidFill>
                <a:schemeClr val="accent5"/>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45" name="Rechthoek 44">
                <a:extLst>
                  <a:ext uri="{FF2B5EF4-FFF2-40B4-BE49-F238E27FC236}">
                    <a16:creationId xmlns:a16="http://schemas.microsoft.com/office/drawing/2014/main" id="{7FCE1C28-CC64-4A5D-ADBC-745C33277E8F}"/>
                  </a:ext>
                </a:extLst>
              </p:cNvPr>
              <p:cNvSpPr/>
              <p:nvPr userDrawn="1"/>
            </p:nvSpPr>
            <p:spPr>
              <a:xfrm>
                <a:off x="14546797" y="3870040"/>
                <a:ext cx="136620" cy="136620"/>
              </a:xfrm>
              <a:prstGeom prst="rect">
                <a:avLst/>
              </a:prstGeom>
              <a:solidFill>
                <a:schemeClr val="accent6"/>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grpSp>
            <p:nvGrpSpPr>
              <p:cNvPr id="46" name="Groep 45">
                <a:extLst>
                  <a:ext uri="{FF2B5EF4-FFF2-40B4-BE49-F238E27FC236}">
                    <a16:creationId xmlns:a16="http://schemas.microsoft.com/office/drawing/2014/main" id="{8B6F7958-8D6E-49CD-8749-70FBEFC8B3A1}"/>
                  </a:ext>
                </a:extLst>
              </p:cNvPr>
              <p:cNvGrpSpPr/>
              <p:nvPr userDrawn="1"/>
            </p:nvGrpSpPr>
            <p:grpSpPr>
              <a:xfrm>
                <a:off x="13580316" y="3865836"/>
                <a:ext cx="151508" cy="147961"/>
                <a:chOff x="13580316" y="3865836"/>
                <a:chExt cx="151508" cy="147961"/>
              </a:xfrm>
            </p:grpSpPr>
            <p:sp>
              <p:nvSpPr>
                <p:cNvPr id="47" name="Rechthoek 46">
                  <a:extLst>
                    <a:ext uri="{FF2B5EF4-FFF2-40B4-BE49-F238E27FC236}">
                      <a16:creationId xmlns:a16="http://schemas.microsoft.com/office/drawing/2014/main" id="{265104F7-7FB8-40CA-AF62-6972E18EB4D5}"/>
                    </a:ext>
                  </a:extLst>
                </p:cNvPr>
                <p:cNvSpPr/>
                <p:nvPr userDrawn="1"/>
              </p:nvSpPr>
              <p:spPr>
                <a:xfrm>
                  <a:off x="13584519" y="3870040"/>
                  <a:ext cx="136620" cy="136620"/>
                </a:xfrm>
                <a:prstGeom prst="rect">
                  <a:avLst/>
                </a:prstGeom>
                <a:solidFill>
                  <a:schemeClr val="accent1"/>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48" name="Rechthoek 47">
                  <a:extLst>
                    <a:ext uri="{FF2B5EF4-FFF2-40B4-BE49-F238E27FC236}">
                      <a16:creationId xmlns:a16="http://schemas.microsoft.com/office/drawing/2014/main" id="{61C8C871-317B-4C88-84DB-9C9B90482FF3}"/>
                    </a:ext>
                  </a:extLst>
                </p:cNvPr>
                <p:cNvSpPr/>
                <p:nvPr userDrawn="1"/>
              </p:nvSpPr>
              <p:spPr>
                <a:xfrm>
                  <a:off x="13580316" y="3865836"/>
                  <a:ext cx="151508" cy="147961"/>
                </a:xfrm>
                <a:prstGeom prst="rect">
                  <a:avLst/>
                </a:prstGeom>
                <a:noFill/>
                <a:ln w="12700" cap="flat" cmpd="sng" algn="ctr">
                  <a:solidFill>
                    <a:srgbClr val="F29132"/>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grpSp>
        </p:grpSp>
        <p:grpSp>
          <p:nvGrpSpPr>
            <p:cNvPr id="24" name="Groep 23">
              <a:extLst>
                <a:ext uri="{FF2B5EF4-FFF2-40B4-BE49-F238E27FC236}">
                  <a16:creationId xmlns:a16="http://schemas.microsoft.com/office/drawing/2014/main" id="{679D550D-1731-443D-9A5F-D65C91C5774E}"/>
                </a:ext>
              </a:extLst>
            </p:cNvPr>
            <p:cNvGrpSpPr/>
            <p:nvPr userDrawn="1"/>
          </p:nvGrpSpPr>
          <p:grpSpPr>
            <a:xfrm>
              <a:off x="-3314820" y="4363463"/>
              <a:ext cx="1381246" cy="835929"/>
              <a:chOff x="-3314820" y="3391746"/>
              <a:chExt cx="1381246" cy="835929"/>
            </a:xfrm>
          </p:grpSpPr>
          <p:sp>
            <p:nvSpPr>
              <p:cNvPr id="25" name="Rechthoek 24">
                <a:extLst>
                  <a:ext uri="{FF2B5EF4-FFF2-40B4-BE49-F238E27FC236}">
                    <a16:creationId xmlns:a16="http://schemas.microsoft.com/office/drawing/2014/main" id="{3CDEAC40-3077-4D14-B91E-6996468F78CD}"/>
                  </a:ext>
                </a:extLst>
              </p:cNvPr>
              <p:cNvSpPr/>
              <p:nvPr userDrawn="1"/>
            </p:nvSpPr>
            <p:spPr>
              <a:xfrm>
                <a:off x="-3314820" y="3391746"/>
                <a:ext cx="1381246" cy="272279"/>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26" name="Rechthoek 25">
                <a:extLst>
                  <a:ext uri="{FF2B5EF4-FFF2-40B4-BE49-F238E27FC236}">
                    <a16:creationId xmlns:a16="http://schemas.microsoft.com/office/drawing/2014/main" id="{E3E2594B-F265-48FC-924B-A1CB50B1CA9C}"/>
                  </a:ext>
                </a:extLst>
              </p:cNvPr>
              <p:cNvSpPr/>
              <p:nvPr userDrawn="1"/>
            </p:nvSpPr>
            <p:spPr>
              <a:xfrm>
                <a:off x="-3304719" y="3412899"/>
                <a:ext cx="1361619"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27" name="Tekstvak 26">
                <a:extLst>
                  <a:ext uri="{FF2B5EF4-FFF2-40B4-BE49-F238E27FC236}">
                    <a16:creationId xmlns:a16="http://schemas.microsoft.com/office/drawing/2014/main" id="{4DA215C9-6833-414D-9687-53495B698065}"/>
                  </a:ext>
                </a:extLst>
              </p:cNvPr>
              <p:cNvSpPr txBox="1"/>
              <p:nvPr userDrawn="1"/>
            </p:nvSpPr>
            <p:spPr>
              <a:xfrm>
                <a:off x="-3069820" y="3472995"/>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Vormopvulling</a:t>
                </a:r>
              </a:p>
            </p:txBody>
          </p:sp>
          <p:sp>
            <p:nvSpPr>
              <p:cNvPr id="28" name="Vrije vorm: vorm 27">
                <a:extLst>
                  <a:ext uri="{FF2B5EF4-FFF2-40B4-BE49-F238E27FC236}">
                    <a16:creationId xmlns:a16="http://schemas.microsoft.com/office/drawing/2014/main" id="{AA824096-0DC4-4B33-BC8F-D36727351963}"/>
                  </a:ext>
                </a:extLst>
              </p:cNvPr>
              <p:cNvSpPr/>
              <p:nvPr userDrawn="1"/>
            </p:nvSpPr>
            <p:spPr>
              <a:xfrm>
                <a:off x="-2404225" y="4047675"/>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grpSp>
            <p:nvGrpSpPr>
              <p:cNvPr id="29" name="Groep 28">
                <a:extLst>
                  <a:ext uri="{FF2B5EF4-FFF2-40B4-BE49-F238E27FC236}">
                    <a16:creationId xmlns:a16="http://schemas.microsoft.com/office/drawing/2014/main" id="{4B6D9065-097C-4304-849D-49E2F17682D7}"/>
                  </a:ext>
                </a:extLst>
              </p:cNvPr>
              <p:cNvGrpSpPr/>
              <p:nvPr userDrawn="1"/>
            </p:nvGrpSpPr>
            <p:grpSpPr>
              <a:xfrm>
                <a:off x="-3243855" y="3446665"/>
                <a:ext cx="157453" cy="147831"/>
                <a:chOff x="-899320" y="3037554"/>
                <a:chExt cx="175977" cy="165227"/>
              </a:xfrm>
            </p:grpSpPr>
            <p:sp>
              <p:nvSpPr>
                <p:cNvPr id="31" name="Vrije vorm: vorm 30">
                  <a:extLst>
                    <a:ext uri="{FF2B5EF4-FFF2-40B4-BE49-F238E27FC236}">
                      <a16:creationId xmlns:a16="http://schemas.microsoft.com/office/drawing/2014/main" id="{1F4DFEA9-6961-47E4-A25A-BE1DACEC8D70}"/>
                    </a:ext>
                  </a:extLst>
                </p:cNvPr>
                <p:cNvSpPr/>
                <p:nvPr userDrawn="1"/>
              </p:nvSpPr>
              <p:spPr>
                <a:xfrm>
                  <a:off x="-804124" y="3081338"/>
                  <a:ext cx="80781" cy="121443"/>
                </a:xfrm>
                <a:custGeom>
                  <a:avLst/>
                  <a:gdLst>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61912"/>
                    <a:gd name="connsiteY0" fmla="*/ 4763 h 76200"/>
                    <a:gd name="connsiteX1" fmla="*/ 4762 w 61912"/>
                    <a:gd name="connsiteY1" fmla="*/ 76200 h 76200"/>
                    <a:gd name="connsiteX2" fmla="*/ 61912 w 61912"/>
                    <a:gd name="connsiteY2" fmla="*/ 0 h 76200"/>
                    <a:gd name="connsiteX3" fmla="*/ 0 w 61912"/>
                    <a:gd name="connsiteY3" fmla="*/ 4763 h 76200"/>
                    <a:gd name="connsiteX0" fmla="*/ 0 w 61912"/>
                    <a:gd name="connsiteY0" fmla="*/ 50015 h 121452"/>
                    <a:gd name="connsiteX1" fmla="*/ 4762 w 61912"/>
                    <a:gd name="connsiteY1" fmla="*/ 121452 h 121452"/>
                    <a:gd name="connsiteX2" fmla="*/ 61912 w 61912"/>
                    <a:gd name="connsiteY2" fmla="*/ 45252 h 121452"/>
                    <a:gd name="connsiteX3" fmla="*/ 7143 w 61912"/>
                    <a:gd name="connsiteY3" fmla="*/ 9 h 121452"/>
                    <a:gd name="connsiteX4" fmla="*/ 0 w 61912"/>
                    <a:gd name="connsiteY4" fmla="*/ 50015 h 121452"/>
                    <a:gd name="connsiteX0" fmla="*/ 30217 w 92129"/>
                    <a:gd name="connsiteY0" fmla="*/ 50015 h 121452"/>
                    <a:gd name="connsiteX1" fmla="*/ 34979 w 92129"/>
                    <a:gd name="connsiteY1" fmla="*/ 121452 h 121452"/>
                    <a:gd name="connsiteX2" fmla="*/ 92129 w 92129"/>
                    <a:gd name="connsiteY2" fmla="*/ 45252 h 121452"/>
                    <a:gd name="connsiteX3" fmla="*/ 37360 w 92129"/>
                    <a:gd name="connsiteY3" fmla="*/ 9 h 121452"/>
                    <a:gd name="connsiteX4" fmla="*/ 30217 w 92129"/>
                    <a:gd name="connsiteY4" fmla="*/ 50015 h 121452"/>
                    <a:gd name="connsiteX0" fmla="*/ 30217 w 92129"/>
                    <a:gd name="connsiteY0" fmla="*/ 50006 h 121443"/>
                    <a:gd name="connsiteX1" fmla="*/ 34979 w 92129"/>
                    <a:gd name="connsiteY1" fmla="*/ 121443 h 121443"/>
                    <a:gd name="connsiteX2" fmla="*/ 92129 w 92129"/>
                    <a:gd name="connsiteY2" fmla="*/ 45243 h 121443"/>
                    <a:gd name="connsiteX3" fmla="*/ 37360 w 92129"/>
                    <a:gd name="connsiteY3" fmla="*/ 0 h 121443"/>
                    <a:gd name="connsiteX4" fmla="*/ 30217 w 92129"/>
                    <a:gd name="connsiteY4" fmla="*/ 50006 h 121443"/>
                    <a:gd name="connsiteX0" fmla="*/ 30217 w 92490"/>
                    <a:gd name="connsiteY0" fmla="*/ 50006 h 121443"/>
                    <a:gd name="connsiteX1" fmla="*/ 34979 w 92490"/>
                    <a:gd name="connsiteY1" fmla="*/ 121443 h 121443"/>
                    <a:gd name="connsiteX2" fmla="*/ 92129 w 92490"/>
                    <a:gd name="connsiteY2" fmla="*/ 45243 h 121443"/>
                    <a:gd name="connsiteX3" fmla="*/ 37360 w 92490"/>
                    <a:gd name="connsiteY3" fmla="*/ 0 h 121443"/>
                    <a:gd name="connsiteX4" fmla="*/ 30217 w 92490"/>
                    <a:gd name="connsiteY4" fmla="*/ 50006 h 121443"/>
                    <a:gd name="connsiteX0" fmla="*/ 30217 w 80781"/>
                    <a:gd name="connsiteY0" fmla="*/ 50006 h 121443"/>
                    <a:gd name="connsiteX1" fmla="*/ 34979 w 80781"/>
                    <a:gd name="connsiteY1" fmla="*/ 121443 h 121443"/>
                    <a:gd name="connsiteX2" fmla="*/ 80222 w 80781"/>
                    <a:gd name="connsiteY2" fmla="*/ 52387 h 121443"/>
                    <a:gd name="connsiteX3" fmla="*/ 37360 w 80781"/>
                    <a:gd name="connsiteY3" fmla="*/ 0 h 121443"/>
                    <a:gd name="connsiteX4" fmla="*/ 30217 w 80781"/>
                    <a:gd name="connsiteY4" fmla="*/ 50006 h 12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81" h="121443">
                      <a:moveTo>
                        <a:pt x="30217" y="50006"/>
                      </a:moveTo>
                      <a:lnTo>
                        <a:pt x="34979" y="121443"/>
                      </a:lnTo>
                      <a:lnTo>
                        <a:pt x="80222" y="52387"/>
                      </a:lnTo>
                      <a:cubicBezTo>
                        <a:pt x="84191" y="29368"/>
                        <a:pt x="66729" y="1588"/>
                        <a:pt x="37360" y="0"/>
                      </a:cubicBezTo>
                      <a:cubicBezTo>
                        <a:pt x="-43602" y="21431"/>
                        <a:pt x="32598" y="33337"/>
                        <a:pt x="30217" y="50006"/>
                      </a:cubicBezTo>
                      <a:close/>
                    </a:path>
                  </a:pathLst>
                </a:custGeom>
                <a:solidFill>
                  <a:srgbClr val="366FA8"/>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900" b="1" i="0" u="none" strike="noStrike" kern="0" cap="none" spc="0" normalizeH="0" baseline="0" noProof="0">
                    <a:ln>
                      <a:noFill/>
                    </a:ln>
                    <a:solidFill>
                      <a:prstClr val="black"/>
                    </a:solidFill>
                    <a:effectLst/>
                    <a:uLnTx/>
                    <a:uFillTx/>
                    <a:latin typeface="Segoe UI Light"/>
                    <a:ea typeface="+mn-ea"/>
                    <a:cs typeface="+mn-cs"/>
                  </a:endParaRPr>
                </a:p>
              </p:txBody>
            </p:sp>
            <p:sp>
              <p:nvSpPr>
                <p:cNvPr id="32" name="Rechthoek: afgeronde hoeken 31">
                  <a:extLst>
                    <a:ext uri="{FF2B5EF4-FFF2-40B4-BE49-F238E27FC236}">
                      <a16:creationId xmlns:a16="http://schemas.microsoft.com/office/drawing/2014/main" id="{0ACA2F68-D7D8-45C5-AF1A-B394BAB62B20}"/>
                    </a:ext>
                  </a:extLst>
                </p:cNvPr>
                <p:cNvSpPr/>
                <p:nvPr userDrawn="1"/>
              </p:nvSpPr>
              <p:spPr>
                <a:xfrm rot="2903873">
                  <a:off x="-887744" y="3085651"/>
                  <a:ext cx="99751" cy="122903"/>
                </a:xfrm>
                <a:prstGeom prst="roundRect">
                  <a:avLst>
                    <a:gd name="adj" fmla="val 2911"/>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nl-NL" sz="7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3" name="Vrije vorm: vorm 32">
                  <a:extLst>
                    <a:ext uri="{FF2B5EF4-FFF2-40B4-BE49-F238E27FC236}">
                      <a16:creationId xmlns:a16="http://schemas.microsoft.com/office/drawing/2014/main" id="{D5B176B0-5D4D-4901-BC57-1C2F39E0432B}"/>
                    </a:ext>
                  </a:extLst>
                </p:cNvPr>
                <p:cNvSpPr/>
                <p:nvPr userDrawn="1"/>
              </p:nvSpPr>
              <p:spPr>
                <a:xfrm>
                  <a:off x="-894646" y="3037554"/>
                  <a:ext cx="64753" cy="85767"/>
                </a:xfrm>
                <a:custGeom>
                  <a:avLst/>
                  <a:gdLst>
                    <a:gd name="connsiteX0" fmla="*/ 0 w 52388"/>
                    <a:gd name="connsiteY0" fmla="*/ 76203 h 76203"/>
                    <a:gd name="connsiteX1" fmla="*/ 26194 w 52388"/>
                    <a:gd name="connsiteY1" fmla="*/ 3 h 76203"/>
                    <a:gd name="connsiteX2" fmla="*/ 52388 w 52388"/>
                    <a:gd name="connsiteY2" fmla="*/ 73822 h 76203"/>
                    <a:gd name="connsiteX0" fmla="*/ 0 w 52388"/>
                    <a:gd name="connsiteY0" fmla="*/ 76203 h 76203"/>
                    <a:gd name="connsiteX1" fmla="*/ 26194 w 52388"/>
                    <a:gd name="connsiteY1" fmla="*/ 3 h 76203"/>
                    <a:gd name="connsiteX2" fmla="*/ 52388 w 52388"/>
                    <a:gd name="connsiteY2" fmla="*/ 73822 h 76203"/>
                    <a:gd name="connsiteX0" fmla="*/ 0 w 46443"/>
                    <a:gd name="connsiteY0" fmla="*/ 78387 h 78387"/>
                    <a:gd name="connsiteX1" fmla="*/ 20249 w 46443"/>
                    <a:gd name="connsiteY1" fmla="*/ 11 h 78387"/>
                    <a:gd name="connsiteX2" fmla="*/ 46443 w 46443"/>
                    <a:gd name="connsiteY2" fmla="*/ 73830 h 78387"/>
                    <a:gd name="connsiteX0" fmla="*/ 135 w 46578"/>
                    <a:gd name="connsiteY0" fmla="*/ 78387 h 78387"/>
                    <a:gd name="connsiteX1" fmla="*/ 20384 w 46578"/>
                    <a:gd name="connsiteY1" fmla="*/ 11 h 78387"/>
                    <a:gd name="connsiteX2" fmla="*/ 46578 w 46578"/>
                    <a:gd name="connsiteY2" fmla="*/ 73830 h 78387"/>
                    <a:gd name="connsiteX0" fmla="*/ 295 w 46738"/>
                    <a:gd name="connsiteY0" fmla="*/ 78387 h 78387"/>
                    <a:gd name="connsiteX1" fmla="*/ 20544 w 46738"/>
                    <a:gd name="connsiteY1" fmla="*/ 11 h 78387"/>
                    <a:gd name="connsiteX2" fmla="*/ 46738 w 46738"/>
                    <a:gd name="connsiteY2" fmla="*/ 73830 h 78387"/>
                    <a:gd name="connsiteX0" fmla="*/ 127 w 39137"/>
                    <a:gd name="connsiteY0" fmla="*/ 78452 h 78452"/>
                    <a:gd name="connsiteX1" fmla="*/ 20376 w 39137"/>
                    <a:gd name="connsiteY1" fmla="*/ 76 h 78452"/>
                    <a:gd name="connsiteX2" fmla="*/ 39137 w 39137"/>
                    <a:gd name="connsiteY2" fmla="*/ 67366 h 78452"/>
                    <a:gd name="connsiteX0" fmla="*/ 127 w 39933"/>
                    <a:gd name="connsiteY0" fmla="*/ 78470 h 78470"/>
                    <a:gd name="connsiteX1" fmla="*/ 20376 w 39933"/>
                    <a:gd name="connsiteY1" fmla="*/ 94 h 78470"/>
                    <a:gd name="connsiteX2" fmla="*/ 39137 w 39933"/>
                    <a:gd name="connsiteY2" fmla="*/ 67384 h 78470"/>
                    <a:gd name="connsiteX0" fmla="*/ 219 w 40422"/>
                    <a:gd name="connsiteY0" fmla="*/ 78381 h 78381"/>
                    <a:gd name="connsiteX1" fmla="*/ 20468 w 40422"/>
                    <a:gd name="connsiteY1" fmla="*/ 5 h 78381"/>
                    <a:gd name="connsiteX2" fmla="*/ 39229 w 40422"/>
                    <a:gd name="connsiteY2" fmla="*/ 67295 h 78381"/>
                  </a:gdLst>
                  <a:ahLst/>
                  <a:cxnLst>
                    <a:cxn ang="0">
                      <a:pos x="connsiteX0" y="connsiteY0"/>
                    </a:cxn>
                    <a:cxn ang="0">
                      <a:pos x="connsiteX1" y="connsiteY1"/>
                    </a:cxn>
                    <a:cxn ang="0">
                      <a:pos x="connsiteX2" y="connsiteY2"/>
                    </a:cxn>
                  </a:cxnLst>
                  <a:rect l="l" t="t" r="r" b="b"/>
                  <a:pathLst>
                    <a:path w="40422" h="78381">
                      <a:moveTo>
                        <a:pt x="219" y="78381"/>
                      </a:moveTo>
                      <a:cubicBezTo>
                        <a:pt x="-1454" y="18717"/>
                        <a:pt x="6534" y="-324"/>
                        <a:pt x="20468" y="5"/>
                      </a:cubicBezTo>
                      <a:cubicBezTo>
                        <a:pt x="34402" y="334"/>
                        <a:pt x="43874" y="23658"/>
                        <a:pt x="39229" y="67295"/>
                      </a:cubicBezTo>
                    </a:path>
                  </a:pathLst>
                </a:custGeom>
                <a:no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nl-NL" sz="7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30" name="Gelijkbenige driehoek 29">
                <a:extLst>
                  <a:ext uri="{FF2B5EF4-FFF2-40B4-BE49-F238E27FC236}">
                    <a16:creationId xmlns:a16="http://schemas.microsoft.com/office/drawing/2014/main" id="{31563FEE-E23E-4504-A53C-EE65B22C58DB}"/>
                  </a:ext>
                </a:extLst>
              </p:cNvPr>
              <p:cNvSpPr/>
              <p:nvPr userDrawn="1"/>
            </p:nvSpPr>
            <p:spPr>
              <a:xfrm rot="10800000">
                <a:off x="-2162266" y="3519194"/>
                <a:ext cx="94890" cy="50291"/>
              </a:xfrm>
              <a:prstGeom prst="triangle">
                <a:avLst/>
              </a:prstGeom>
              <a:solidFill>
                <a:sysClr val="windowText" lastClr="000000"/>
              </a:solidFill>
              <a:ln w="12700" cap="flat" cmpd="sng" algn="ctr">
                <a:no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grpSp>
      </p:grpSp>
    </p:spTree>
    <p:extLst>
      <p:ext uri="{BB962C8B-B14F-4D97-AF65-F5344CB8AC3E}">
        <p14:creationId xmlns:p14="http://schemas.microsoft.com/office/powerpoint/2010/main" val="2755692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kst en Beeld #5">
    <p:spTree>
      <p:nvGrpSpPr>
        <p:cNvPr id="1" name=""/>
        <p:cNvGrpSpPr/>
        <p:nvPr/>
      </p:nvGrpSpPr>
      <p:grpSpPr>
        <a:xfrm>
          <a:off x="0" y="0"/>
          <a:ext cx="0" cy="0"/>
          <a:chOff x="0" y="0"/>
          <a:chExt cx="0" cy="0"/>
        </a:xfrm>
      </p:grpSpPr>
      <p:sp>
        <p:nvSpPr>
          <p:cNvPr id="167" name="Tijdelijke aanduiding voor afbeelding 166">
            <a:extLst>
              <a:ext uri="{FF2B5EF4-FFF2-40B4-BE49-F238E27FC236}">
                <a16:creationId xmlns:a16="http://schemas.microsoft.com/office/drawing/2014/main" id="{A90C4272-01CF-4B44-A88B-62E5932E4BC9}"/>
              </a:ext>
            </a:extLst>
          </p:cNvPr>
          <p:cNvSpPr>
            <a:spLocks noGrp="1"/>
          </p:cNvSpPr>
          <p:nvPr>
            <p:ph type="pic" sz="quarter" idx="15" hasCustomPrompt="1"/>
          </p:nvPr>
        </p:nvSpPr>
        <p:spPr>
          <a:xfrm>
            <a:off x="5371977" y="0"/>
            <a:ext cx="6826552" cy="6858003"/>
          </a:xfrm>
          <a:custGeom>
            <a:avLst/>
            <a:gdLst>
              <a:gd name="connsiteX0" fmla="*/ 3133044 w 6826552"/>
              <a:gd name="connsiteY0" fmla="*/ 0 h 6858003"/>
              <a:gd name="connsiteX1" fmla="*/ 6826552 w 6826552"/>
              <a:gd name="connsiteY1" fmla="*/ 0 h 6858003"/>
              <a:gd name="connsiteX2" fmla="*/ 6826552 w 6826552"/>
              <a:gd name="connsiteY2" fmla="*/ 6857760 h 6858003"/>
              <a:gd name="connsiteX3" fmla="*/ 6799833 w 6826552"/>
              <a:gd name="connsiteY3" fmla="*/ 6857760 h 6858003"/>
              <a:gd name="connsiteX4" fmla="*/ 6799833 w 6826552"/>
              <a:gd name="connsiteY4" fmla="*/ 6858000 h 6858003"/>
              <a:gd name="connsiteX5" fmla="*/ 6600519 w 6826552"/>
              <a:gd name="connsiteY5" fmla="*/ 6858000 h 6858003"/>
              <a:gd name="connsiteX6" fmla="*/ 6600517 w 6826552"/>
              <a:gd name="connsiteY6" fmla="*/ 6858003 h 6858003"/>
              <a:gd name="connsiteX7" fmla="*/ 454761 w 6826552"/>
              <a:gd name="connsiteY7" fmla="*/ 6858003 h 6858003"/>
              <a:gd name="connsiteX8" fmla="*/ 551225 w 6826552"/>
              <a:gd name="connsiteY8" fmla="*/ 5934832 h 6858003"/>
              <a:gd name="connsiteX9" fmla="*/ 353 w 6826552"/>
              <a:gd name="connsiteY9" fmla="*/ 3062479 h 6858003"/>
              <a:gd name="connsiteX10" fmla="*/ 465406 w 6826552"/>
              <a:gd name="connsiteY10" fmla="*/ 231078 h 6858003"/>
              <a:gd name="connsiteX11" fmla="*/ 448366 w 6826552"/>
              <a:gd name="connsiteY11" fmla="*/ 3 h 6858003"/>
              <a:gd name="connsiteX12" fmla="*/ 3133044 w 6826552"/>
              <a:gd name="connsiteY12" fmla="*/ 3 h 68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26552" h="6858003">
                <a:moveTo>
                  <a:pt x="3133044" y="0"/>
                </a:moveTo>
                <a:lnTo>
                  <a:pt x="6826552" y="0"/>
                </a:lnTo>
                <a:lnTo>
                  <a:pt x="6826552" y="6857760"/>
                </a:lnTo>
                <a:lnTo>
                  <a:pt x="6799833" y="6857760"/>
                </a:lnTo>
                <a:lnTo>
                  <a:pt x="6799833" y="6858000"/>
                </a:lnTo>
                <a:lnTo>
                  <a:pt x="6600519" y="6858000"/>
                </a:lnTo>
                <a:lnTo>
                  <a:pt x="6600517" y="6858003"/>
                </a:lnTo>
                <a:lnTo>
                  <a:pt x="454761" y="6858003"/>
                </a:lnTo>
                <a:lnTo>
                  <a:pt x="551225" y="5934832"/>
                </a:lnTo>
                <a:cubicBezTo>
                  <a:pt x="538562" y="4479391"/>
                  <a:pt x="-15944" y="4252716"/>
                  <a:pt x="353" y="3062479"/>
                </a:cubicBezTo>
                <a:cubicBezTo>
                  <a:pt x="34054" y="1782055"/>
                  <a:pt x="513936" y="1339804"/>
                  <a:pt x="465406" y="231078"/>
                </a:cubicBezTo>
                <a:lnTo>
                  <a:pt x="448366" y="3"/>
                </a:lnTo>
                <a:lnTo>
                  <a:pt x="3133044" y="3"/>
                </a:lnTo>
                <a:close/>
              </a:path>
            </a:pathLst>
          </a:custGeom>
          <a:solidFill>
            <a:schemeClr val="bg1">
              <a:lumMod val="95000"/>
            </a:schemeClr>
          </a:solidFill>
          <a:ln>
            <a:noFill/>
          </a:ln>
        </p:spPr>
        <p:txBody>
          <a:bodyPr wrap="square" bIns="1620000" anchor="ctr">
            <a:noAutofit/>
          </a:bodyP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a:t>Klik op het onderstaand icoon </a:t>
            </a:r>
            <a:br>
              <a:rPr lang="nl-NL"/>
            </a:br>
            <a:r>
              <a:rPr lang="nl-NL"/>
              <a:t>om een foto in te voegen.</a:t>
            </a:r>
            <a:br>
              <a:rPr lang="nl-NL"/>
            </a:br>
            <a:br>
              <a:rPr lang="nl-NL"/>
            </a:br>
            <a:r>
              <a:rPr lang="nl-NL"/>
              <a:t>Meer hulp nodig? </a:t>
            </a:r>
            <a:br>
              <a:rPr lang="nl-NL"/>
            </a:br>
            <a:r>
              <a:rPr lang="nl-NL"/>
              <a:t>Aan de zijkanten van de dia's zijn instructies </a:t>
            </a:r>
            <a:br>
              <a:rPr lang="nl-NL"/>
            </a:br>
            <a:r>
              <a:rPr lang="nl-NL"/>
              <a:t>geplaatst voor verdere informatie.</a:t>
            </a:r>
          </a:p>
        </p:txBody>
      </p:sp>
      <p:sp>
        <p:nvSpPr>
          <p:cNvPr id="7" name="Tekstvak 6"/>
          <p:cNvSpPr txBox="1"/>
          <p:nvPr userDrawn="1"/>
        </p:nvSpPr>
        <p:spPr>
          <a:xfrm>
            <a:off x="-10750" y="-662296"/>
            <a:ext cx="12192000" cy="461665"/>
          </a:xfrm>
          <a:prstGeom prst="rect">
            <a:avLst/>
          </a:prstGeom>
          <a:noFill/>
        </p:spPr>
        <p:txBody>
          <a:bodyPr wrap="square" rtlCol="0">
            <a:spAutoFit/>
          </a:bodyPr>
          <a:lstStyle/>
          <a:p>
            <a:pPr marL="0" algn="ctr" defTabSz="914400" rtl="0" eaLnBrk="1" latinLnBrk="0" hangingPunct="1"/>
            <a:r>
              <a:rPr lang="nl-NL" sz="2400" b="0" kern="1200" spc="50" baseline="0">
                <a:solidFill>
                  <a:schemeClr val="accent2"/>
                </a:solidFill>
                <a:latin typeface="+mj-lt"/>
                <a:ea typeface="+mn-ea"/>
                <a:cs typeface="Calibri" panose="020F0502020204030204" pitchFamily="34" charset="0"/>
              </a:rPr>
              <a:t>Beeld en Tekst</a:t>
            </a:r>
          </a:p>
        </p:txBody>
      </p:sp>
      <p:grpSp>
        <p:nvGrpSpPr>
          <p:cNvPr id="93" name="INSTRUCTIE">
            <a:extLst>
              <a:ext uri="{FF2B5EF4-FFF2-40B4-BE49-F238E27FC236}">
                <a16:creationId xmlns:a16="http://schemas.microsoft.com/office/drawing/2014/main" id="{19DEA2F3-2747-4978-9300-78948F3A371E}"/>
              </a:ext>
            </a:extLst>
          </p:cNvPr>
          <p:cNvGrpSpPr/>
          <p:nvPr userDrawn="1"/>
        </p:nvGrpSpPr>
        <p:grpSpPr>
          <a:xfrm>
            <a:off x="12377595" y="0"/>
            <a:ext cx="3693386" cy="6857760"/>
            <a:chOff x="-3786437" y="0"/>
            <a:chExt cx="3693386" cy="6857760"/>
          </a:xfrm>
        </p:grpSpPr>
        <p:sp>
          <p:nvSpPr>
            <p:cNvPr id="94" name="Rechthoek 93">
              <a:extLst>
                <a:ext uri="{FF2B5EF4-FFF2-40B4-BE49-F238E27FC236}">
                  <a16:creationId xmlns:a16="http://schemas.microsoft.com/office/drawing/2014/main" id="{2C24B16A-6729-4584-A652-FD12F4400014}"/>
                </a:ext>
              </a:extLst>
            </p:cNvPr>
            <p:cNvSpPr/>
            <p:nvPr userDrawn="1"/>
          </p:nvSpPr>
          <p:spPr>
            <a:xfrm>
              <a:off x="-3786437" y="6029760"/>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95" name="INSTRUCTIE">
              <a:extLst>
                <a:ext uri="{FF2B5EF4-FFF2-40B4-BE49-F238E27FC236}">
                  <a16:creationId xmlns:a16="http://schemas.microsoft.com/office/drawing/2014/main" id="{0AA66D6C-D8EB-4E14-8CC2-69194180D05D}"/>
                </a:ext>
              </a:extLst>
            </p:cNvPr>
            <p:cNvGrpSpPr/>
            <p:nvPr userDrawn="1"/>
          </p:nvGrpSpPr>
          <p:grpSpPr>
            <a:xfrm>
              <a:off x="-3786165" y="0"/>
              <a:ext cx="3693114" cy="6177730"/>
              <a:chOff x="-3786165" y="0"/>
              <a:chExt cx="3693114" cy="6177730"/>
            </a:xfrm>
          </p:grpSpPr>
          <p:sp>
            <p:nvSpPr>
              <p:cNvPr id="96" name="Rechthoek 95">
                <a:extLst>
                  <a:ext uri="{FF2B5EF4-FFF2-40B4-BE49-F238E27FC236}">
                    <a16:creationId xmlns:a16="http://schemas.microsoft.com/office/drawing/2014/main" id="{63D18FAB-0EFD-4355-BE75-96E1D4AE2DAB}"/>
                  </a:ext>
                </a:extLst>
              </p:cNvPr>
              <p:cNvSpPr/>
              <p:nvPr userDrawn="1"/>
            </p:nvSpPr>
            <p:spPr>
              <a:xfrm>
                <a:off x="-3786165" y="0"/>
                <a:ext cx="3593091" cy="602520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Afbeelding invoegen/opmaken</a:t>
                </a:r>
              </a:p>
            </p:txBody>
          </p:sp>
          <p:sp>
            <p:nvSpPr>
              <p:cNvPr id="97" name="Ovaal 96">
                <a:extLst>
                  <a:ext uri="{FF2B5EF4-FFF2-40B4-BE49-F238E27FC236}">
                    <a16:creationId xmlns:a16="http://schemas.microsoft.com/office/drawing/2014/main" id="{6CAC9212-A68B-4681-BEE4-BB818EFEE63C}"/>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8" name="Rechthoek 97">
                <a:extLst>
                  <a:ext uri="{FF2B5EF4-FFF2-40B4-BE49-F238E27FC236}">
                    <a16:creationId xmlns:a16="http://schemas.microsoft.com/office/drawing/2014/main" id="{EA03C340-75AA-4A04-9517-EEF81C3DE785}"/>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afbeelding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afbeelding in te voegen </a:t>
                </a: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9" name="Groep 98">
                <a:extLst>
                  <a:ext uri="{FF2B5EF4-FFF2-40B4-BE49-F238E27FC236}">
                    <a16:creationId xmlns:a16="http://schemas.microsoft.com/office/drawing/2014/main" id="{810E9B30-DF9E-48BC-8D19-10F376E57466}"/>
                  </a:ext>
                </a:extLst>
              </p:cNvPr>
              <p:cNvGrpSpPr/>
              <p:nvPr userDrawn="1"/>
            </p:nvGrpSpPr>
            <p:grpSpPr>
              <a:xfrm>
                <a:off x="-3316179" y="1231351"/>
                <a:ext cx="294789" cy="318834"/>
                <a:chOff x="14466489" y="1001522"/>
                <a:chExt cx="290627" cy="314333"/>
              </a:xfrm>
            </p:grpSpPr>
            <p:sp>
              <p:nvSpPr>
                <p:cNvPr id="158" name="Rechthoek 157">
                  <a:extLst>
                    <a:ext uri="{FF2B5EF4-FFF2-40B4-BE49-F238E27FC236}">
                      <a16:creationId xmlns:a16="http://schemas.microsoft.com/office/drawing/2014/main" id="{962D6466-3B6C-4BFE-978F-18341380AAC7}"/>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59" name="Ovaal 158">
                  <a:extLst>
                    <a:ext uri="{FF2B5EF4-FFF2-40B4-BE49-F238E27FC236}">
                      <a16:creationId xmlns:a16="http://schemas.microsoft.com/office/drawing/2014/main" id="{88B9FC83-4A5B-40BD-ACB4-72CE784F456A}"/>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60" name="Vrije vorm: vorm 159">
                  <a:extLst>
                    <a:ext uri="{FF2B5EF4-FFF2-40B4-BE49-F238E27FC236}">
                      <a16:creationId xmlns:a16="http://schemas.microsoft.com/office/drawing/2014/main" id="{07BDF72E-2203-465E-8073-1466D032E5E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61" name="Rechthoek: afgeronde hoeken 160">
                  <a:extLst>
                    <a:ext uri="{FF2B5EF4-FFF2-40B4-BE49-F238E27FC236}">
                      <a16:creationId xmlns:a16="http://schemas.microsoft.com/office/drawing/2014/main" id="{62342691-BA4F-48CE-826B-7D28C9294D08}"/>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cxnSp>
              <p:nvCxnSpPr>
                <p:cNvPr id="162" name="Rechte verbindingslijn 161">
                  <a:extLst>
                    <a:ext uri="{FF2B5EF4-FFF2-40B4-BE49-F238E27FC236}">
                      <a16:creationId xmlns:a16="http://schemas.microsoft.com/office/drawing/2014/main" id="{02A1F56F-450A-488D-8D0C-18D6B2A46519}"/>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3" name="Rechte verbindingslijn 162">
                  <a:extLst>
                    <a:ext uri="{FF2B5EF4-FFF2-40B4-BE49-F238E27FC236}">
                      <a16:creationId xmlns:a16="http://schemas.microsoft.com/office/drawing/2014/main" id="{EEBE9F17-3218-4466-B551-75E1640A585F}"/>
                    </a:ext>
                  </a:extLst>
                </p:cNvPr>
                <p:cNvCxnSpPr>
                  <a:cxnSpLocks/>
                  <a:stCxn id="16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0" name="Ovaal 99">
                <a:extLst>
                  <a:ext uri="{FF2B5EF4-FFF2-40B4-BE49-F238E27FC236}">
                    <a16:creationId xmlns:a16="http://schemas.microsoft.com/office/drawing/2014/main" id="{3755D669-CD3D-4C9C-96D0-79DB5C77CBBC}"/>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01" name="Rechthoek 100">
                <a:extLst>
                  <a:ext uri="{FF2B5EF4-FFF2-40B4-BE49-F238E27FC236}">
                    <a16:creationId xmlns:a16="http://schemas.microsoft.com/office/drawing/2014/main" id="{8881AF48-F513-423F-8312-98D4CF61BA1F}"/>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afbeelding</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02" name="Groep 101">
                <a:extLst>
                  <a:ext uri="{FF2B5EF4-FFF2-40B4-BE49-F238E27FC236}">
                    <a16:creationId xmlns:a16="http://schemas.microsoft.com/office/drawing/2014/main" id="{D161F00B-88C0-4666-BAF3-36873264AA42}"/>
                  </a:ext>
                </a:extLst>
              </p:cNvPr>
              <p:cNvGrpSpPr/>
              <p:nvPr userDrawn="1"/>
            </p:nvGrpSpPr>
            <p:grpSpPr>
              <a:xfrm>
                <a:off x="-3311319" y="2164285"/>
                <a:ext cx="825500" cy="209550"/>
                <a:chOff x="13504624" y="2482850"/>
                <a:chExt cx="825500" cy="209550"/>
              </a:xfrm>
            </p:grpSpPr>
            <p:sp>
              <p:nvSpPr>
                <p:cNvPr id="155" name="Rechthoek 154">
                  <a:extLst>
                    <a:ext uri="{FF2B5EF4-FFF2-40B4-BE49-F238E27FC236}">
                      <a16:creationId xmlns:a16="http://schemas.microsoft.com/office/drawing/2014/main" id="{649F627F-41FB-419D-9C61-C7DBF7119A7D}"/>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156" name="Rechte verbindingslijn 155">
                  <a:extLst>
                    <a:ext uri="{FF2B5EF4-FFF2-40B4-BE49-F238E27FC236}">
                      <a16:creationId xmlns:a16="http://schemas.microsoft.com/office/drawing/2014/main" id="{3BE5A239-8926-4E1A-9FDD-8FF07BE764E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57" name="Gelijkbenige driehoek 156">
                  <a:extLst>
                    <a:ext uri="{FF2B5EF4-FFF2-40B4-BE49-F238E27FC236}">
                      <a16:creationId xmlns:a16="http://schemas.microsoft.com/office/drawing/2014/main" id="{2466A6FA-ADCB-428D-88D9-3F0159AA225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sp>
            <p:nvSpPr>
              <p:cNvPr id="103" name="Ovaal 102">
                <a:extLst>
                  <a:ext uri="{FF2B5EF4-FFF2-40B4-BE49-F238E27FC236}">
                    <a16:creationId xmlns:a16="http://schemas.microsoft.com/office/drawing/2014/main" id="{BD39AEAA-7687-420A-A388-9271147B262C}"/>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04" name="Rechthoek 103">
                <a:extLst>
                  <a:ext uri="{FF2B5EF4-FFF2-40B4-BE49-F238E27FC236}">
                    <a16:creationId xmlns:a16="http://schemas.microsoft.com/office/drawing/2014/main" id="{1B8B1B12-8DCD-41B7-8512-493AF0CFA243}"/>
                  </a:ext>
                </a:extLst>
              </p:cNvPr>
              <p:cNvSpPr/>
              <p:nvPr userDrawn="1"/>
            </p:nvSpPr>
            <p:spPr>
              <a:xfrm>
                <a:off x="-3319416" y="2553360"/>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met de rechter muisknop op de miniatuurweergave van de dia aan de linkerkant van het scherm en kies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‘Dia herstellen’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05" name="ICOON_info">
                <a:extLst>
                  <a:ext uri="{FF2B5EF4-FFF2-40B4-BE49-F238E27FC236}">
                    <a16:creationId xmlns:a16="http://schemas.microsoft.com/office/drawing/2014/main" id="{4FA146DD-0C17-44CE-9F48-0737B9353116}"/>
                  </a:ext>
                </a:extLst>
              </p:cNvPr>
              <p:cNvGrpSpPr/>
              <p:nvPr userDrawn="1"/>
            </p:nvGrpSpPr>
            <p:grpSpPr>
              <a:xfrm>
                <a:off x="-376736" y="5894045"/>
                <a:ext cx="283685" cy="283685"/>
                <a:chOff x="-510741" y="5913713"/>
                <a:chExt cx="267555" cy="267555"/>
              </a:xfrm>
            </p:grpSpPr>
            <p:sp>
              <p:nvSpPr>
                <p:cNvPr id="153" name="Ovaal 152">
                  <a:extLst>
                    <a:ext uri="{FF2B5EF4-FFF2-40B4-BE49-F238E27FC236}">
                      <a16:creationId xmlns:a16="http://schemas.microsoft.com/office/drawing/2014/main" id="{AC72D54E-24BA-4A57-89B3-C44DCCDFCDF5}"/>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154" name="Graphic 163" descr="Informatie">
                  <a:extLst>
                    <a:ext uri="{FF2B5EF4-FFF2-40B4-BE49-F238E27FC236}">
                      <a16:creationId xmlns:a16="http://schemas.microsoft.com/office/drawing/2014/main" id="{08B95D94-B46E-431A-BD81-AB93C0017FD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a:solidFill>
                      <a:srgbClr val="211F26"/>
                    </a:solidFill>
                    <a:latin typeface="Calibri" panose="020F0502020204030204" pitchFamily="34" charset="0"/>
                    <a:cs typeface="Calibri" panose="020F0502020204030204" pitchFamily="34" charset="0"/>
                  </a:endParaRPr>
                </a:p>
              </p:txBody>
            </p:sp>
          </p:grpSp>
          <p:sp>
            <p:nvSpPr>
              <p:cNvPr id="106" name="Ovaal 105">
                <a:extLst>
                  <a:ext uri="{FF2B5EF4-FFF2-40B4-BE49-F238E27FC236}">
                    <a16:creationId xmlns:a16="http://schemas.microsoft.com/office/drawing/2014/main" id="{9F80B73D-EBA5-4EF0-91BE-B02B7F88DF16}"/>
                  </a:ext>
                </a:extLst>
              </p:cNvPr>
              <p:cNvSpPr/>
              <p:nvPr userDrawn="1"/>
            </p:nvSpPr>
            <p:spPr>
              <a:xfrm>
                <a:off x="-3603587" y="414578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07" name="Rechthoek 106">
                <a:extLst>
                  <a:ext uri="{FF2B5EF4-FFF2-40B4-BE49-F238E27FC236}">
                    <a16:creationId xmlns:a16="http://schemas.microsoft.com/office/drawing/2014/main" id="{37B5BD7C-DA1D-4861-B5A8-42BB0BC1E3B9}"/>
                  </a:ext>
                </a:extLst>
              </p:cNvPr>
              <p:cNvSpPr/>
              <p:nvPr userDrawn="1"/>
            </p:nvSpPr>
            <p:spPr>
              <a:xfrm>
                <a:off x="-3319415" y="4145790"/>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de afbeelding te schalen of bij te snijden,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Schaal met de bolletjes de afbeelding en met de hoekjes het afbeeldingskader.</a:t>
                </a:r>
              </a:p>
            </p:txBody>
          </p:sp>
          <p:grpSp>
            <p:nvGrpSpPr>
              <p:cNvPr id="108" name="Groep 107">
                <a:extLst>
                  <a:ext uri="{FF2B5EF4-FFF2-40B4-BE49-F238E27FC236}">
                    <a16:creationId xmlns:a16="http://schemas.microsoft.com/office/drawing/2014/main" id="{DB56C96D-B4A5-4354-821A-D2BF03FE5A3A}"/>
                  </a:ext>
                </a:extLst>
              </p:cNvPr>
              <p:cNvGrpSpPr/>
              <p:nvPr userDrawn="1"/>
            </p:nvGrpSpPr>
            <p:grpSpPr>
              <a:xfrm>
                <a:off x="-3408294" y="5236167"/>
                <a:ext cx="622283" cy="612919"/>
                <a:chOff x="12617641" y="3403239"/>
                <a:chExt cx="752963" cy="741634"/>
              </a:xfrm>
            </p:grpSpPr>
            <p:grpSp>
              <p:nvGrpSpPr>
                <p:cNvPr id="132" name="Groep 131">
                  <a:extLst>
                    <a:ext uri="{FF2B5EF4-FFF2-40B4-BE49-F238E27FC236}">
                      <a16:creationId xmlns:a16="http://schemas.microsoft.com/office/drawing/2014/main" id="{C868DFF9-5966-479A-9CD9-47C30774748A}"/>
                    </a:ext>
                  </a:extLst>
                </p:cNvPr>
                <p:cNvGrpSpPr/>
                <p:nvPr userDrawn="1"/>
              </p:nvGrpSpPr>
              <p:grpSpPr>
                <a:xfrm>
                  <a:off x="12771550" y="3403239"/>
                  <a:ext cx="467156" cy="448491"/>
                  <a:chOff x="12782177" y="3403239"/>
                  <a:chExt cx="467156" cy="448491"/>
                </a:xfrm>
              </p:grpSpPr>
              <p:grpSp>
                <p:nvGrpSpPr>
                  <p:cNvPr id="140" name="Groep 139">
                    <a:extLst>
                      <a:ext uri="{FF2B5EF4-FFF2-40B4-BE49-F238E27FC236}">
                        <a16:creationId xmlns:a16="http://schemas.microsoft.com/office/drawing/2014/main" id="{DF055849-7711-41B9-9CB4-93DBC07E44D2}"/>
                      </a:ext>
                    </a:extLst>
                  </p:cNvPr>
                  <p:cNvGrpSpPr/>
                  <p:nvPr userDrawn="1"/>
                </p:nvGrpSpPr>
                <p:grpSpPr>
                  <a:xfrm>
                    <a:off x="12782177" y="3403239"/>
                    <a:ext cx="412972" cy="396132"/>
                    <a:chOff x="13554906" y="3320109"/>
                    <a:chExt cx="443912" cy="425811"/>
                  </a:xfrm>
                </p:grpSpPr>
                <p:grpSp>
                  <p:nvGrpSpPr>
                    <p:cNvPr id="147" name="Groep 146">
                      <a:extLst>
                        <a:ext uri="{FF2B5EF4-FFF2-40B4-BE49-F238E27FC236}">
                          <a16:creationId xmlns:a16="http://schemas.microsoft.com/office/drawing/2014/main" id="{ED29EDDA-D696-4378-9E97-1CCCA4F03DB1}"/>
                        </a:ext>
                      </a:extLst>
                    </p:cNvPr>
                    <p:cNvGrpSpPr/>
                    <p:nvPr userDrawn="1"/>
                  </p:nvGrpSpPr>
                  <p:grpSpPr>
                    <a:xfrm>
                      <a:off x="13554906" y="3320109"/>
                      <a:ext cx="443912" cy="425811"/>
                      <a:chOff x="12909684" y="1276143"/>
                      <a:chExt cx="443912" cy="425811"/>
                    </a:xfrm>
                  </p:grpSpPr>
                  <p:sp>
                    <p:nvSpPr>
                      <p:cNvPr id="150" name="Rechthoek 149">
                        <a:extLst>
                          <a:ext uri="{FF2B5EF4-FFF2-40B4-BE49-F238E27FC236}">
                            <a16:creationId xmlns:a16="http://schemas.microsoft.com/office/drawing/2014/main" id="{08652866-F06D-4C9F-A9A0-08E5856D7067}"/>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51" name="Rechthoek 150">
                        <a:extLst>
                          <a:ext uri="{FF2B5EF4-FFF2-40B4-BE49-F238E27FC236}">
                            <a16:creationId xmlns:a16="http://schemas.microsoft.com/office/drawing/2014/main" id="{64E041D7-ECFC-4989-A0A6-3E0D53D02DE0}"/>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52" name="Ovaal 151">
                        <a:extLst>
                          <a:ext uri="{FF2B5EF4-FFF2-40B4-BE49-F238E27FC236}">
                            <a16:creationId xmlns:a16="http://schemas.microsoft.com/office/drawing/2014/main" id="{9AF70466-803C-4669-9EB1-3917B08A1D89}"/>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pic>
                  <p:nvPicPr>
                    <p:cNvPr id="148" name="Afbeelding 147">
                      <a:extLst>
                        <a:ext uri="{FF2B5EF4-FFF2-40B4-BE49-F238E27FC236}">
                          <a16:creationId xmlns:a16="http://schemas.microsoft.com/office/drawing/2014/main" id="{AB2D78B2-1116-440C-8850-D7738F614052}"/>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2"/>
                      <a:ext cx="173367" cy="140220"/>
                    </a:xfrm>
                    <a:prstGeom prst="rect">
                      <a:avLst/>
                    </a:prstGeom>
                  </p:spPr>
                </p:pic>
                <p:pic>
                  <p:nvPicPr>
                    <p:cNvPr id="149" name="Afbeelding 148">
                      <a:extLst>
                        <a:ext uri="{FF2B5EF4-FFF2-40B4-BE49-F238E27FC236}">
                          <a16:creationId xmlns:a16="http://schemas.microsoft.com/office/drawing/2014/main" id="{AD494124-028F-4F8D-99B4-46CBE4C7C7B0}"/>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41" name="Groep 140">
                    <a:extLst>
                      <a:ext uri="{FF2B5EF4-FFF2-40B4-BE49-F238E27FC236}">
                        <a16:creationId xmlns:a16="http://schemas.microsoft.com/office/drawing/2014/main" id="{74C4311F-ED8C-475E-96A7-927949D72CDA}"/>
                      </a:ext>
                    </a:extLst>
                  </p:cNvPr>
                  <p:cNvGrpSpPr/>
                  <p:nvPr userDrawn="1"/>
                </p:nvGrpSpPr>
                <p:grpSpPr>
                  <a:xfrm>
                    <a:off x="13103513" y="3705268"/>
                    <a:ext cx="145820" cy="146462"/>
                    <a:chOff x="13096169" y="3602278"/>
                    <a:chExt cx="145820" cy="146462"/>
                  </a:xfrm>
                </p:grpSpPr>
                <p:sp>
                  <p:nvSpPr>
                    <p:cNvPr id="145" name="Rechthoek 144">
                      <a:extLst>
                        <a:ext uri="{FF2B5EF4-FFF2-40B4-BE49-F238E27FC236}">
                          <a16:creationId xmlns:a16="http://schemas.microsoft.com/office/drawing/2014/main" id="{993A5150-66F8-46B2-A6CC-4993AF4A665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46" name="Rechthoek 145">
                      <a:extLst>
                        <a:ext uri="{FF2B5EF4-FFF2-40B4-BE49-F238E27FC236}">
                          <a16:creationId xmlns:a16="http://schemas.microsoft.com/office/drawing/2014/main" id="{09BF452D-8203-4BE7-8B3E-E5C920B9E4C8}"/>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42" name="Groep 141">
                    <a:extLst>
                      <a:ext uri="{FF2B5EF4-FFF2-40B4-BE49-F238E27FC236}">
                        <a16:creationId xmlns:a16="http://schemas.microsoft.com/office/drawing/2014/main" id="{81113C4C-D24E-4C9E-85FC-C5D49347CE9D}"/>
                      </a:ext>
                    </a:extLst>
                  </p:cNvPr>
                  <p:cNvGrpSpPr/>
                  <p:nvPr userDrawn="1"/>
                </p:nvGrpSpPr>
                <p:grpSpPr>
                  <a:xfrm rot="10800000">
                    <a:off x="13061402" y="3665637"/>
                    <a:ext cx="145820" cy="146462"/>
                    <a:chOff x="13096169" y="3602278"/>
                    <a:chExt cx="145820" cy="146462"/>
                  </a:xfrm>
                </p:grpSpPr>
                <p:sp>
                  <p:nvSpPr>
                    <p:cNvPr id="143" name="Rechthoek 142">
                      <a:extLst>
                        <a:ext uri="{FF2B5EF4-FFF2-40B4-BE49-F238E27FC236}">
                          <a16:creationId xmlns:a16="http://schemas.microsoft.com/office/drawing/2014/main" id="{BA10B0B6-AD91-4609-B49E-F1F0E871F7FE}"/>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44" name="Rechthoek 143">
                      <a:extLst>
                        <a:ext uri="{FF2B5EF4-FFF2-40B4-BE49-F238E27FC236}">
                          <a16:creationId xmlns:a16="http://schemas.microsoft.com/office/drawing/2014/main" id="{4F57B2E9-3E72-4B07-9011-30DAA4F15348}"/>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138" name="Rechthoek 137">
                  <a:extLst>
                    <a:ext uri="{FF2B5EF4-FFF2-40B4-BE49-F238E27FC236}">
                      <a16:creationId xmlns:a16="http://schemas.microsoft.com/office/drawing/2014/main" id="{993A30A6-F41A-4B98-92CB-151BDBC8E83F}"/>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Bijsnijden</a:t>
                  </a:r>
                </a:p>
              </p:txBody>
            </p:sp>
            <p:sp>
              <p:nvSpPr>
                <p:cNvPr id="139" name="Gelijkbenige driehoek 138">
                  <a:extLst>
                    <a:ext uri="{FF2B5EF4-FFF2-40B4-BE49-F238E27FC236}">
                      <a16:creationId xmlns:a16="http://schemas.microsoft.com/office/drawing/2014/main" id="{CEA488BE-1E4A-42AD-8A1C-82A51001818C}"/>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sp>
            <p:nvSpPr>
              <p:cNvPr id="109" name="Rechthoek 108">
                <a:extLst>
                  <a:ext uri="{FF2B5EF4-FFF2-40B4-BE49-F238E27FC236}">
                    <a16:creationId xmlns:a16="http://schemas.microsoft.com/office/drawing/2014/main" id="{98B68F9E-F99F-443B-85F7-45D2F5D4ED2F}"/>
                  </a:ext>
                </a:extLst>
              </p:cNvPr>
              <p:cNvSpPr/>
              <p:nvPr userDrawn="1"/>
            </p:nvSpPr>
            <p:spPr>
              <a:xfrm>
                <a:off x="-3316836" y="3119689"/>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rgbClr val="211F26"/>
                  </a:solidFill>
                  <a:latin typeface="Calibri" panose="020F0502020204030204" pitchFamily="34" charset="0"/>
                  <a:cs typeface="Calibri" panose="020F0502020204030204" pitchFamily="34" charset="0"/>
                </a:endParaRPr>
              </a:p>
            </p:txBody>
          </p:sp>
          <p:grpSp>
            <p:nvGrpSpPr>
              <p:cNvPr id="110" name="Groep 109">
                <a:extLst>
                  <a:ext uri="{FF2B5EF4-FFF2-40B4-BE49-F238E27FC236}">
                    <a16:creationId xmlns:a16="http://schemas.microsoft.com/office/drawing/2014/main" id="{7318DD9B-0C74-4A37-B910-7650A3F8E8A3}"/>
                  </a:ext>
                </a:extLst>
              </p:cNvPr>
              <p:cNvGrpSpPr/>
              <p:nvPr userDrawn="1"/>
            </p:nvGrpSpPr>
            <p:grpSpPr>
              <a:xfrm>
                <a:off x="-2485819" y="3399207"/>
                <a:ext cx="1222990" cy="563933"/>
                <a:chOff x="-2485819" y="3399207"/>
                <a:chExt cx="1222990" cy="563933"/>
              </a:xfrm>
            </p:grpSpPr>
            <p:sp>
              <p:nvSpPr>
                <p:cNvPr id="111" name="Rechthoek 110">
                  <a:extLst>
                    <a:ext uri="{FF2B5EF4-FFF2-40B4-BE49-F238E27FC236}">
                      <a16:creationId xmlns:a16="http://schemas.microsoft.com/office/drawing/2014/main" id="{0A0F2DA5-99C2-4823-8237-D066FFD3C50F}"/>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12" name="Rechthoek 111">
                  <a:extLst>
                    <a:ext uri="{FF2B5EF4-FFF2-40B4-BE49-F238E27FC236}">
                      <a16:creationId xmlns:a16="http://schemas.microsoft.com/office/drawing/2014/main" id="{9F60EEF4-4E7C-4AB8-8090-D1D125301AF6}"/>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113" name="Groep 112">
                  <a:extLst>
                    <a:ext uri="{FF2B5EF4-FFF2-40B4-BE49-F238E27FC236}">
                      <a16:creationId xmlns:a16="http://schemas.microsoft.com/office/drawing/2014/main" id="{453014E1-949D-49FA-8D17-DA006D946B6D}"/>
                    </a:ext>
                  </a:extLst>
                </p:cNvPr>
                <p:cNvGrpSpPr/>
                <p:nvPr userDrawn="1"/>
              </p:nvGrpSpPr>
              <p:grpSpPr>
                <a:xfrm>
                  <a:off x="-2403869" y="3460544"/>
                  <a:ext cx="155951" cy="131922"/>
                  <a:chOff x="12968836" y="3354170"/>
                  <a:chExt cx="404806" cy="342433"/>
                </a:xfrm>
              </p:grpSpPr>
              <p:sp>
                <p:nvSpPr>
                  <p:cNvPr id="126" name="Rechthoek: afgeronde hoeken 125">
                    <a:extLst>
                      <a:ext uri="{FF2B5EF4-FFF2-40B4-BE49-F238E27FC236}">
                        <a16:creationId xmlns:a16="http://schemas.microsoft.com/office/drawing/2014/main" id="{F58609FD-0065-4AA4-A037-CE8A1E2F8D49}"/>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27" name="Rechthoek 126">
                    <a:extLst>
                      <a:ext uri="{FF2B5EF4-FFF2-40B4-BE49-F238E27FC236}">
                        <a16:creationId xmlns:a16="http://schemas.microsoft.com/office/drawing/2014/main" id="{4A93397C-675B-45C8-8D08-EBB6DB550989}"/>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8" name="Rechthoek 127">
                    <a:extLst>
                      <a:ext uri="{FF2B5EF4-FFF2-40B4-BE49-F238E27FC236}">
                        <a16:creationId xmlns:a16="http://schemas.microsoft.com/office/drawing/2014/main" id="{3C949433-711A-45CB-97D9-2FB67EC92E49}"/>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9" name="Rechthoek 128">
                    <a:extLst>
                      <a:ext uri="{FF2B5EF4-FFF2-40B4-BE49-F238E27FC236}">
                        <a16:creationId xmlns:a16="http://schemas.microsoft.com/office/drawing/2014/main" id="{245B20F7-90E8-4D6C-B187-2AF2EC49CBAA}"/>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30" name="Rechthoek 129">
                    <a:extLst>
                      <a:ext uri="{FF2B5EF4-FFF2-40B4-BE49-F238E27FC236}">
                        <a16:creationId xmlns:a16="http://schemas.microsoft.com/office/drawing/2014/main" id="{B623A649-E21D-4D8B-BD38-50334706D87C}"/>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31" name="Rechthoek 130">
                    <a:extLst>
                      <a:ext uri="{FF2B5EF4-FFF2-40B4-BE49-F238E27FC236}">
                        <a16:creationId xmlns:a16="http://schemas.microsoft.com/office/drawing/2014/main" id="{59EFDB8E-FEA4-4702-98AF-79DC9E0923CF}"/>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14" name="Groep 113">
                  <a:extLst>
                    <a:ext uri="{FF2B5EF4-FFF2-40B4-BE49-F238E27FC236}">
                      <a16:creationId xmlns:a16="http://schemas.microsoft.com/office/drawing/2014/main" id="{C2C1359D-C6B2-4847-ABA8-B069DF179D9E}"/>
                    </a:ext>
                  </a:extLst>
                </p:cNvPr>
                <p:cNvGrpSpPr/>
                <p:nvPr userDrawn="1"/>
              </p:nvGrpSpPr>
              <p:grpSpPr>
                <a:xfrm>
                  <a:off x="-2423424" y="3690208"/>
                  <a:ext cx="166739" cy="218963"/>
                  <a:chOff x="12940828" y="3950597"/>
                  <a:chExt cx="432813" cy="568367"/>
                </a:xfrm>
              </p:grpSpPr>
              <p:grpSp>
                <p:nvGrpSpPr>
                  <p:cNvPr id="118" name="Groep 117">
                    <a:extLst>
                      <a:ext uri="{FF2B5EF4-FFF2-40B4-BE49-F238E27FC236}">
                        <a16:creationId xmlns:a16="http://schemas.microsoft.com/office/drawing/2014/main" id="{37CDBF15-FB4C-42B8-8FE6-BA36DAE69A96}"/>
                      </a:ext>
                    </a:extLst>
                  </p:cNvPr>
                  <p:cNvGrpSpPr/>
                  <p:nvPr userDrawn="1"/>
                </p:nvGrpSpPr>
                <p:grpSpPr>
                  <a:xfrm>
                    <a:off x="13000382" y="4006891"/>
                    <a:ext cx="373259" cy="315747"/>
                    <a:chOff x="12968836" y="3354170"/>
                    <a:chExt cx="404806" cy="342433"/>
                  </a:xfrm>
                </p:grpSpPr>
                <p:sp>
                  <p:nvSpPr>
                    <p:cNvPr id="120" name="Rechthoek: afgeronde hoeken 119">
                      <a:extLst>
                        <a:ext uri="{FF2B5EF4-FFF2-40B4-BE49-F238E27FC236}">
                          <a16:creationId xmlns:a16="http://schemas.microsoft.com/office/drawing/2014/main" id="{86CDE979-A87F-45F6-933F-A520623F6EFF}"/>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21" name="Rechthoek 120">
                      <a:extLst>
                        <a:ext uri="{FF2B5EF4-FFF2-40B4-BE49-F238E27FC236}">
                          <a16:creationId xmlns:a16="http://schemas.microsoft.com/office/drawing/2014/main" id="{D0D5B72B-BC16-4616-A029-01069CFCB522}"/>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2" name="Rechthoek 121">
                      <a:extLst>
                        <a:ext uri="{FF2B5EF4-FFF2-40B4-BE49-F238E27FC236}">
                          <a16:creationId xmlns:a16="http://schemas.microsoft.com/office/drawing/2014/main" id="{856D6D7A-3F72-491B-A7BD-BCA744392BB1}"/>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3" name="Rechthoek 122">
                      <a:extLst>
                        <a:ext uri="{FF2B5EF4-FFF2-40B4-BE49-F238E27FC236}">
                          <a16:creationId xmlns:a16="http://schemas.microsoft.com/office/drawing/2014/main" id="{F851AA06-CD8C-4903-A525-7B776F28ED9C}"/>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4" name="Rechthoek 123">
                      <a:extLst>
                        <a:ext uri="{FF2B5EF4-FFF2-40B4-BE49-F238E27FC236}">
                          <a16:creationId xmlns:a16="http://schemas.microsoft.com/office/drawing/2014/main" id="{4652EBED-EB8B-4314-BD66-DDBD2DADE525}"/>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5" name="Rechthoek 124">
                      <a:extLst>
                        <a:ext uri="{FF2B5EF4-FFF2-40B4-BE49-F238E27FC236}">
                          <a16:creationId xmlns:a16="http://schemas.microsoft.com/office/drawing/2014/main" id="{CAE0C8E0-FCAB-48CD-8C85-DF24FB7A0984}"/>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sp>
                <p:nvSpPr>
                  <p:cNvPr id="119" name="Boog 118">
                    <a:extLst>
                      <a:ext uri="{FF2B5EF4-FFF2-40B4-BE49-F238E27FC236}">
                        <a16:creationId xmlns:a16="http://schemas.microsoft.com/office/drawing/2014/main" id="{1D794972-4AE2-4349-91AD-4C38461673F7}"/>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sp>
              <p:nvSpPr>
                <p:cNvPr id="115" name="Tekstvak 114">
                  <a:extLst>
                    <a:ext uri="{FF2B5EF4-FFF2-40B4-BE49-F238E27FC236}">
                      <a16:creationId xmlns:a16="http://schemas.microsoft.com/office/drawing/2014/main" id="{F6FA6107-BD4A-40A5-9CB1-425C7B12CC4A}"/>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Indeling</a:t>
                  </a:r>
                </a:p>
              </p:txBody>
            </p:sp>
            <p:sp>
              <p:nvSpPr>
                <p:cNvPr id="116" name="Tekstvak 115">
                  <a:extLst>
                    <a:ext uri="{FF2B5EF4-FFF2-40B4-BE49-F238E27FC236}">
                      <a16:creationId xmlns:a16="http://schemas.microsoft.com/office/drawing/2014/main" id="{CE37D280-BEA3-4659-8592-F00CF9E157D9}"/>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Dia Herstellen</a:t>
                  </a:r>
                </a:p>
              </p:txBody>
            </p:sp>
            <p:sp>
              <p:nvSpPr>
                <p:cNvPr id="117" name="Vrije vorm: vorm 116">
                  <a:extLst>
                    <a:ext uri="{FF2B5EF4-FFF2-40B4-BE49-F238E27FC236}">
                      <a16:creationId xmlns:a16="http://schemas.microsoft.com/office/drawing/2014/main" id="{D9286402-D7D4-4060-94DC-5E60085D8284}"/>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grpSp>
        </p:grpSp>
      </p:grpSp>
      <p:sp>
        <p:nvSpPr>
          <p:cNvPr id="178" name="Titel 2">
            <a:extLst>
              <a:ext uri="{FF2B5EF4-FFF2-40B4-BE49-F238E27FC236}">
                <a16:creationId xmlns:a16="http://schemas.microsoft.com/office/drawing/2014/main" id="{7274E53B-4D3A-4DF4-866C-782458741DF8}"/>
              </a:ext>
            </a:extLst>
          </p:cNvPr>
          <p:cNvSpPr>
            <a:spLocks noGrp="1"/>
          </p:cNvSpPr>
          <p:nvPr>
            <p:ph type="title" hasCustomPrompt="1"/>
          </p:nvPr>
        </p:nvSpPr>
        <p:spPr>
          <a:xfrm>
            <a:off x="819066" y="681628"/>
            <a:ext cx="4101102" cy="2101216"/>
          </a:xfrm>
        </p:spPr>
        <p:txBody>
          <a:bodyPr anchor="b"/>
          <a:lstStyle>
            <a:lvl1pPr>
              <a:defRPr sz="4800" b="1">
                <a:solidFill>
                  <a:schemeClr val="accent1"/>
                </a:solidFill>
              </a:defRPr>
            </a:lvl1pPr>
          </a:lstStyle>
          <a:p>
            <a:r>
              <a:rPr lang="nl-NL"/>
              <a:t>Plaats hier </a:t>
            </a:r>
            <a:br>
              <a:rPr lang="nl-NL"/>
            </a:br>
            <a:r>
              <a:rPr lang="nl-NL"/>
              <a:t>een titel</a:t>
            </a:r>
          </a:p>
        </p:txBody>
      </p:sp>
      <p:sp>
        <p:nvSpPr>
          <p:cNvPr id="169" name="Tijdelijke aanduiding voor verticale tekst 2">
            <a:extLst>
              <a:ext uri="{FF2B5EF4-FFF2-40B4-BE49-F238E27FC236}">
                <a16:creationId xmlns:a16="http://schemas.microsoft.com/office/drawing/2014/main" id="{DB0FFE09-5F66-4272-A2AA-3C0B7FCB7845}"/>
              </a:ext>
            </a:extLst>
          </p:cNvPr>
          <p:cNvSpPr>
            <a:spLocks noGrp="1"/>
          </p:cNvSpPr>
          <p:nvPr>
            <p:ph type="body" orient="vert" idx="1" hasCustomPrompt="1"/>
          </p:nvPr>
        </p:nvSpPr>
        <p:spPr>
          <a:xfrm>
            <a:off x="819066" y="3045470"/>
            <a:ext cx="4136002" cy="2868041"/>
          </a:xfrm>
        </p:spPr>
        <p:txBody>
          <a:bodyPr vert="horz" lIns="0" tIns="0" rIns="0" bIns="0"/>
          <a:lstStyle>
            <a:lvl1pPr marL="0" indent="0">
              <a:buNone/>
              <a:defRPr sz="2800">
                <a:solidFill>
                  <a:schemeClr val="accent2"/>
                </a:solidFill>
              </a:defRPr>
            </a:lvl1pPr>
            <a:lvl2pPr marL="0" indent="0">
              <a:buNone/>
              <a:defRPr sz="1600"/>
            </a:lvl2pPr>
            <a:lvl3pPr marL="185738" indent="-185738">
              <a:buClr>
                <a:schemeClr val="accent2"/>
              </a:buClr>
              <a:buFont typeface="Arial" panose="020B0604020202020204" pitchFamily="34" charset="0"/>
              <a:buChar char="•"/>
              <a:defRPr/>
            </a:lvl3pPr>
            <a:lvl4pPr>
              <a:defRPr/>
            </a:lvl4pPr>
            <a:lvl5pPr>
              <a:defRPr/>
            </a:lvl5pPr>
            <a:lvl6pPr>
              <a:defRPr/>
            </a:lvl6pPr>
            <a:lvl7pPr>
              <a:defRPr/>
            </a:lvl7pPr>
            <a:lvl8pPr>
              <a:defRPr/>
            </a:lvl8pPr>
            <a:lvl9pPr>
              <a:defRPr/>
            </a:lvl9pPr>
          </a:lstStyle>
          <a:p>
            <a:pPr lvl="0"/>
            <a:r>
              <a:rPr lang="nl-NL"/>
              <a:t>Klik hier om een subtitel te plaatsen.</a:t>
            </a:r>
          </a:p>
          <a:p>
            <a:pPr lvl="1"/>
            <a:r>
              <a:rPr lang="nl-NL"/>
              <a:t>Leestekst</a:t>
            </a:r>
          </a:p>
          <a:p>
            <a:pPr lvl="2"/>
            <a:r>
              <a:rPr lang="nl-NL" err="1"/>
              <a:t>Bullet</a:t>
            </a:r>
            <a:endParaRPr lang="nl-NL"/>
          </a:p>
        </p:txBody>
      </p:sp>
    </p:spTree>
    <p:extLst>
      <p:ext uri="{BB962C8B-B14F-4D97-AF65-F5344CB8AC3E}">
        <p14:creationId xmlns:p14="http://schemas.microsoft.com/office/powerpoint/2010/main" val="211610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slide #1">
    <p:spTree>
      <p:nvGrpSpPr>
        <p:cNvPr id="1" name=""/>
        <p:cNvGrpSpPr/>
        <p:nvPr/>
      </p:nvGrpSpPr>
      <p:grpSpPr>
        <a:xfrm>
          <a:off x="0" y="0"/>
          <a:ext cx="0" cy="0"/>
          <a:chOff x="0" y="0"/>
          <a:chExt cx="0" cy="0"/>
        </a:xfrm>
      </p:grpSpPr>
      <p:sp>
        <p:nvSpPr>
          <p:cNvPr id="173" name="Tijdelijke aanduiding voor afbeelding 172">
            <a:extLst>
              <a:ext uri="{FF2B5EF4-FFF2-40B4-BE49-F238E27FC236}">
                <a16:creationId xmlns:a16="http://schemas.microsoft.com/office/drawing/2014/main" id="{C2AD75C5-BA5F-4B8E-AC99-1A8996EDA811}"/>
              </a:ext>
            </a:extLst>
          </p:cNvPr>
          <p:cNvSpPr>
            <a:spLocks noGrp="1"/>
          </p:cNvSpPr>
          <p:nvPr>
            <p:ph type="pic" sz="quarter" idx="14" hasCustomPrompt="1"/>
          </p:nvPr>
        </p:nvSpPr>
        <p:spPr>
          <a:xfrm>
            <a:off x="0" y="3"/>
            <a:ext cx="6535933" cy="6858000"/>
          </a:xfrm>
          <a:custGeom>
            <a:avLst/>
            <a:gdLst>
              <a:gd name="connsiteX0" fmla="*/ 0 w 6535933"/>
              <a:gd name="connsiteY0" fmla="*/ 0 h 6858000"/>
              <a:gd name="connsiteX1" fmla="*/ 975 w 6535933"/>
              <a:gd name="connsiteY1" fmla="*/ 0 h 6858000"/>
              <a:gd name="connsiteX2" fmla="*/ 5552272 w 6535933"/>
              <a:gd name="connsiteY2" fmla="*/ 16931 h 6858000"/>
              <a:gd name="connsiteX3" fmla="*/ 6535933 w 6535933"/>
              <a:gd name="connsiteY3" fmla="*/ 3214874 h 6858000"/>
              <a:gd name="connsiteX4" fmla="*/ 5793396 w 6535933"/>
              <a:gd name="connsiteY4" fmla="*/ 5816296 h 6858000"/>
              <a:gd name="connsiteX5" fmla="*/ 5171501 w 6535933"/>
              <a:gd name="connsiteY5" fmla="*/ 6769981 h 6858000"/>
              <a:gd name="connsiteX6" fmla="*/ 5096677 w 6535933"/>
              <a:gd name="connsiteY6" fmla="*/ 6858000 h 6858000"/>
              <a:gd name="connsiteX7" fmla="*/ 213846 w 6535933"/>
              <a:gd name="connsiteY7" fmla="*/ 6858000 h 6858000"/>
              <a:gd name="connsiteX8" fmla="*/ 213679 w 6535933"/>
              <a:gd name="connsiteY8" fmla="*/ 6857757 h 6858000"/>
              <a:gd name="connsiteX9" fmla="*/ 0 w 6535933"/>
              <a:gd name="connsiteY9" fmla="*/ 6857757 h 6858000"/>
              <a:gd name="connsiteX10" fmla="*/ 0 w 6535933"/>
              <a:gd name="connsiteY10" fmla="*/ 6537736 h 6858000"/>
              <a:gd name="connsiteX11" fmla="*/ 0 w 6535933"/>
              <a:gd name="connsiteY11" fmla="*/ 3428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35933" h="6858000">
                <a:moveTo>
                  <a:pt x="0" y="0"/>
                </a:moveTo>
                <a:lnTo>
                  <a:pt x="975" y="0"/>
                </a:lnTo>
                <a:lnTo>
                  <a:pt x="5552272" y="16931"/>
                </a:lnTo>
                <a:cubicBezTo>
                  <a:pt x="6172600" y="1182961"/>
                  <a:pt x="6501843" y="1849089"/>
                  <a:pt x="6535933" y="3214874"/>
                </a:cubicBezTo>
                <a:cubicBezTo>
                  <a:pt x="6500589" y="4405111"/>
                  <a:pt x="6138545" y="5221721"/>
                  <a:pt x="5793396" y="5816296"/>
                </a:cubicBezTo>
                <a:cubicBezTo>
                  <a:pt x="5491390" y="6336549"/>
                  <a:pt x="5381282" y="6517222"/>
                  <a:pt x="5171501" y="6769981"/>
                </a:cubicBezTo>
                <a:lnTo>
                  <a:pt x="5096677" y="6858000"/>
                </a:lnTo>
                <a:lnTo>
                  <a:pt x="213846" y="6858000"/>
                </a:lnTo>
                <a:lnTo>
                  <a:pt x="213679" y="6857757"/>
                </a:lnTo>
                <a:lnTo>
                  <a:pt x="0" y="6857757"/>
                </a:lnTo>
                <a:lnTo>
                  <a:pt x="0" y="6537736"/>
                </a:lnTo>
                <a:lnTo>
                  <a:pt x="0" y="3428997"/>
                </a:lnTo>
                <a:close/>
              </a:path>
            </a:pathLst>
          </a:custGeom>
          <a:solidFill>
            <a:schemeClr val="bg1">
              <a:lumMod val="95000"/>
            </a:schemeClr>
          </a:solidFill>
          <a:ln>
            <a:noFill/>
          </a:ln>
        </p:spPr>
        <p:txBody>
          <a:bodyPr wrap="square" bIns="1620000" anchor="ctr">
            <a:noAutofit/>
          </a:bodyP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a:t>Klik op het onderstaand icoon </a:t>
            </a:r>
            <a:br>
              <a:rPr lang="nl-NL"/>
            </a:br>
            <a:r>
              <a:rPr lang="nl-NL"/>
              <a:t>om een foto in te voegen.</a:t>
            </a:r>
            <a:br>
              <a:rPr lang="nl-NL"/>
            </a:br>
            <a:br>
              <a:rPr lang="nl-NL"/>
            </a:br>
            <a:r>
              <a:rPr lang="nl-NL"/>
              <a:t>Meer hulp nodig? </a:t>
            </a:r>
            <a:br>
              <a:rPr lang="nl-NL"/>
            </a:br>
            <a:r>
              <a:rPr lang="nl-NL"/>
              <a:t>Aan de zijkanten van de dia's zijn instructies </a:t>
            </a:r>
            <a:br>
              <a:rPr lang="nl-NL"/>
            </a:br>
            <a:r>
              <a:rPr lang="nl-NL"/>
              <a:t>geplaatst voor verdere informatie.</a:t>
            </a:r>
          </a:p>
        </p:txBody>
      </p:sp>
      <p:sp>
        <p:nvSpPr>
          <p:cNvPr id="7" name="Tekstvak 6"/>
          <p:cNvSpPr txBox="1"/>
          <p:nvPr userDrawn="1"/>
        </p:nvSpPr>
        <p:spPr>
          <a:xfrm>
            <a:off x="-10750" y="-662296"/>
            <a:ext cx="12192000" cy="461665"/>
          </a:xfrm>
          <a:prstGeom prst="rect">
            <a:avLst/>
          </a:prstGeom>
          <a:noFill/>
        </p:spPr>
        <p:txBody>
          <a:bodyPr wrap="square" rtlCol="0">
            <a:spAutoFit/>
          </a:bodyPr>
          <a:lstStyle/>
          <a:p>
            <a:pPr marL="0" algn="ctr" defTabSz="914400" rtl="0" eaLnBrk="1" latinLnBrk="0" hangingPunct="1"/>
            <a:r>
              <a:rPr lang="nl-NL" sz="2400" b="0" kern="1200" spc="50" baseline="0">
                <a:solidFill>
                  <a:schemeClr val="accent2"/>
                </a:solidFill>
                <a:latin typeface="+mj-lt"/>
                <a:ea typeface="+mn-ea"/>
                <a:cs typeface="Calibri" panose="020F0502020204030204" pitchFamily="34" charset="0"/>
              </a:rPr>
              <a:t>Quote slide #1</a:t>
            </a:r>
          </a:p>
        </p:txBody>
      </p:sp>
      <p:grpSp>
        <p:nvGrpSpPr>
          <p:cNvPr id="93" name="INSTRUCTIE">
            <a:extLst>
              <a:ext uri="{FF2B5EF4-FFF2-40B4-BE49-F238E27FC236}">
                <a16:creationId xmlns:a16="http://schemas.microsoft.com/office/drawing/2014/main" id="{19DEA2F3-2747-4978-9300-78948F3A371E}"/>
              </a:ext>
            </a:extLst>
          </p:cNvPr>
          <p:cNvGrpSpPr/>
          <p:nvPr userDrawn="1"/>
        </p:nvGrpSpPr>
        <p:grpSpPr>
          <a:xfrm>
            <a:off x="12377595" y="0"/>
            <a:ext cx="3693386" cy="6857760"/>
            <a:chOff x="-3786437" y="0"/>
            <a:chExt cx="3693386" cy="6857760"/>
          </a:xfrm>
        </p:grpSpPr>
        <p:sp>
          <p:nvSpPr>
            <p:cNvPr id="94" name="Rechthoek 93">
              <a:extLst>
                <a:ext uri="{FF2B5EF4-FFF2-40B4-BE49-F238E27FC236}">
                  <a16:creationId xmlns:a16="http://schemas.microsoft.com/office/drawing/2014/main" id="{2C24B16A-6729-4584-A652-FD12F4400014}"/>
                </a:ext>
              </a:extLst>
            </p:cNvPr>
            <p:cNvSpPr/>
            <p:nvPr userDrawn="1"/>
          </p:nvSpPr>
          <p:spPr>
            <a:xfrm>
              <a:off x="-3786437" y="6029760"/>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95" name="INSTRUCTIE">
              <a:extLst>
                <a:ext uri="{FF2B5EF4-FFF2-40B4-BE49-F238E27FC236}">
                  <a16:creationId xmlns:a16="http://schemas.microsoft.com/office/drawing/2014/main" id="{0AA66D6C-D8EB-4E14-8CC2-69194180D05D}"/>
                </a:ext>
              </a:extLst>
            </p:cNvPr>
            <p:cNvGrpSpPr/>
            <p:nvPr userDrawn="1"/>
          </p:nvGrpSpPr>
          <p:grpSpPr>
            <a:xfrm>
              <a:off x="-3786165" y="0"/>
              <a:ext cx="3693114" cy="6177730"/>
              <a:chOff x="-3786165" y="0"/>
              <a:chExt cx="3693114" cy="6177730"/>
            </a:xfrm>
          </p:grpSpPr>
          <p:sp>
            <p:nvSpPr>
              <p:cNvPr id="96" name="Rechthoek 95">
                <a:extLst>
                  <a:ext uri="{FF2B5EF4-FFF2-40B4-BE49-F238E27FC236}">
                    <a16:creationId xmlns:a16="http://schemas.microsoft.com/office/drawing/2014/main" id="{63D18FAB-0EFD-4355-BE75-96E1D4AE2DAB}"/>
                  </a:ext>
                </a:extLst>
              </p:cNvPr>
              <p:cNvSpPr/>
              <p:nvPr userDrawn="1"/>
            </p:nvSpPr>
            <p:spPr>
              <a:xfrm>
                <a:off x="-3786165" y="0"/>
                <a:ext cx="3593091" cy="602520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Afbeelding invoegen/opmaken</a:t>
                </a:r>
              </a:p>
            </p:txBody>
          </p:sp>
          <p:sp>
            <p:nvSpPr>
              <p:cNvPr id="97" name="Ovaal 96">
                <a:extLst>
                  <a:ext uri="{FF2B5EF4-FFF2-40B4-BE49-F238E27FC236}">
                    <a16:creationId xmlns:a16="http://schemas.microsoft.com/office/drawing/2014/main" id="{6CAC9212-A68B-4681-BEE4-BB818EFEE63C}"/>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8" name="Rechthoek 97">
                <a:extLst>
                  <a:ext uri="{FF2B5EF4-FFF2-40B4-BE49-F238E27FC236}">
                    <a16:creationId xmlns:a16="http://schemas.microsoft.com/office/drawing/2014/main" id="{EA03C340-75AA-4A04-9517-EEF81C3DE785}"/>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afbeelding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afbeelding in te voegen </a:t>
                </a: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9" name="Groep 98">
                <a:extLst>
                  <a:ext uri="{FF2B5EF4-FFF2-40B4-BE49-F238E27FC236}">
                    <a16:creationId xmlns:a16="http://schemas.microsoft.com/office/drawing/2014/main" id="{810E9B30-DF9E-48BC-8D19-10F376E57466}"/>
                  </a:ext>
                </a:extLst>
              </p:cNvPr>
              <p:cNvGrpSpPr/>
              <p:nvPr userDrawn="1"/>
            </p:nvGrpSpPr>
            <p:grpSpPr>
              <a:xfrm>
                <a:off x="-3316179" y="1231351"/>
                <a:ext cx="294789" cy="318834"/>
                <a:chOff x="14466489" y="1001522"/>
                <a:chExt cx="290627" cy="314333"/>
              </a:xfrm>
            </p:grpSpPr>
            <p:sp>
              <p:nvSpPr>
                <p:cNvPr id="158" name="Rechthoek 157">
                  <a:extLst>
                    <a:ext uri="{FF2B5EF4-FFF2-40B4-BE49-F238E27FC236}">
                      <a16:creationId xmlns:a16="http://schemas.microsoft.com/office/drawing/2014/main" id="{962D6466-3B6C-4BFE-978F-18341380AAC7}"/>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59" name="Ovaal 158">
                  <a:extLst>
                    <a:ext uri="{FF2B5EF4-FFF2-40B4-BE49-F238E27FC236}">
                      <a16:creationId xmlns:a16="http://schemas.microsoft.com/office/drawing/2014/main" id="{88B9FC83-4A5B-40BD-ACB4-72CE784F456A}"/>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60" name="Vrije vorm: vorm 159">
                  <a:extLst>
                    <a:ext uri="{FF2B5EF4-FFF2-40B4-BE49-F238E27FC236}">
                      <a16:creationId xmlns:a16="http://schemas.microsoft.com/office/drawing/2014/main" id="{07BDF72E-2203-465E-8073-1466D032E5E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61" name="Rechthoek: afgeronde hoeken 160">
                  <a:extLst>
                    <a:ext uri="{FF2B5EF4-FFF2-40B4-BE49-F238E27FC236}">
                      <a16:creationId xmlns:a16="http://schemas.microsoft.com/office/drawing/2014/main" id="{62342691-BA4F-48CE-826B-7D28C9294D08}"/>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cxnSp>
              <p:nvCxnSpPr>
                <p:cNvPr id="162" name="Rechte verbindingslijn 161">
                  <a:extLst>
                    <a:ext uri="{FF2B5EF4-FFF2-40B4-BE49-F238E27FC236}">
                      <a16:creationId xmlns:a16="http://schemas.microsoft.com/office/drawing/2014/main" id="{02A1F56F-450A-488D-8D0C-18D6B2A46519}"/>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3" name="Rechte verbindingslijn 162">
                  <a:extLst>
                    <a:ext uri="{FF2B5EF4-FFF2-40B4-BE49-F238E27FC236}">
                      <a16:creationId xmlns:a16="http://schemas.microsoft.com/office/drawing/2014/main" id="{EEBE9F17-3218-4466-B551-75E1640A585F}"/>
                    </a:ext>
                  </a:extLst>
                </p:cNvPr>
                <p:cNvCxnSpPr>
                  <a:cxnSpLocks/>
                  <a:stCxn id="16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0" name="Ovaal 99">
                <a:extLst>
                  <a:ext uri="{FF2B5EF4-FFF2-40B4-BE49-F238E27FC236}">
                    <a16:creationId xmlns:a16="http://schemas.microsoft.com/office/drawing/2014/main" id="{3755D669-CD3D-4C9C-96D0-79DB5C77CBBC}"/>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01" name="Rechthoek 100">
                <a:extLst>
                  <a:ext uri="{FF2B5EF4-FFF2-40B4-BE49-F238E27FC236}">
                    <a16:creationId xmlns:a16="http://schemas.microsoft.com/office/drawing/2014/main" id="{8881AF48-F513-423F-8312-98D4CF61BA1F}"/>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afbeelding</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02" name="Groep 101">
                <a:extLst>
                  <a:ext uri="{FF2B5EF4-FFF2-40B4-BE49-F238E27FC236}">
                    <a16:creationId xmlns:a16="http://schemas.microsoft.com/office/drawing/2014/main" id="{D161F00B-88C0-4666-BAF3-36873264AA42}"/>
                  </a:ext>
                </a:extLst>
              </p:cNvPr>
              <p:cNvGrpSpPr/>
              <p:nvPr userDrawn="1"/>
            </p:nvGrpSpPr>
            <p:grpSpPr>
              <a:xfrm>
                <a:off x="-3311319" y="2164285"/>
                <a:ext cx="825500" cy="209550"/>
                <a:chOff x="13504624" y="2482850"/>
                <a:chExt cx="825500" cy="209550"/>
              </a:xfrm>
            </p:grpSpPr>
            <p:sp>
              <p:nvSpPr>
                <p:cNvPr id="155" name="Rechthoek 154">
                  <a:extLst>
                    <a:ext uri="{FF2B5EF4-FFF2-40B4-BE49-F238E27FC236}">
                      <a16:creationId xmlns:a16="http://schemas.microsoft.com/office/drawing/2014/main" id="{649F627F-41FB-419D-9C61-C7DBF7119A7D}"/>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156" name="Rechte verbindingslijn 155">
                  <a:extLst>
                    <a:ext uri="{FF2B5EF4-FFF2-40B4-BE49-F238E27FC236}">
                      <a16:creationId xmlns:a16="http://schemas.microsoft.com/office/drawing/2014/main" id="{3BE5A239-8926-4E1A-9FDD-8FF07BE764E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57" name="Gelijkbenige driehoek 156">
                  <a:extLst>
                    <a:ext uri="{FF2B5EF4-FFF2-40B4-BE49-F238E27FC236}">
                      <a16:creationId xmlns:a16="http://schemas.microsoft.com/office/drawing/2014/main" id="{2466A6FA-ADCB-428D-88D9-3F0159AA225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sp>
            <p:nvSpPr>
              <p:cNvPr id="103" name="Ovaal 102">
                <a:extLst>
                  <a:ext uri="{FF2B5EF4-FFF2-40B4-BE49-F238E27FC236}">
                    <a16:creationId xmlns:a16="http://schemas.microsoft.com/office/drawing/2014/main" id="{BD39AEAA-7687-420A-A388-9271147B262C}"/>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04" name="Rechthoek 103">
                <a:extLst>
                  <a:ext uri="{FF2B5EF4-FFF2-40B4-BE49-F238E27FC236}">
                    <a16:creationId xmlns:a16="http://schemas.microsoft.com/office/drawing/2014/main" id="{1B8B1B12-8DCD-41B7-8512-493AF0CFA243}"/>
                  </a:ext>
                </a:extLst>
              </p:cNvPr>
              <p:cNvSpPr/>
              <p:nvPr userDrawn="1"/>
            </p:nvSpPr>
            <p:spPr>
              <a:xfrm>
                <a:off x="-3319416" y="2553360"/>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met de rechter muisknop op de miniatuurweergave van de dia aan de linkerkant van het scherm en kies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‘Dia herstellen’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05" name="ICOON_info">
                <a:extLst>
                  <a:ext uri="{FF2B5EF4-FFF2-40B4-BE49-F238E27FC236}">
                    <a16:creationId xmlns:a16="http://schemas.microsoft.com/office/drawing/2014/main" id="{4FA146DD-0C17-44CE-9F48-0737B9353116}"/>
                  </a:ext>
                </a:extLst>
              </p:cNvPr>
              <p:cNvGrpSpPr/>
              <p:nvPr userDrawn="1"/>
            </p:nvGrpSpPr>
            <p:grpSpPr>
              <a:xfrm>
                <a:off x="-376736" y="5894045"/>
                <a:ext cx="283685" cy="283685"/>
                <a:chOff x="-510741" y="5913713"/>
                <a:chExt cx="267555" cy="267555"/>
              </a:xfrm>
            </p:grpSpPr>
            <p:sp>
              <p:nvSpPr>
                <p:cNvPr id="153" name="Ovaal 152">
                  <a:extLst>
                    <a:ext uri="{FF2B5EF4-FFF2-40B4-BE49-F238E27FC236}">
                      <a16:creationId xmlns:a16="http://schemas.microsoft.com/office/drawing/2014/main" id="{AC72D54E-24BA-4A57-89B3-C44DCCDFCDF5}"/>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154" name="Graphic 163" descr="Informatie">
                  <a:extLst>
                    <a:ext uri="{FF2B5EF4-FFF2-40B4-BE49-F238E27FC236}">
                      <a16:creationId xmlns:a16="http://schemas.microsoft.com/office/drawing/2014/main" id="{08B95D94-B46E-431A-BD81-AB93C0017FD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a:solidFill>
                      <a:srgbClr val="211F26"/>
                    </a:solidFill>
                    <a:latin typeface="Calibri" panose="020F0502020204030204" pitchFamily="34" charset="0"/>
                    <a:cs typeface="Calibri" panose="020F0502020204030204" pitchFamily="34" charset="0"/>
                  </a:endParaRPr>
                </a:p>
              </p:txBody>
            </p:sp>
          </p:grpSp>
          <p:sp>
            <p:nvSpPr>
              <p:cNvPr id="106" name="Ovaal 105">
                <a:extLst>
                  <a:ext uri="{FF2B5EF4-FFF2-40B4-BE49-F238E27FC236}">
                    <a16:creationId xmlns:a16="http://schemas.microsoft.com/office/drawing/2014/main" id="{9F80B73D-EBA5-4EF0-91BE-B02B7F88DF16}"/>
                  </a:ext>
                </a:extLst>
              </p:cNvPr>
              <p:cNvSpPr/>
              <p:nvPr userDrawn="1"/>
            </p:nvSpPr>
            <p:spPr>
              <a:xfrm>
                <a:off x="-3603587" y="414578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07" name="Rechthoek 106">
                <a:extLst>
                  <a:ext uri="{FF2B5EF4-FFF2-40B4-BE49-F238E27FC236}">
                    <a16:creationId xmlns:a16="http://schemas.microsoft.com/office/drawing/2014/main" id="{37B5BD7C-DA1D-4861-B5A8-42BB0BC1E3B9}"/>
                  </a:ext>
                </a:extLst>
              </p:cNvPr>
              <p:cNvSpPr/>
              <p:nvPr userDrawn="1"/>
            </p:nvSpPr>
            <p:spPr>
              <a:xfrm>
                <a:off x="-3319415" y="4145790"/>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de afbeelding te schalen of bij te snijden,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Schaal met de bolletjes de afbeelding en met de hoekjes het afbeeldingskader.</a:t>
                </a:r>
              </a:p>
            </p:txBody>
          </p:sp>
          <p:grpSp>
            <p:nvGrpSpPr>
              <p:cNvPr id="108" name="Groep 107">
                <a:extLst>
                  <a:ext uri="{FF2B5EF4-FFF2-40B4-BE49-F238E27FC236}">
                    <a16:creationId xmlns:a16="http://schemas.microsoft.com/office/drawing/2014/main" id="{DB56C96D-B4A5-4354-821A-D2BF03FE5A3A}"/>
                  </a:ext>
                </a:extLst>
              </p:cNvPr>
              <p:cNvGrpSpPr/>
              <p:nvPr userDrawn="1"/>
            </p:nvGrpSpPr>
            <p:grpSpPr>
              <a:xfrm>
                <a:off x="-3408294" y="5236167"/>
                <a:ext cx="622283" cy="612919"/>
                <a:chOff x="12617641" y="3403239"/>
                <a:chExt cx="752963" cy="741634"/>
              </a:xfrm>
            </p:grpSpPr>
            <p:grpSp>
              <p:nvGrpSpPr>
                <p:cNvPr id="132" name="Groep 131">
                  <a:extLst>
                    <a:ext uri="{FF2B5EF4-FFF2-40B4-BE49-F238E27FC236}">
                      <a16:creationId xmlns:a16="http://schemas.microsoft.com/office/drawing/2014/main" id="{C868DFF9-5966-479A-9CD9-47C30774748A}"/>
                    </a:ext>
                  </a:extLst>
                </p:cNvPr>
                <p:cNvGrpSpPr/>
                <p:nvPr userDrawn="1"/>
              </p:nvGrpSpPr>
              <p:grpSpPr>
                <a:xfrm>
                  <a:off x="12771550" y="3403239"/>
                  <a:ext cx="467156" cy="448491"/>
                  <a:chOff x="12782177" y="3403239"/>
                  <a:chExt cx="467156" cy="448491"/>
                </a:xfrm>
              </p:grpSpPr>
              <p:grpSp>
                <p:nvGrpSpPr>
                  <p:cNvPr id="140" name="Groep 139">
                    <a:extLst>
                      <a:ext uri="{FF2B5EF4-FFF2-40B4-BE49-F238E27FC236}">
                        <a16:creationId xmlns:a16="http://schemas.microsoft.com/office/drawing/2014/main" id="{DF055849-7711-41B9-9CB4-93DBC07E44D2}"/>
                      </a:ext>
                    </a:extLst>
                  </p:cNvPr>
                  <p:cNvGrpSpPr/>
                  <p:nvPr userDrawn="1"/>
                </p:nvGrpSpPr>
                <p:grpSpPr>
                  <a:xfrm>
                    <a:off x="12782177" y="3403239"/>
                    <a:ext cx="412972" cy="396132"/>
                    <a:chOff x="13554906" y="3320109"/>
                    <a:chExt cx="443912" cy="425811"/>
                  </a:xfrm>
                </p:grpSpPr>
                <p:grpSp>
                  <p:nvGrpSpPr>
                    <p:cNvPr id="147" name="Groep 146">
                      <a:extLst>
                        <a:ext uri="{FF2B5EF4-FFF2-40B4-BE49-F238E27FC236}">
                          <a16:creationId xmlns:a16="http://schemas.microsoft.com/office/drawing/2014/main" id="{ED29EDDA-D696-4378-9E97-1CCCA4F03DB1}"/>
                        </a:ext>
                      </a:extLst>
                    </p:cNvPr>
                    <p:cNvGrpSpPr/>
                    <p:nvPr userDrawn="1"/>
                  </p:nvGrpSpPr>
                  <p:grpSpPr>
                    <a:xfrm>
                      <a:off x="13554906" y="3320109"/>
                      <a:ext cx="443912" cy="425811"/>
                      <a:chOff x="12909684" y="1276143"/>
                      <a:chExt cx="443912" cy="425811"/>
                    </a:xfrm>
                  </p:grpSpPr>
                  <p:sp>
                    <p:nvSpPr>
                      <p:cNvPr id="150" name="Rechthoek 149">
                        <a:extLst>
                          <a:ext uri="{FF2B5EF4-FFF2-40B4-BE49-F238E27FC236}">
                            <a16:creationId xmlns:a16="http://schemas.microsoft.com/office/drawing/2014/main" id="{08652866-F06D-4C9F-A9A0-08E5856D7067}"/>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51" name="Rechthoek 150">
                        <a:extLst>
                          <a:ext uri="{FF2B5EF4-FFF2-40B4-BE49-F238E27FC236}">
                            <a16:creationId xmlns:a16="http://schemas.microsoft.com/office/drawing/2014/main" id="{64E041D7-ECFC-4989-A0A6-3E0D53D02DE0}"/>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52" name="Ovaal 151">
                        <a:extLst>
                          <a:ext uri="{FF2B5EF4-FFF2-40B4-BE49-F238E27FC236}">
                            <a16:creationId xmlns:a16="http://schemas.microsoft.com/office/drawing/2014/main" id="{9AF70466-803C-4669-9EB1-3917B08A1D89}"/>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pic>
                  <p:nvPicPr>
                    <p:cNvPr id="148" name="Afbeelding 147">
                      <a:extLst>
                        <a:ext uri="{FF2B5EF4-FFF2-40B4-BE49-F238E27FC236}">
                          <a16:creationId xmlns:a16="http://schemas.microsoft.com/office/drawing/2014/main" id="{AB2D78B2-1116-440C-8850-D7738F614052}"/>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2"/>
                      <a:ext cx="173367" cy="140220"/>
                    </a:xfrm>
                    <a:prstGeom prst="rect">
                      <a:avLst/>
                    </a:prstGeom>
                  </p:spPr>
                </p:pic>
                <p:pic>
                  <p:nvPicPr>
                    <p:cNvPr id="149" name="Afbeelding 148">
                      <a:extLst>
                        <a:ext uri="{FF2B5EF4-FFF2-40B4-BE49-F238E27FC236}">
                          <a16:creationId xmlns:a16="http://schemas.microsoft.com/office/drawing/2014/main" id="{AD494124-028F-4F8D-99B4-46CBE4C7C7B0}"/>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41" name="Groep 140">
                    <a:extLst>
                      <a:ext uri="{FF2B5EF4-FFF2-40B4-BE49-F238E27FC236}">
                        <a16:creationId xmlns:a16="http://schemas.microsoft.com/office/drawing/2014/main" id="{74C4311F-ED8C-475E-96A7-927949D72CDA}"/>
                      </a:ext>
                    </a:extLst>
                  </p:cNvPr>
                  <p:cNvGrpSpPr/>
                  <p:nvPr userDrawn="1"/>
                </p:nvGrpSpPr>
                <p:grpSpPr>
                  <a:xfrm>
                    <a:off x="13103513" y="3705268"/>
                    <a:ext cx="145820" cy="146462"/>
                    <a:chOff x="13096169" y="3602278"/>
                    <a:chExt cx="145820" cy="146462"/>
                  </a:xfrm>
                </p:grpSpPr>
                <p:sp>
                  <p:nvSpPr>
                    <p:cNvPr id="145" name="Rechthoek 144">
                      <a:extLst>
                        <a:ext uri="{FF2B5EF4-FFF2-40B4-BE49-F238E27FC236}">
                          <a16:creationId xmlns:a16="http://schemas.microsoft.com/office/drawing/2014/main" id="{993A5150-66F8-46B2-A6CC-4993AF4A665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46" name="Rechthoek 145">
                      <a:extLst>
                        <a:ext uri="{FF2B5EF4-FFF2-40B4-BE49-F238E27FC236}">
                          <a16:creationId xmlns:a16="http://schemas.microsoft.com/office/drawing/2014/main" id="{09BF452D-8203-4BE7-8B3E-E5C920B9E4C8}"/>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42" name="Groep 141">
                    <a:extLst>
                      <a:ext uri="{FF2B5EF4-FFF2-40B4-BE49-F238E27FC236}">
                        <a16:creationId xmlns:a16="http://schemas.microsoft.com/office/drawing/2014/main" id="{81113C4C-D24E-4C9E-85FC-C5D49347CE9D}"/>
                      </a:ext>
                    </a:extLst>
                  </p:cNvPr>
                  <p:cNvGrpSpPr/>
                  <p:nvPr userDrawn="1"/>
                </p:nvGrpSpPr>
                <p:grpSpPr>
                  <a:xfrm rot="10800000">
                    <a:off x="13061402" y="3665637"/>
                    <a:ext cx="145820" cy="146462"/>
                    <a:chOff x="13096169" y="3602278"/>
                    <a:chExt cx="145820" cy="146462"/>
                  </a:xfrm>
                </p:grpSpPr>
                <p:sp>
                  <p:nvSpPr>
                    <p:cNvPr id="143" name="Rechthoek 142">
                      <a:extLst>
                        <a:ext uri="{FF2B5EF4-FFF2-40B4-BE49-F238E27FC236}">
                          <a16:creationId xmlns:a16="http://schemas.microsoft.com/office/drawing/2014/main" id="{BA10B0B6-AD91-4609-B49E-F1F0E871F7FE}"/>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44" name="Rechthoek 143">
                      <a:extLst>
                        <a:ext uri="{FF2B5EF4-FFF2-40B4-BE49-F238E27FC236}">
                          <a16:creationId xmlns:a16="http://schemas.microsoft.com/office/drawing/2014/main" id="{4F57B2E9-3E72-4B07-9011-30DAA4F15348}"/>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138" name="Rechthoek 137">
                  <a:extLst>
                    <a:ext uri="{FF2B5EF4-FFF2-40B4-BE49-F238E27FC236}">
                      <a16:creationId xmlns:a16="http://schemas.microsoft.com/office/drawing/2014/main" id="{993A30A6-F41A-4B98-92CB-151BDBC8E83F}"/>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Bijsnijden</a:t>
                  </a:r>
                </a:p>
              </p:txBody>
            </p:sp>
            <p:sp>
              <p:nvSpPr>
                <p:cNvPr id="139" name="Gelijkbenige driehoek 138">
                  <a:extLst>
                    <a:ext uri="{FF2B5EF4-FFF2-40B4-BE49-F238E27FC236}">
                      <a16:creationId xmlns:a16="http://schemas.microsoft.com/office/drawing/2014/main" id="{CEA488BE-1E4A-42AD-8A1C-82A51001818C}"/>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sp>
            <p:nvSpPr>
              <p:cNvPr id="109" name="Rechthoek 108">
                <a:extLst>
                  <a:ext uri="{FF2B5EF4-FFF2-40B4-BE49-F238E27FC236}">
                    <a16:creationId xmlns:a16="http://schemas.microsoft.com/office/drawing/2014/main" id="{98B68F9E-F99F-443B-85F7-45D2F5D4ED2F}"/>
                  </a:ext>
                </a:extLst>
              </p:cNvPr>
              <p:cNvSpPr/>
              <p:nvPr userDrawn="1"/>
            </p:nvSpPr>
            <p:spPr>
              <a:xfrm>
                <a:off x="-3316836" y="3119689"/>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rgbClr val="211F26"/>
                  </a:solidFill>
                  <a:latin typeface="Calibri" panose="020F0502020204030204" pitchFamily="34" charset="0"/>
                  <a:cs typeface="Calibri" panose="020F0502020204030204" pitchFamily="34" charset="0"/>
                </a:endParaRPr>
              </a:p>
            </p:txBody>
          </p:sp>
          <p:grpSp>
            <p:nvGrpSpPr>
              <p:cNvPr id="110" name="Groep 109">
                <a:extLst>
                  <a:ext uri="{FF2B5EF4-FFF2-40B4-BE49-F238E27FC236}">
                    <a16:creationId xmlns:a16="http://schemas.microsoft.com/office/drawing/2014/main" id="{7318DD9B-0C74-4A37-B910-7650A3F8E8A3}"/>
                  </a:ext>
                </a:extLst>
              </p:cNvPr>
              <p:cNvGrpSpPr/>
              <p:nvPr userDrawn="1"/>
            </p:nvGrpSpPr>
            <p:grpSpPr>
              <a:xfrm>
                <a:off x="-2485819" y="3399207"/>
                <a:ext cx="1222990" cy="563933"/>
                <a:chOff x="-2485819" y="3399207"/>
                <a:chExt cx="1222990" cy="563933"/>
              </a:xfrm>
            </p:grpSpPr>
            <p:sp>
              <p:nvSpPr>
                <p:cNvPr id="111" name="Rechthoek 110">
                  <a:extLst>
                    <a:ext uri="{FF2B5EF4-FFF2-40B4-BE49-F238E27FC236}">
                      <a16:creationId xmlns:a16="http://schemas.microsoft.com/office/drawing/2014/main" id="{0A0F2DA5-99C2-4823-8237-D066FFD3C50F}"/>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12" name="Rechthoek 111">
                  <a:extLst>
                    <a:ext uri="{FF2B5EF4-FFF2-40B4-BE49-F238E27FC236}">
                      <a16:creationId xmlns:a16="http://schemas.microsoft.com/office/drawing/2014/main" id="{9F60EEF4-4E7C-4AB8-8090-D1D125301AF6}"/>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113" name="Groep 112">
                  <a:extLst>
                    <a:ext uri="{FF2B5EF4-FFF2-40B4-BE49-F238E27FC236}">
                      <a16:creationId xmlns:a16="http://schemas.microsoft.com/office/drawing/2014/main" id="{453014E1-949D-49FA-8D17-DA006D946B6D}"/>
                    </a:ext>
                  </a:extLst>
                </p:cNvPr>
                <p:cNvGrpSpPr/>
                <p:nvPr userDrawn="1"/>
              </p:nvGrpSpPr>
              <p:grpSpPr>
                <a:xfrm>
                  <a:off x="-2403869" y="3460544"/>
                  <a:ext cx="155951" cy="131922"/>
                  <a:chOff x="12968836" y="3354170"/>
                  <a:chExt cx="404806" cy="342433"/>
                </a:xfrm>
              </p:grpSpPr>
              <p:sp>
                <p:nvSpPr>
                  <p:cNvPr id="126" name="Rechthoek: afgeronde hoeken 125">
                    <a:extLst>
                      <a:ext uri="{FF2B5EF4-FFF2-40B4-BE49-F238E27FC236}">
                        <a16:creationId xmlns:a16="http://schemas.microsoft.com/office/drawing/2014/main" id="{F58609FD-0065-4AA4-A037-CE8A1E2F8D49}"/>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27" name="Rechthoek 126">
                    <a:extLst>
                      <a:ext uri="{FF2B5EF4-FFF2-40B4-BE49-F238E27FC236}">
                        <a16:creationId xmlns:a16="http://schemas.microsoft.com/office/drawing/2014/main" id="{4A93397C-675B-45C8-8D08-EBB6DB550989}"/>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8" name="Rechthoek 127">
                    <a:extLst>
                      <a:ext uri="{FF2B5EF4-FFF2-40B4-BE49-F238E27FC236}">
                        <a16:creationId xmlns:a16="http://schemas.microsoft.com/office/drawing/2014/main" id="{3C949433-711A-45CB-97D9-2FB67EC92E49}"/>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9" name="Rechthoek 128">
                    <a:extLst>
                      <a:ext uri="{FF2B5EF4-FFF2-40B4-BE49-F238E27FC236}">
                        <a16:creationId xmlns:a16="http://schemas.microsoft.com/office/drawing/2014/main" id="{245B20F7-90E8-4D6C-B187-2AF2EC49CBAA}"/>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30" name="Rechthoek 129">
                    <a:extLst>
                      <a:ext uri="{FF2B5EF4-FFF2-40B4-BE49-F238E27FC236}">
                        <a16:creationId xmlns:a16="http://schemas.microsoft.com/office/drawing/2014/main" id="{B623A649-E21D-4D8B-BD38-50334706D87C}"/>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31" name="Rechthoek 130">
                    <a:extLst>
                      <a:ext uri="{FF2B5EF4-FFF2-40B4-BE49-F238E27FC236}">
                        <a16:creationId xmlns:a16="http://schemas.microsoft.com/office/drawing/2014/main" id="{59EFDB8E-FEA4-4702-98AF-79DC9E0923CF}"/>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14" name="Groep 113">
                  <a:extLst>
                    <a:ext uri="{FF2B5EF4-FFF2-40B4-BE49-F238E27FC236}">
                      <a16:creationId xmlns:a16="http://schemas.microsoft.com/office/drawing/2014/main" id="{C2C1359D-C6B2-4847-ABA8-B069DF179D9E}"/>
                    </a:ext>
                  </a:extLst>
                </p:cNvPr>
                <p:cNvGrpSpPr/>
                <p:nvPr userDrawn="1"/>
              </p:nvGrpSpPr>
              <p:grpSpPr>
                <a:xfrm>
                  <a:off x="-2423424" y="3690208"/>
                  <a:ext cx="166739" cy="218963"/>
                  <a:chOff x="12940828" y="3950597"/>
                  <a:chExt cx="432813" cy="568367"/>
                </a:xfrm>
              </p:grpSpPr>
              <p:grpSp>
                <p:nvGrpSpPr>
                  <p:cNvPr id="118" name="Groep 117">
                    <a:extLst>
                      <a:ext uri="{FF2B5EF4-FFF2-40B4-BE49-F238E27FC236}">
                        <a16:creationId xmlns:a16="http://schemas.microsoft.com/office/drawing/2014/main" id="{37CDBF15-FB4C-42B8-8FE6-BA36DAE69A96}"/>
                      </a:ext>
                    </a:extLst>
                  </p:cNvPr>
                  <p:cNvGrpSpPr/>
                  <p:nvPr userDrawn="1"/>
                </p:nvGrpSpPr>
                <p:grpSpPr>
                  <a:xfrm>
                    <a:off x="13000382" y="4006891"/>
                    <a:ext cx="373259" cy="315747"/>
                    <a:chOff x="12968836" y="3354170"/>
                    <a:chExt cx="404806" cy="342433"/>
                  </a:xfrm>
                </p:grpSpPr>
                <p:sp>
                  <p:nvSpPr>
                    <p:cNvPr id="120" name="Rechthoek: afgeronde hoeken 119">
                      <a:extLst>
                        <a:ext uri="{FF2B5EF4-FFF2-40B4-BE49-F238E27FC236}">
                          <a16:creationId xmlns:a16="http://schemas.microsoft.com/office/drawing/2014/main" id="{86CDE979-A87F-45F6-933F-A520623F6EFF}"/>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21" name="Rechthoek 120">
                      <a:extLst>
                        <a:ext uri="{FF2B5EF4-FFF2-40B4-BE49-F238E27FC236}">
                          <a16:creationId xmlns:a16="http://schemas.microsoft.com/office/drawing/2014/main" id="{D0D5B72B-BC16-4616-A029-01069CFCB522}"/>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2" name="Rechthoek 121">
                      <a:extLst>
                        <a:ext uri="{FF2B5EF4-FFF2-40B4-BE49-F238E27FC236}">
                          <a16:creationId xmlns:a16="http://schemas.microsoft.com/office/drawing/2014/main" id="{856D6D7A-3F72-491B-A7BD-BCA744392BB1}"/>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3" name="Rechthoek 122">
                      <a:extLst>
                        <a:ext uri="{FF2B5EF4-FFF2-40B4-BE49-F238E27FC236}">
                          <a16:creationId xmlns:a16="http://schemas.microsoft.com/office/drawing/2014/main" id="{F851AA06-CD8C-4903-A525-7B776F28ED9C}"/>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4" name="Rechthoek 123">
                      <a:extLst>
                        <a:ext uri="{FF2B5EF4-FFF2-40B4-BE49-F238E27FC236}">
                          <a16:creationId xmlns:a16="http://schemas.microsoft.com/office/drawing/2014/main" id="{4652EBED-EB8B-4314-BD66-DDBD2DADE525}"/>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5" name="Rechthoek 124">
                      <a:extLst>
                        <a:ext uri="{FF2B5EF4-FFF2-40B4-BE49-F238E27FC236}">
                          <a16:creationId xmlns:a16="http://schemas.microsoft.com/office/drawing/2014/main" id="{CAE0C8E0-FCAB-48CD-8C85-DF24FB7A0984}"/>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sp>
                <p:nvSpPr>
                  <p:cNvPr id="119" name="Boog 118">
                    <a:extLst>
                      <a:ext uri="{FF2B5EF4-FFF2-40B4-BE49-F238E27FC236}">
                        <a16:creationId xmlns:a16="http://schemas.microsoft.com/office/drawing/2014/main" id="{1D794972-4AE2-4349-91AD-4C38461673F7}"/>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sp>
              <p:nvSpPr>
                <p:cNvPr id="115" name="Tekstvak 114">
                  <a:extLst>
                    <a:ext uri="{FF2B5EF4-FFF2-40B4-BE49-F238E27FC236}">
                      <a16:creationId xmlns:a16="http://schemas.microsoft.com/office/drawing/2014/main" id="{F6FA6107-BD4A-40A5-9CB1-425C7B12CC4A}"/>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Indeling</a:t>
                  </a:r>
                </a:p>
              </p:txBody>
            </p:sp>
            <p:sp>
              <p:nvSpPr>
                <p:cNvPr id="116" name="Tekstvak 115">
                  <a:extLst>
                    <a:ext uri="{FF2B5EF4-FFF2-40B4-BE49-F238E27FC236}">
                      <a16:creationId xmlns:a16="http://schemas.microsoft.com/office/drawing/2014/main" id="{CE37D280-BEA3-4659-8592-F00CF9E157D9}"/>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Dia Herstellen</a:t>
                  </a:r>
                </a:p>
              </p:txBody>
            </p:sp>
            <p:sp>
              <p:nvSpPr>
                <p:cNvPr id="117" name="Vrije vorm: vorm 116">
                  <a:extLst>
                    <a:ext uri="{FF2B5EF4-FFF2-40B4-BE49-F238E27FC236}">
                      <a16:creationId xmlns:a16="http://schemas.microsoft.com/office/drawing/2014/main" id="{D9286402-D7D4-4060-94DC-5E60085D8284}"/>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grpSp>
        </p:grpSp>
      </p:grpSp>
      <p:sp>
        <p:nvSpPr>
          <p:cNvPr id="170" name="Titel 2">
            <a:extLst>
              <a:ext uri="{FF2B5EF4-FFF2-40B4-BE49-F238E27FC236}">
                <a16:creationId xmlns:a16="http://schemas.microsoft.com/office/drawing/2014/main" id="{9749C5F8-5360-41BA-8DA2-649767F88D8D}"/>
              </a:ext>
            </a:extLst>
          </p:cNvPr>
          <p:cNvSpPr>
            <a:spLocks noGrp="1"/>
          </p:cNvSpPr>
          <p:nvPr>
            <p:ph type="title" hasCustomPrompt="1"/>
          </p:nvPr>
        </p:nvSpPr>
        <p:spPr>
          <a:xfrm>
            <a:off x="6973773" y="1130109"/>
            <a:ext cx="4720891" cy="3880345"/>
          </a:xfrm>
        </p:spPr>
        <p:txBody>
          <a:bodyPr anchor="ctr"/>
          <a:lstStyle>
            <a:lvl1pPr>
              <a:defRPr sz="5400" b="1">
                <a:solidFill>
                  <a:schemeClr val="accent1"/>
                </a:solidFill>
              </a:defRPr>
            </a:lvl1pPr>
          </a:lstStyle>
          <a:p>
            <a:r>
              <a:rPr lang="nl-NL"/>
              <a:t>Plaats hier </a:t>
            </a:r>
            <a:br>
              <a:rPr lang="nl-NL"/>
            </a:br>
            <a:r>
              <a:rPr lang="nl-NL"/>
              <a:t>een quote</a:t>
            </a:r>
          </a:p>
        </p:txBody>
      </p:sp>
      <p:sp>
        <p:nvSpPr>
          <p:cNvPr id="171" name="Tijdelijke aanduiding voor verticale tekst 2">
            <a:extLst>
              <a:ext uri="{FF2B5EF4-FFF2-40B4-BE49-F238E27FC236}">
                <a16:creationId xmlns:a16="http://schemas.microsoft.com/office/drawing/2014/main" id="{43E32F30-C191-4B5C-94AB-2E214A4B57A9}"/>
              </a:ext>
            </a:extLst>
          </p:cNvPr>
          <p:cNvSpPr>
            <a:spLocks noGrp="1"/>
          </p:cNvSpPr>
          <p:nvPr>
            <p:ph type="body" orient="vert" idx="1" hasCustomPrompt="1"/>
          </p:nvPr>
        </p:nvSpPr>
        <p:spPr>
          <a:xfrm>
            <a:off x="7002683" y="5105891"/>
            <a:ext cx="4711341" cy="457657"/>
          </a:xfrm>
        </p:spPr>
        <p:txBody>
          <a:bodyPr vert="horz" lIns="0" tIns="0" rIns="0" bIns="0"/>
          <a:lstStyle>
            <a:lvl1pPr marL="0" indent="0">
              <a:buNone/>
              <a:defRPr sz="1600">
                <a:solidFill>
                  <a:schemeClr val="accent2"/>
                </a:solidFill>
              </a:defRPr>
            </a:lvl1pPr>
            <a:lvl2pPr marL="0" indent="0">
              <a:buNone/>
              <a:defRPr sz="1600"/>
            </a:lvl2pPr>
            <a:lvl3pPr marL="185738" indent="-185738">
              <a:buClr>
                <a:schemeClr val="accent2"/>
              </a:buClr>
              <a:buFont typeface="Arial" panose="020B0604020202020204" pitchFamily="34" charset="0"/>
              <a:buChar char="•"/>
              <a:defRPr/>
            </a:lvl3pPr>
            <a:lvl4pPr>
              <a:defRPr/>
            </a:lvl4pPr>
            <a:lvl5pPr>
              <a:defRPr/>
            </a:lvl5pPr>
            <a:lvl6pPr>
              <a:defRPr/>
            </a:lvl6pPr>
            <a:lvl7pPr>
              <a:defRPr/>
            </a:lvl7pPr>
            <a:lvl8pPr>
              <a:defRPr/>
            </a:lvl8pPr>
            <a:lvl9pPr>
              <a:defRPr/>
            </a:lvl9pPr>
          </a:lstStyle>
          <a:p>
            <a:pPr lvl="0"/>
            <a:r>
              <a:rPr lang="nl-NL"/>
              <a:t>- Klik hier om een subtitel te plaatsen.</a:t>
            </a:r>
          </a:p>
        </p:txBody>
      </p:sp>
    </p:spTree>
    <p:extLst>
      <p:ext uri="{BB962C8B-B14F-4D97-AF65-F5344CB8AC3E}">
        <p14:creationId xmlns:p14="http://schemas.microsoft.com/office/powerpoint/2010/main" val="3065941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slide #2">
    <p:spTree>
      <p:nvGrpSpPr>
        <p:cNvPr id="1" name=""/>
        <p:cNvGrpSpPr/>
        <p:nvPr/>
      </p:nvGrpSpPr>
      <p:grpSpPr>
        <a:xfrm>
          <a:off x="0" y="0"/>
          <a:ext cx="0" cy="0"/>
          <a:chOff x="0" y="0"/>
          <a:chExt cx="0" cy="0"/>
        </a:xfrm>
      </p:grpSpPr>
      <p:sp>
        <p:nvSpPr>
          <p:cNvPr id="164" name="Rechthoek 163">
            <a:extLst>
              <a:ext uri="{FF2B5EF4-FFF2-40B4-BE49-F238E27FC236}">
                <a16:creationId xmlns:a16="http://schemas.microsoft.com/office/drawing/2014/main" id="{CA9D735F-EE13-4F82-905C-204A3EC6EBCE}"/>
              </a:ext>
            </a:extLst>
          </p:cNvPr>
          <p:cNvSpPr/>
          <p:nvPr userDrawn="1"/>
        </p:nvSpPr>
        <p:spPr>
          <a:xfrm>
            <a:off x="0" y="0"/>
            <a:ext cx="12192000" cy="6858000"/>
          </a:xfrm>
          <a:prstGeom prst="rect">
            <a:avLst/>
          </a:prstGeom>
          <a:solidFill>
            <a:srgbClr val="D4CC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7" name="Tijdelijke aanduiding voor afbeelding 166">
            <a:extLst>
              <a:ext uri="{FF2B5EF4-FFF2-40B4-BE49-F238E27FC236}">
                <a16:creationId xmlns:a16="http://schemas.microsoft.com/office/drawing/2014/main" id="{55102495-73E7-42AA-BAF6-BB9A8FE6F54C}"/>
              </a:ext>
            </a:extLst>
          </p:cNvPr>
          <p:cNvSpPr>
            <a:spLocks noGrp="1"/>
          </p:cNvSpPr>
          <p:nvPr>
            <p:ph type="pic" sz="quarter" idx="14" hasCustomPrompt="1"/>
          </p:nvPr>
        </p:nvSpPr>
        <p:spPr>
          <a:xfrm>
            <a:off x="6311820" y="2085"/>
            <a:ext cx="5880181" cy="6855918"/>
          </a:xfrm>
          <a:custGeom>
            <a:avLst/>
            <a:gdLst>
              <a:gd name="connsiteX0" fmla="*/ 17478 w 5880181"/>
              <a:gd name="connsiteY0" fmla="*/ 0 h 6855918"/>
              <a:gd name="connsiteX1" fmla="*/ 5880181 w 5880181"/>
              <a:gd name="connsiteY1" fmla="*/ 11878 h 6855918"/>
              <a:gd name="connsiteX2" fmla="*/ 5880181 w 5880181"/>
              <a:gd name="connsiteY2" fmla="*/ 6855918 h 6855918"/>
              <a:gd name="connsiteX3" fmla="*/ 730282 w 5880181"/>
              <a:gd name="connsiteY3" fmla="*/ 6855918 h 6855918"/>
              <a:gd name="connsiteX4" fmla="*/ 631542 w 5880181"/>
              <a:gd name="connsiteY4" fmla="*/ 6650180 h 6855918"/>
              <a:gd name="connsiteX5" fmla="*/ 267 w 5880181"/>
              <a:gd name="connsiteY5" fmla="*/ 3633864 h 6855918"/>
              <a:gd name="connsiteX6" fmla="*/ 69343 w 5880181"/>
              <a:gd name="connsiteY6" fmla="*/ 253403 h 685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181" h="6855918">
                <a:moveTo>
                  <a:pt x="17478" y="0"/>
                </a:moveTo>
                <a:lnTo>
                  <a:pt x="5880181" y="11878"/>
                </a:lnTo>
                <a:lnTo>
                  <a:pt x="5880181" y="6855918"/>
                </a:lnTo>
                <a:lnTo>
                  <a:pt x="730282" y="6855918"/>
                </a:lnTo>
                <a:lnTo>
                  <a:pt x="631542" y="6650180"/>
                </a:lnTo>
                <a:cubicBezTo>
                  <a:pt x="157874" y="5618288"/>
                  <a:pt x="-7601" y="4563804"/>
                  <a:pt x="267" y="3633864"/>
                </a:cubicBezTo>
                <a:cubicBezTo>
                  <a:pt x="13380" y="2477109"/>
                  <a:pt x="295730" y="1510717"/>
                  <a:pt x="69343" y="253403"/>
                </a:cubicBezTo>
                <a:close/>
              </a:path>
            </a:pathLst>
          </a:custGeom>
          <a:solidFill>
            <a:schemeClr val="bg1">
              <a:lumMod val="95000"/>
            </a:schemeClr>
          </a:solidFill>
          <a:ln>
            <a:noFill/>
          </a:ln>
        </p:spPr>
        <p:txBody>
          <a:bodyPr wrap="square" bIns="1620000" anchor="ctr">
            <a:noAutofit/>
          </a:bodyP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a:t>Klik op het onderstaand icoon </a:t>
            </a:r>
            <a:br>
              <a:rPr lang="nl-NL"/>
            </a:br>
            <a:r>
              <a:rPr lang="nl-NL"/>
              <a:t>om een foto in te voegen.</a:t>
            </a:r>
            <a:br>
              <a:rPr lang="nl-NL"/>
            </a:br>
            <a:br>
              <a:rPr lang="nl-NL"/>
            </a:br>
            <a:r>
              <a:rPr lang="nl-NL"/>
              <a:t>Meer hulp nodig? </a:t>
            </a:r>
            <a:br>
              <a:rPr lang="nl-NL"/>
            </a:br>
            <a:r>
              <a:rPr lang="nl-NL"/>
              <a:t>Aan de zijkanten van de dia's zijn instructies </a:t>
            </a:r>
            <a:br>
              <a:rPr lang="nl-NL"/>
            </a:br>
            <a:r>
              <a:rPr lang="nl-NL"/>
              <a:t>geplaatst voor verdere informatie.</a:t>
            </a:r>
          </a:p>
        </p:txBody>
      </p:sp>
      <p:sp>
        <p:nvSpPr>
          <p:cNvPr id="7" name="Tekstvak 6"/>
          <p:cNvSpPr txBox="1"/>
          <p:nvPr userDrawn="1"/>
        </p:nvSpPr>
        <p:spPr>
          <a:xfrm>
            <a:off x="-93051" y="-661459"/>
            <a:ext cx="12192000" cy="461665"/>
          </a:xfrm>
          <a:prstGeom prst="rect">
            <a:avLst/>
          </a:prstGeom>
          <a:noFill/>
        </p:spPr>
        <p:txBody>
          <a:bodyPr wrap="square" rtlCol="0">
            <a:spAutoFit/>
          </a:bodyPr>
          <a:lstStyle/>
          <a:p>
            <a:pPr marL="0" algn="ctr" defTabSz="914400" rtl="0" eaLnBrk="1" latinLnBrk="0" hangingPunct="1"/>
            <a:r>
              <a:rPr lang="nl-NL" sz="2400" b="0" kern="1200" spc="50" baseline="0">
                <a:solidFill>
                  <a:schemeClr val="accent2"/>
                </a:solidFill>
                <a:latin typeface="+mj-lt"/>
                <a:ea typeface="+mn-ea"/>
                <a:cs typeface="Calibri" panose="020F0502020204030204" pitchFamily="34" charset="0"/>
              </a:rPr>
              <a:t>Quote slide #2</a:t>
            </a:r>
          </a:p>
        </p:txBody>
      </p:sp>
      <p:grpSp>
        <p:nvGrpSpPr>
          <p:cNvPr id="93" name="INSTRUCTIE">
            <a:extLst>
              <a:ext uri="{FF2B5EF4-FFF2-40B4-BE49-F238E27FC236}">
                <a16:creationId xmlns:a16="http://schemas.microsoft.com/office/drawing/2014/main" id="{19DEA2F3-2747-4978-9300-78948F3A371E}"/>
              </a:ext>
            </a:extLst>
          </p:cNvPr>
          <p:cNvGrpSpPr/>
          <p:nvPr userDrawn="1"/>
        </p:nvGrpSpPr>
        <p:grpSpPr>
          <a:xfrm>
            <a:off x="12377595" y="0"/>
            <a:ext cx="3693386" cy="6857760"/>
            <a:chOff x="-3786437" y="0"/>
            <a:chExt cx="3693386" cy="6857760"/>
          </a:xfrm>
        </p:grpSpPr>
        <p:sp>
          <p:nvSpPr>
            <p:cNvPr id="94" name="Rechthoek 93">
              <a:extLst>
                <a:ext uri="{FF2B5EF4-FFF2-40B4-BE49-F238E27FC236}">
                  <a16:creationId xmlns:a16="http://schemas.microsoft.com/office/drawing/2014/main" id="{2C24B16A-6729-4584-A652-FD12F4400014}"/>
                </a:ext>
              </a:extLst>
            </p:cNvPr>
            <p:cNvSpPr/>
            <p:nvPr userDrawn="1"/>
          </p:nvSpPr>
          <p:spPr>
            <a:xfrm>
              <a:off x="-3786437" y="6029760"/>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95" name="INSTRUCTIE">
              <a:extLst>
                <a:ext uri="{FF2B5EF4-FFF2-40B4-BE49-F238E27FC236}">
                  <a16:creationId xmlns:a16="http://schemas.microsoft.com/office/drawing/2014/main" id="{0AA66D6C-D8EB-4E14-8CC2-69194180D05D}"/>
                </a:ext>
              </a:extLst>
            </p:cNvPr>
            <p:cNvGrpSpPr/>
            <p:nvPr userDrawn="1"/>
          </p:nvGrpSpPr>
          <p:grpSpPr>
            <a:xfrm>
              <a:off x="-3786165" y="0"/>
              <a:ext cx="3693114" cy="6177730"/>
              <a:chOff x="-3786165" y="0"/>
              <a:chExt cx="3693114" cy="6177730"/>
            </a:xfrm>
          </p:grpSpPr>
          <p:sp>
            <p:nvSpPr>
              <p:cNvPr id="96" name="Rechthoek 95">
                <a:extLst>
                  <a:ext uri="{FF2B5EF4-FFF2-40B4-BE49-F238E27FC236}">
                    <a16:creationId xmlns:a16="http://schemas.microsoft.com/office/drawing/2014/main" id="{63D18FAB-0EFD-4355-BE75-96E1D4AE2DAB}"/>
                  </a:ext>
                </a:extLst>
              </p:cNvPr>
              <p:cNvSpPr/>
              <p:nvPr userDrawn="1"/>
            </p:nvSpPr>
            <p:spPr>
              <a:xfrm>
                <a:off x="-3786165" y="0"/>
                <a:ext cx="3593091" cy="602520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Afbeelding invoegen/opmaken</a:t>
                </a:r>
              </a:p>
            </p:txBody>
          </p:sp>
          <p:sp>
            <p:nvSpPr>
              <p:cNvPr id="97" name="Ovaal 96">
                <a:extLst>
                  <a:ext uri="{FF2B5EF4-FFF2-40B4-BE49-F238E27FC236}">
                    <a16:creationId xmlns:a16="http://schemas.microsoft.com/office/drawing/2014/main" id="{6CAC9212-A68B-4681-BEE4-BB818EFEE63C}"/>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8" name="Rechthoek 97">
                <a:extLst>
                  <a:ext uri="{FF2B5EF4-FFF2-40B4-BE49-F238E27FC236}">
                    <a16:creationId xmlns:a16="http://schemas.microsoft.com/office/drawing/2014/main" id="{EA03C340-75AA-4A04-9517-EEF81C3DE785}"/>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afbeelding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afbeelding in te voegen </a:t>
                </a: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9" name="Groep 98">
                <a:extLst>
                  <a:ext uri="{FF2B5EF4-FFF2-40B4-BE49-F238E27FC236}">
                    <a16:creationId xmlns:a16="http://schemas.microsoft.com/office/drawing/2014/main" id="{810E9B30-DF9E-48BC-8D19-10F376E57466}"/>
                  </a:ext>
                </a:extLst>
              </p:cNvPr>
              <p:cNvGrpSpPr/>
              <p:nvPr userDrawn="1"/>
            </p:nvGrpSpPr>
            <p:grpSpPr>
              <a:xfrm>
                <a:off x="-3316179" y="1231351"/>
                <a:ext cx="294789" cy="318834"/>
                <a:chOff x="14466489" y="1001522"/>
                <a:chExt cx="290627" cy="314333"/>
              </a:xfrm>
            </p:grpSpPr>
            <p:sp>
              <p:nvSpPr>
                <p:cNvPr id="158" name="Rechthoek 157">
                  <a:extLst>
                    <a:ext uri="{FF2B5EF4-FFF2-40B4-BE49-F238E27FC236}">
                      <a16:creationId xmlns:a16="http://schemas.microsoft.com/office/drawing/2014/main" id="{962D6466-3B6C-4BFE-978F-18341380AAC7}"/>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59" name="Ovaal 158">
                  <a:extLst>
                    <a:ext uri="{FF2B5EF4-FFF2-40B4-BE49-F238E27FC236}">
                      <a16:creationId xmlns:a16="http://schemas.microsoft.com/office/drawing/2014/main" id="{88B9FC83-4A5B-40BD-ACB4-72CE784F456A}"/>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60" name="Vrije vorm: vorm 159">
                  <a:extLst>
                    <a:ext uri="{FF2B5EF4-FFF2-40B4-BE49-F238E27FC236}">
                      <a16:creationId xmlns:a16="http://schemas.microsoft.com/office/drawing/2014/main" id="{07BDF72E-2203-465E-8073-1466D032E5E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61" name="Rechthoek: afgeronde hoeken 160">
                  <a:extLst>
                    <a:ext uri="{FF2B5EF4-FFF2-40B4-BE49-F238E27FC236}">
                      <a16:creationId xmlns:a16="http://schemas.microsoft.com/office/drawing/2014/main" id="{62342691-BA4F-48CE-826B-7D28C9294D08}"/>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cxnSp>
              <p:nvCxnSpPr>
                <p:cNvPr id="162" name="Rechte verbindingslijn 161">
                  <a:extLst>
                    <a:ext uri="{FF2B5EF4-FFF2-40B4-BE49-F238E27FC236}">
                      <a16:creationId xmlns:a16="http://schemas.microsoft.com/office/drawing/2014/main" id="{02A1F56F-450A-488D-8D0C-18D6B2A46519}"/>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3" name="Rechte verbindingslijn 162">
                  <a:extLst>
                    <a:ext uri="{FF2B5EF4-FFF2-40B4-BE49-F238E27FC236}">
                      <a16:creationId xmlns:a16="http://schemas.microsoft.com/office/drawing/2014/main" id="{EEBE9F17-3218-4466-B551-75E1640A585F}"/>
                    </a:ext>
                  </a:extLst>
                </p:cNvPr>
                <p:cNvCxnSpPr>
                  <a:cxnSpLocks/>
                  <a:stCxn id="16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0" name="Ovaal 99">
                <a:extLst>
                  <a:ext uri="{FF2B5EF4-FFF2-40B4-BE49-F238E27FC236}">
                    <a16:creationId xmlns:a16="http://schemas.microsoft.com/office/drawing/2014/main" id="{3755D669-CD3D-4C9C-96D0-79DB5C77CBBC}"/>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01" name="Rechthoek 100">
                <a:extLst>
                  <a:ext uri="{FF2B5EF4-FFF2-40B4-BE49-F238E27FC236}">
                    <a16:creationId xmlns:a16="http://schemas.microsoft.com/office/drawing/2014/main" id="{8881AF48-F513-423F-8312-98D4CF61BA1F}"/>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afbeelding</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02" name="Groep 101">
                <a:extLst>
                  <a:ext uri="{FF2B5EF4-FFF2-40B4-BE49-F238E27FC236}">
                    <a16:creationId xmlns:a16="http://schemas.microsoft.com/office/drawing/2014/main" id="{D161F00B-88C0-4666-BAF3-36873264AA42}"/>
                  </a:ext>
                </a:extLst>
              </p:cNvPr>
              <p:cNvGrpSpPr/>
              <p:nvPr userDrawn="1"/>
            </p:nvGrpSpPr>
            <p:grpSpPr>
              <a:xfrm>
                <a:off x="-3311319" y="2164285"/>
                <a:ext cx="825500" cy="209550"/>
                <a:chOff x="13504624" y="2482850"/>
                <a:chExt cx="825500" cy="209550"/>
              </a:xfrm>
            </p:grpSpPr>
            <p:sp>
              <p:nvSpPr>
                <p:cNvPr id="155" name="Rechthoek 154">
                  <a:extLst>
                    <a:ext uri="{FF2B5EF4-FFF2-40B4-BE49-F238E27FC236}">
                      <a16:creationId xmlns:a16="http://schemas.microsoft.com/office/drawing/2014/main" id="{649F627F-41FB-419D-9C61-C7DBF7119A7D}"/>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156" name="Rechte verbindingslijn 155">
                  <a:extLst>
                    <a:ext uri="{FF2B5EF4-FFF2-40B4-BE49-F238E27FC236}">
                      <a16:creationId xmlns:a16="http://schemas.microsoft.com/office/drawing/2014/main" id="{3BE5A239-8926-4E1A-9FDD-8FF07BE764E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57" name="Gelijkbenige driehoek 156">
                  <a:extLst>
                    <a:ext uri="{FF2B5EF4-FFF2-40B4-BE49-F238E27FC236}">
                      <a16:creationId xmlns:a16="http://schemas.microsoft.com/office/drawing/2014/main" id="{2466A6FA-ADCB-428D-88D9-3F0159AA225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sp>
            <p:nvSpPr>
              <p:cNvPr id="103" name="Ovaal 102">
                <a:extLst>
                  <a:ext uri="{FF2B5EF4-FFF2-40B4-BE49-F238E27FC236}">
                    <a16:creationId xmlns:a16="http://schemas.microsoft.com/office/drawing/2014/main" id="{BD39AEAA-7687-420A-A388-9271147B262C}"/>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04" name="Rechthoek 103">
                <a:extLst>
                  <a:ext uri="{FF2B5EF4-FFF2-40B4-BE49-F238E27FC236}">
                    <a16:creationId xmlns:a16="http://schemas.microsoft.com/office/drawing/2014/main" id="{1B8B1B12-8DCD-41B7-8512-493AF0CFA243}"/>
                  </a:ext>
                </a:extLst>
              </p:cNvPr>
              <p:cNvSpPr/>
              <p:nvPr userDrawn="1"/>
            </p:nvSpPr>
            <p:spPr>
              <a:xfrm>
                <a:off x="-3319416" y="2553360"/>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met de rechter muisknop op de miniatuurweergave van de dia aan de linkerkant van het scherm en kies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‘Dia herstellen’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05" name="ICOON_info">
                <a:extLst>
                  <a:ext uri="{FF2B5EF4-FFF2-40B4-BE49-F238E27FC236}">
                    <a16:creationId xmlns:a16="http://schemas.microsoft.com/office/drawing/2014/main" id="{4FA146DD-0C17-44CE-9F48-0737B9353116}"/>
                  </a:ext>
                </a:extLst>
              </p:cNvPr>
              <p:cNvGrpSpPr/>
              <p:nvPr userDrawn="1"/>
            </p:nvGrpSpPr>
            <p:grpSpPr>
              <a:xfrm>
                <a:off x="-376736" y="5894045"/>
                <a:ext cx="283685" cy="283685"/>
                <a:chOff x="-510741" y="5913713"/>
                <a:chExt cx="267555" cy="267555"/>
              </a:xfrm>
            </p:grpSpPr>
            <p:sp>
              <p:nvSpPr>
                <p:cNvPr id="153" name="Ovaal 152">
                  <a:extLst>
                    <a:ext uri="{FF2B5EF4-FFF2-40B4-BE49-F238E27FC236}">
                      <a16:creationId xmlns:a16="http://schemas.microsoft.com/office/drawing/2014/main" id="{AC72D54E-24BA-4A57-89B3-C44DCCDFCDF5}"/>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154" name="Graphic 163" descr="Informatie">
                  <a:extLst>
                    <a:ext uri="{FF2B5EF4-FFF2-40B4-BE49-F238E27FC236}">
                      <a16:creationId xmlns:a16="http://schemas.microsoft.com/office/drawing/2014/main" id="{08B95D94-B46E-431A-BD81-AB93C0017FD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a:solidFill>
                      <a:srgbClr val="211F26"/>
                    </a:solidFill>
                    <a:latin typeface="Calibri" panose="020F0502020204030204" pitchFamily="34" charset="0"/>
                    <a:cs typeface="Calibri" panose="020F0502020204030204" pitchFamily="34" charset="0"/>
                  </a:endParaRPr>
                </a:p>
              </p:txBody>
            </p:sp>
          </p:grpSp>
          <p:sp>
            <p:nvSpPr>
              <p:cNvPr id="106" name="Ovaal 105">
                <a:extLst>
                  <a:ext uri="{FF2B5EF4-FFF2-40B4-BE49-F238E27FC236}">
                    <a16:creationId xmlns:a16="http://schemas.microsoft.com/office/drawing/2014/main" id="{9F80B73D-EBA5-4EF0-91BE-B02B7F88DF16}"/>
                  </a:ext>
                </a:extLst>
              </p:cNvPr>
              <p:cNvSpPr/>
              <p:nvPr userDrawn="1"/>
            </p:nvSpPr>
            <p:spPr>
              <a:xfrm>
                <a:off x="-3603587" y="414578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07" name="Rechthoek 106">
                <a:extLst>
                  <a:ext uri="{FF2B5EF4-FFF2-40B4-BE49-F238E27FC236}">
                    <a16:creationId xmlns:a16="http://schemas.microsoft.com/office/drawing/2014/main" id="{37B5BD7C-DA1D-4861-B5A8-42BB0BC1E3B9}"/>
                  </a:ext>
                </a:extLst>
              </p:cNvPr>
              <p:cNvSpPr/>
              <p:nvPr userDrawn="1"/>
            </p:nvSpPr>
            <p:spPr>
              <a:xfrm>
                <a:off x="-3319415" y="4145790"/>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de afbeelding te schalen of bij te snijden,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Schaal met de bolletjes de afbeelding en met de hoekjes het afbeeldingskader.</a:t>
                </a:r>
              </a:p>
            </p:txBody>
          </p:sp>
          <p:grpSp>
            <p:nvGrpSpPr>
              <p:cNvPr id="108" name="Groep 107">
                <a:extLst>
                  <a:ext uri="{FF2B5EF4-FFF2-40B4-BE49-F238E27FC236}">
                    <a16:creationId xmlns:a16="http://schemas.microsoft.com/office/drawing/2014/main" id="{DB56C96D-B4A5-4354-821A-D2BF03FE5A3A}"/>
                  </a:ext>
                </a:extLst>
              </p:cNvPr>
              <p:cNvGrpSpPr/>
              <p:nvPr userDrawn="1"/>
            </p:nvGrpSpPr>
            <p:grpSpPr>
              <a:xfrm>
                <a:off x="-3408294" y="5236167"/>
                <a:ext cx="622283" cy="612919"/>
                <a:chOff x="12617641" y="3403239"/>
                <a:chExt cx="752963" cy="741634"/>
              </a:xfrm>
            </p:grpSpPr>
            <p:grpSp>
              <p:nvGrpSpPr>
                <p:cNvPr id="132" name="Groep 131">
                  <a:extLst>
                    <a:ext uri="{FF2B5EF4-FFF2-40B4-BE49-F238E27FC236}">
                      <a16:creationId xmlns:a16="http://schemas.microsoft.com/office/drawing/2014/main" id="{C868DFF9-5966-479A-9CD9-47C30774748A}"/>
                    </a:ext>
                  </a:extLst>
                </p:cNvPr>
                <p:cNvGrpSpPr/>
                <p:nvPr userDrawn="1"/>
              </p:nvGrpSpPr>
              <p:grpSpPr>
                <a:xfrm>
                  <a:off x="12771550" y="3403239"/>
                  <a:ext cx="467156" cy="448491"/>
                  <a:chOff x="12782177" y="3403239"/>
                  <a:chExt cx="467156" cy="448491"/>
                </a:xfrm>
              </p:grpSpPr>
              <p:grpSp>
                <p:nvGrpSpPr>
                  <p:cNvPr id="140" name="Groep 139">
                    <a:extLst>
                      <a:ext uri="{FF2B5EF4-FFF2-40B4-BE49-F238E27FC236}">
                        <a16:creationId xmlns:a16="http://schemas.microsoft.com/office/drawing/2014/main" id="{DF055849-7711-41B9-9CB4-93DBC07E44D2}"/>
                      </a:ext>
                    </a:extLst>
                  </p:cNvPr>
                  <p:cNvGrpSpPr/>
                  <p:nvPr userDrawn="1"/>
                </p:nvGrpSpPr>
                <p:grpSpPr>
                  <a:xfrm>
                    <a:off x="12782177" y="3403239"/>
                    <a:ext cx="412972" cy="396132"/>
                    <a:chOff x="13554906" y="3320109"/>
                    <a:chExt cx="443912" cy="425811"/>
                  </a:xfrm>
                </p:grpSpPr>
                <p:grpSp>
                  <p:nvGrpSpPr>
                    <p:cNvPr id="147" name="Groep 146">
                      <a:extLst>
                        <a:ext uri="{FF2B5EF4-FFF2-40B4-BE49-F238E27FC236}">
                          <a16:creationId xmlns:a16="http://schemas.microsoft.com/office/drawing/2014/main" id="{ED29EDDA-D696-4378-9E97-1CCCA4F03DB1}"/>
                        </a:ext>
                      </a:extLst>
                    </p:cNvPr>
                    <p:cNvGrpSpPr/>
                    <p:nvPr userDrawn="1"/>
                  </p:nvGrpSpPr>
                  <p:grpSpPr>
                    <a:xfrm>
                      <a:off x="13554906" y="3320109"/>
                      <a:ext cx="443912" cy="425811"/>
                      <a:chOff x="12909684" y="1276143"/>
                      <a:chExt cx="443912" cy="425811"/>
                    </a:xfrm>
                  </p:grpSpPr>
                  <p:sp>
                    <p:nvSpPr>
                      <p:cNvPr id="150" name="Rechthoek 149">
                        <a:extLst>
                          <a:ext uri="{FF2B5EF4-FFF2-40B4-BE49-F238E27FC236}">
                            <a16:creationId xmlns:a16="http://schemas.microsoft.com/office/drawing/2014/main" id="{08652866-F06D-4C9F-A9A0-08E5856D7067}"/>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51" name="Rechthoek 150">
                        <a:extLst>
                          <a:ext uri="{FF2B5EF4-FFF2-40B4-BE49-F238E27FC236}">
                            <a16:creationId xmlns:a16="http://schemas.microsoft.com/office/drawing/2014/main" id="{64E041D7-ECFC-4989-A0A6-3E0D53D02DE0}"/>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52" name="Ovaal 151">
                        <a:extLst>
                          <a:ext uri="{FF2B5EF4-FFF2-40B4-BE49-F238E27FC236}">
                            <a16:creationId xmlns:a16="http://schemas.microsoft.com/office/drawing/2014/main" id="{9AF70466-803C-4669-9EB1-3917B08A1D89}"/>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pic>
                  <p:nvPicPr>
                    <p:cNvPr id="148" name="Afbeelding 147">
                      <a:extLst>
                        <a:ext uri="{FF2B5EF4-FFF2-40B4-BE49-F238E27FC236}">
                          <a16:creationId xmlns:a16="http://schemas.microsoft.com/office/drawing/2014/main" id="{AB2D78B2-1116-440C-8850-D7738F614052}"/>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2"/>
                      <a:ext cx="173367" cy="140220"/>
                    </a:xfrm>
                    <a:prstGeom prst="rect">
                      <a:avLst/>
                    </a:prstGeom>
                  </p:spPr>
                </p:pic>
                <p:pic>
                  <p:nvPicPr>
                    <p:cNvPr id="149" name="Afbeelding 148">
                      <a:extLst>
                        <a:ext uri="{FF2B5EF4-FFF2-40B4-BE49-F238E27FC236}">
                          <a16:creationId xmlns:a16="http://schemas.microsoft.com/office/drawing/2014/main" id="{AD494124-028F-4F8D-99B4-46CBE4C7C7B0}"/>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41" name="Groep 140">
                    <a:extLst>
                      <a:ext uri="{FF2B5EF4-FFF2-40B4-BE49-F238E27FC236}">
                        <a16:creationId xmlns:a16="http://schemas.microsoft.com/office/drawing/2014/main" id="{74C4311F-ED8C-475E-96A7-927949D72CDA}"/>
                      </a:ext>
                    </a:extLst>
                  </p:cNvPr>
                  <p:cNvGrpSpPr/>
                  <p:nvPr userDrawn="1"/>
                </p:nvGrpSpPr>
                <p:grpSpPr>
                  <a:xfrm>
                    <a:off x="13103513" y="3705268"/>
                    <a:ext cx="145820" cy="146462"/>
                    <a:chOff x="13096169" y="3602278"/>
                    <a:chExt cx="145820" cy="146462"/>
                  </a:xfrm>
                </p:grpSpPr>
                <p:sp>
                  <p:nvSpPr>
                    <p:cNvPr id="145" name="Rechthoek 144">
                      <a:extLst>
                        <a:ext uri="{FF2B5EF4-FFF2-40B4-BE49-F238E27FC236}">
                          <a16:creationId xmlns:a16="http://schemas.microsoft.com/office/drawing/2014/main" id="{993A5150-66F8-46B2-A6CC-4993AF4A665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46" name="Rechthoek 145">
                      <a:extLst>
                        <a:ext uri="{FF2B5EF4-FFF2-40B4-BE49-F238E27FC236}">
                          <a16:creationId xmlns:a16="http://schemas.microsoft.com/office/drawing/2014/main" id="{09BF452D-8203-4BE7-8B3E-E5C920B9E4C8}"/>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42" name="Groep 141">
                    <a:extLst>
                      <a:ext uri="{FF2B5EF4-FFF2-40B4-BE49-F238E27FC236}">
                        <a16:creationId xmlns:a16="http://schemas.microsoft.com/office/drawing/2014/main" id="{81113C4C-D24E-4C9E-85FC-C5D49347CE9D}"/>
                      </a:ext>
                    </a:extLst>
                  </p:cNvPr>
                  <p:cNvGrpSpPr/>
                  <p:nvPr userDrawn="1"/>
                </p:nvGrpSpPr>
                <p:grpSpPr>
                  <a:xfrm rot="10800000">
                    <a:off x="13061402" y="3665637"/>
                    <a:ext cx="145820" cy="146462"/>
                    <a:chOff x="13096169" y="3602278"/>
                    <a:chExt cx="145820" cy="146462"/>
                  </a:xfrm>
                </p:grpSpPr>
                <p:sp>
                  <p:nvSpPr>
                    <p:cNvPr id="143" name="Rechthoek 142">
                      <a:extLst>
                        <a:ext uri="{FF2B5EF4-FFF2-40B4-BE49-F238E27FC236}">
                          <a16:creationId xmlns:a16="http://schemas.microsoft.com/office/drawing/2014/main" id="{BA10B0B6-AD91-4609-B49E-F1F0E871F7FE}"/>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44" name="Rechthoek 143">
                      <a:extLst>
                        <a:ext uri="{FF2B5EF4-FFF2-40B4-BE49-F238E27FC236}">
                          <a16:creationId xmlns:a16="http://schemas.microsoft.com/office/drawing/2014/main" id="{4F57B2E9-3E72-4B07-9011-30DAA4F15348}"/>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138" name="Rechthoek 137">
                  <a:extLst>
                    <a:ext uri="{FF2B5EF4-FFF2-40B4-BE49-F238E27FC236}">
                      <a16:creationId xmlns:a16="http://schemas.microsoft.com/office/drawing/2014/main" id="{993A30A6-F41A-4B98-92CB-151BDBC8E83F}"/>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Bijsnijden</a:t>
                  </a:r>
                </a:p>
              </p:txBody>
            </p:sp>
            <p:sp>
              <p:nvSpPr>
                <p:cNvPr id="139" name="Gelijkbenige driehoek 138">
                  <a:extLst>
                    <a:ext uri="{FF2B5EF4-FFF2-40B4-BE49-F238E27FC236}">
                      <a16:creationId xmlns:a16="http://schemas.microsoft.com/office/drawing/2014/main" id="{CEA488BE-1E4A-42AD-8A1C-82A51001818C}"/>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sp>
            <p:nvSpPr>
              <p:cNvPr id="109" name="Rechthoek 108">
                <a:extLst>
                  <a:ext uri="{FF2B5EF4-FFF2-40B4-BE49-F238E27FC236}">
                    <a16:creationId xmlns:a16="http://schemas.microsoft.com/office/drawing/2014/main" id="{98B68F9E-F99F-443B-85F7-45D2F5D4ED2F}"/>
                  </a:ext>
                </a:extLst>
              </p:cNvPr>
              <p:cNvSpPr/>
              <p:nvPr userDrawn="1"/>
            </p:nvSpPr>
            <p:spPr>
              <a:xfrm>
                <a:off x="-3316836" y="3119689"/>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rgbClr val="211F26"/>
                  </a:solidFill>
                  <a:latin typeface="Calibri" panose="020F0502020204030204" pitchFamily="34" charset="0"/>
                  <a:cs typeface="Calibri" panose="020F0502020204030204" pitchFamily="34" charset="0"/>
                </a:endParaRPr>
              </a:p>
            </p:txBody>
          </p:sp>
          <p:grpSp>
            <p:nvGrpSpPr>
              <p:cNvPr id="110" name="Groep 109">
                <a:extLst>
                  <a:ext uri="{FF2B5EF4-FFF2-40B4-BE49-F238E27FC236}">
                    <a16:creationId xmlns:a16="http://schemas.microsoft.com/office/drawing/2014/main" id="{7318DD9B-0C74-4A37-B910-7650A3F8E8A3}"/>
                  </a:ext>
                </a:extLst>
              </p:cNvPr>
              <p:cNvGrpSpPr/>
              <p:nvPr userDrawn="1"/>
            </p:nvGrpSpPr>
            <p:grpSpPr>
              <a:xfrm>
                <a:off x="-2485819" y="3399207"/>
                <a:ext cx="1222990" cy="563933"/>
                <a:chOff x="-2485819" y="3399207"/>
                <a:chExt cx="1222990" cy="563933"/>
              </a:xfrm>
            </p:grpSpPr>
            <p:sp>
              <p:nvSpPr>
                <p:cNvPr id="111" name="Rechthoek 110">
                  <a:extLst>
                    <a:ext uri="{FF2B5EF4-FFF2-40B4-BE49-F238E27FC236}">
                      <a16:creationId xmlns:a16="http://schemas.microsoft.com/office/drawing/2014/main" id="{0A0F2DA5-99C2-4823-8237-D066FFD3C50F}"/>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12" name="Rechthoek 111">
                  <a:extLst>
                    <a:ext uri="{FF2B5EF4-FFF2-40B4-BE49-F238E27FC236}">
                      <a16:creationId xmlns:a16="http://schemas.microsoft.com/office/drawing/2014/main" id="{9F60EEF4-4E7C-4AB8-8090-D1D125301AF6}"/>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113" name="Groep 112">
                  <a:extLst>
                    <a:ext uri="{FF2B5EF4-FFF2-40B4-BE49-F238E27FC236}">
                      <a16:creationId xmlns:a16="http://schemas.microsoft.com/office/drawing/2014/main" id="{453014E1-949D-49FA-8D17-DA006D946B6D}"/>
                    </a:ext>
                  </a:extLst>
                </p:cNvPr>
                <p:cNvGrpSpPr/>
                <p:nvPr userDrawn="1"/>
              </p:nvGrpSpPr>
              <p:grpSpPr>
                <a:xfrm>
                  <a:off x="-2403869" y="3460544"/>
                  <a:ext cx="155951" cy="131922"/>
                  <a:chOff x="12968836" y="3354170"/>
                  <a:chExt cx="404806" cy="342433"/>
                </a:xfrm>
              </p:grpSpPr>
              <p:sp>
                <p:nvSpPr>
                  <p:cNvPr id="126" name="Rechthoek: afgeronde hoeken 125">
                    <a:extLst>
                      <a:ext uri="{FF2B5EF4-FFF2-40B4-BE49-F238E27FC236}">
                        <a16:creationId xmlns:a16="http://schemas.microsoft.com/office/drawing/2014/main" id="{F58609FD-0065-4AA4-A037-CE8A1E2F8D49}"/>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27" name="Rechthoek 126">
                    <a:extLst>
                      <a:ext uri="{FF2B5EF4-FFF2-40B4-BE49-F238E27FC236}">
                        <a16:creationId xmlns:a16="http://schemas.microsoft.com/office/drawing/2014/main" id="{4A93397C-675B-45C8-8D08-EBB6DB550989}"/>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8" name="Rechthoek 127">
                    <a:extLst>
                      <a:ext uri="{FF2B5EF4-FFF2-40B4-BE49-F238E27FC236}">
                        <a16:creationId xmlns:a16="http://schemas.microsoft.com/office/drawing/2014/main" id="{3C949433-711A-45CB-97D9-2FB67EC92E49}"/>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9" name="Rechthoek 128">
                    <a:extLst>
                      <a:ext uri="{FF2B5EF4-FFF2-40B4-BE49-F238E27FC236}">
                        <a16:creationId xmlns:a16="http://schemas.microsoft.com/office/drawing/2014/main" id="{245B20F7-90E8-4D6C-B187-2AF2EC49CBAA}"/>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30" name="Rechthoek 129">
                    <a:extLst>
                      <a:ext uri="{FF2B5EF4-FFF2-40B4-BE49-F238E27FC236}">
                        <a16:creationId xmlns:a16="http://schemas.microsoft.com/office/drawing/2014/main" id="{B623A649-E21D-4D8B-BD38-50334706D87C}"/>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31" name="Rechthoek 130">
                    <a:extLst>
                      <a:ext uri="{FF2B5EF4-FFF2-40B4-BE49-F238E27FC236}">
                        <a16:creationId xmlns:a16="http://schemas.microsoft.com/office/drawing/2014/main" id="{59EFDB8E-FEA4-4702-98AF-79DC9E0923CF}"/>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14" name="Groep 113">
                  <a:extLst>
                    <a:ext uri="{FF2B5EF4-FFF2-40B4-BE49-F238E27FC236}">
                      <a16:creationId xmlns:a16="http://schemas.microsoft.com/office/drawing/2014/main" id="{C2C1359D-C6B2-4847-ABA8-B069DF179D9E}"/>
                    </a:ext>
                  </a:extLst>
                </p:cNvPr>
                <p:cNvGrpSpPr/>
                <p:nvPr userDrawn="1"/>
              </p:nvGrpSpPr>
              <p:grpSpPr>
                <a:xfrm>
                  <a:off x="-2423424" y="3690208"/>
                  <a:ext cx="166739" cy="218963"/>
                  <a:chOff x="12940828" y="3950597"/>
                  <a:chExt cx="432813" cy="568367"/>
                </a:xfrm>
              </p:grpSpPr>
              <p:grpSp>
                <p:nvGrpSpPr>
                  <p:cNvPr id="118" name="Groep 117">
                    <a:extLst>
                      <a:ext uri="{FF2B5EF4-FFF2-40B4-BE49-F238E27FC236}">
                        <a16:creationId xmlns:a16="http://schemas.microsoft.com/office/drawing/2014/main" id="{37CDBF15-FB4C-42B8-8FE6-BA36DAE69A96}"/>
                      </a:ext>
                    </a:extLst>
                  </p:cNvPr>
                  <p:cNvGrpSpPr/>
                  <p:nvPr userDrawn="1"/>
                </p:nvGrpSpPr>
                <p:grpSpPr>
                  <a:xfrm>
                    <a:off x="13000382" y="4006891"/>
                    <a:ext cx="373259" cy="315747"/>
                    <a:chOff x="12968836" y="3354170"/>
                    <a:chExt cx="404806" cy="342433"/>
                  </a:xfrm>
                </p:grpSpPr>
                <p:sp>
                  <p:nvSpPr>
                    <p:cNvPr id="120" name="Rechthoek: afgeronde hoeken 119">
                      <a:extLst>
                        <a:ext uri="{FF2B5EF4-FFF2-40B4-BE49-F238E27FC236}">
                          <a16:creationId xmlns:a16="http://schemas.microsoft.com/office/drawing/2014/main" id="{86CDE979-A87F-45F6-933F-A520623F6EFF}"/>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21" name="Rechthoek 120">
                      <a:extLst>
                        <a:ext uri="{FF2B5EF4-FFF2-40B4-BE49-F238E27FC236}">
                          <a16:creationId xmlns:a16="http://schemas.microsoft.com/office/drawing/2014/main" id="{D0D5B72B-BC16-4616-A029-01069CFCB522}"/>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2" name="Rechthoek 121">
                      <a:extLst>
                        <a:ext uri="{FF2B5EF4-FFF2-40B4-BE49-F238E27FC236}">
                          <a16:creationId xmlns:a16="http://schemas.microsoft.com/office/drawing/2014/main" id="{856D6D7A-3F72-491B-A7BD-BCA744392BB1}"/>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3" name="Rechthoek 122">
                      <a:extLst>
                        <a:ext uri="{FF2B5EF4-FFF2-40B4-BE49-F238E27FC236}">
                          <a16:creationId xmlns:a16="http://schemas.microsoft.com/office/drawing/2014/main" id="{F851AA06-CD8C-4903-A525-7B776F28ED9C}"/>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4" name="Rechthoek 123">
                      <a:extLst>
                        <a:ext uri="{FF2B5EF4-FFF2-40B4-BE49-F238E27FC236}">
                          <a16:creationId xmlns:a16="http://schemas.microsoft.com/office/drawing/2014/main" id="{4652EBED-EB8B-4314-BD66-DDBD2DADE525}"/>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5" name="Rechthoek 124">
                      <a:extLst>
                        <a:ext uri="{FF2B5EF4-FFF2-40B4-BE49-F238E27FC236}">
                          <a16:creationId xmlns:a16="http://schemas.microsoft.com/office/drawing/2014/main" id="{CAE0C8E0-FCAB-48CD-8C85-DF24FB7A0984}"/>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sp>
                <p:nvSpPr>
                  <p:cNvPr id="119" name="Boog 118">
                    <a:extLst>
                      <a:ext uri="{FF2B5EF4-FFF2-40B4-BE49-F238E27FC236}">
                        <a16:creationId xmlns:a16="http://schemas.microsoft.com/office/drawing/2014/main" id="{1D794972-4AE2-4349-91AD-4C38461673F7}"/>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sp>
              <p:nvSpPr>
                <p:cNvPr id="115" name="Tekstvak 114">
                  <a:extLst>
                    <a:ext uri="{FF2B5EF4-FFF2-40B4-BE49-F238E27FC236}">
                      <a16:creationId xmlns:a16="http://schemas.microsoft.com/office/drawing/2014/main" id="{F6FA6107-BD4A-40A5-9CB1-425C7B12CC4A}"/>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Indeling</a:t>
                  </a:r>
                </a:p>
              </p:txBody>
            </p:sp>
            <p:sp>
              <p:nvSpPr>
                <p:cNvPr id="116" name="Tekstvak 115">
                  <a:extLst>
                    <a:ext uri="{FF2B5EF4-FFF2-40B4-BE49-F238E27FC236}">
                      <a16:creationId xmlns:a16="http://schemas.microsoft.com/office/drawing/2014/main" id="{CE37D280-BEA3-4659-8592-F00CF9E157D9}"/>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Dia Herstellen</a:t>
                  </a:r>
                </a:p>
              </p:txBody>
            </p:sp>
            <p:sp>
              <p:nvSpPr>
                <p:cNvPr id="117" name="Vrije vorm: vorm 116">
                  <a:extLst>
                    <a:ext uri="{FF2B5EF4-FFF2-40B4-BE49-F238E27FC236}">
                      <a16:creationId xmlns:a16="http://schemas.microsoft.com/office/drawing/2014/main" id="{D9286402-D7D4-4060-94DC-5E60085D8284}"/>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grpSp>
        </p:grpSp>
      </p:grpSp>
      <p:sp>
        <p:nvSpPr>
          <p:cNvPr id="170" name="Titel 2">
            <a:extLst>
              <a:ext uri="{FF2B5EF4-FFF2-40B4-BE49-F238E27FC236}">
                <a16:creationId xmlns:a16="http://schemas.microsoft.com/office/drawing/2014/main" id="{9749C5F8-5360-41BA-8DA2-649767F88D8D}"/>
              </a:ext>
            </a:extLst>
          </p:cNvPr>
          <p:cNvSpPr>
            <a:spLocks noGrp="1"/>
          </p:cNvSpPr>
          <p:nvPr>
            <p:ph type="title" hasCustomPrompt="1"/>
          </p:nvPr>
        </p:nvSpPr>
        <p:spPr>
          <a:xfrm>
            <a:off x="820940" y="1130109"/>
            <a:ext cx="4720891" cy="3880345"/>
          </a:xfrm>
        </p:spPr>
        <p:txBody>
          <a:bodyPr anchor="ctr"/>
          <a:lstStyle>
            <a:lvl1pPr>
              <a:defRPr sz="5400" b="1">
                <a:solidFill>
                  <a:schemeClr val="accent1"/>
                </a:solidFill>
              </a:defRPr>
            </a:lvl1pPr>
          </a:lstStyle>
          <a:p>
            <a:r>
              <a:rPr lang="nl-NL"/>
              <a:t>Plaats hier </a:t>
            </a:r>
            <a:br>
              <a:rPr lang="nl-NL"/>
            </a:br>
            <a:r>
              <a:rPr lang="nl-NL"/>
              <a:t>een quote</a:t>
            </a:r>
          </a:p>
        </p:txBody>
      </p:sp>
      <p:sp>
        <p:nvSpPr>
          <p:cNvPr id="171" name="Tijdelijke aanduiding voor verticale tekst 2">
            <a:extLst>
              <a:ext uri="{FF2B5EF4-FFF2-40B4-BE49-F238E27FC236}">
                <a16:creationId xmlns:a16="http://schemas.microsoft.com/office/drawing/2014/main" id="{43E32F30-C191-4B5C-94AB-2E214A4B57A9}"/>
              </a:ext>
            </a:extLst>
          </p:cNvPr>
          <p:cNvSpPr>
            <a:spLocks noGrp="1"/>
          </p:cNvSpPr>
          <p:nvPr>
            <p:ph type="body" orient="vert" idx="1" hasCustomPrompt="1"/>
          </p:nvPr>
        </p:nvSpPr>
        <p:spPr>
          <a:xfrm>
            <a:off x="849850" y="5105891"/>
            <a:ext cx="4711341" cy="457657"/>
          </a:xfrm>
        </p:spPr>
        <p:txBody>
          <a:bodyPr vert="horz" lIns="0" tIns="0" rIns="0" bIns="0"/>
          <a:lstStyle>
            <a:lvl1pPr marL="0" indent="0">
              <a:buNone/>
              <a:defRPr sz="1600">
                <a:solidFill>
                  <a:schemeClr val="accent2"/>
                </a:solidFill>
              </a:defRPr>
            </a:lvl1pPr>
            <a:lvl2pPr marL="0" indent="0">
              <a:buNone/>
              <a:defRPr sz="1600"/>
            </a:lvl2pPr>
            <a:lvl3pPr marL="185738" indent="-185738">
              <a:buClr>
                <a:schemeClr val="accent2"/>
              </a:buClr>
              <a:buFont typeface="Arial" panose="020B0604020202020204" pitchFamily="34" charset="0"/>
              <a:buChar char="•"/>
              <a:defRPr/>
            </a:lvl3pPr>
            <a:lvl4pPr>
              <a:defRPr/>
            </a:lvl4pPr>
            <a:lvl5pPr>
              <a:defRPr/>
            </a:lvl5pPr>
            <a:lvl6pPr>
              <a:defRPr/>
            </a:lvl6pPr>
            <a:lvl7pPr>
              <a:defRPr/>
            </a:lvl7pPr>
            <a:lvl8pPr>
              <a:defRPr/>
            </a:lvl8pPr>
            <a:lvl9pPr>
              <a:defRPr/>
            </a:lvl9pPr>
          </a:lstStyle>
          <a:p>
            <a:pPr lvl="0"/>
            <a:r>
              <a:rPr lang="nl-NL"/>
              <a:t>- Klik hier om een subtitel te plaatsen.</a:t>
            </a:r>
          </a:p>
        </p:txBody>
      </p:sp>
    </p:spTree>
    <p:extLst>
      <p:ext uri="{BB962C8B-B14F-4D97-AF65-F5344CB8AC3E}">
        <p14:creationId xmlns:p14="http://schemas.microsoft.com/office/powerpoint/2010/main" val="2471735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slide #3">
    <p:spTree>
      <p:nvGrpSpPr>
        <p:cNvPr id="1" name=""/>
        <p:cNvGrpSpPr/>
        <p:nvPr/>
      </p:nvGrpSpPr>
      <p:grpSpPr>
        <a:xfrm>
          <a:off x="0" y="0"/>
          <a:ext cx="0" cy="0"/>
          <a:chOff x="0" y="0"/>
          <a:chExt cx="0" cy="0"/>
        </a:xfrm>
      </p:grpSpPr>
      <p:sp>
        <p:nvSpPr>
          <p:cNvPr id="164" name="Rechthoek 163">
            <a:extLst>
              <a:ext uri="{FF2B5EF4-FFF2-40B4-BE49-F238E27FC236}">
                <a16:creationId xmlns:a16="http://schemas.microsoft.com/office/drawing/2014/main" id="{CA9D735F-EE13-4F82-905C-204A3EC6EBC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kstvak 6"/>
          <p:cNvSpPr txBox="1"/>
          <p:nvPr userDrawn="1"/>
        </p:nvSpPr>
        <p:spPr>
          <a:xfrm>
            <a:off x="-93051" y="-661459"/>
            <a:ext cx="12192000" cy="461665"/>
          </a:xfrm>
          <a:prstGeom prst="rect">
            <a:avLst/>
          </a:prstGeom>
          <a:noFill/>
        </p:spPr>
        <p:txBody>
          <a:bodyPr wrap="square" rtlCol="0">
            <a:spAutoFit/>
          </a:bodyPr>
          <a:lstStyle/>
          <a:p>
            <a:pPr marL="0" algn="ctr" defTabSz="914400" rtl="0" eaLnBrk="1" latinLnBrk="0" hangingPunct="1"/>
            <a:r>
              <a:rPr lang="nl-NL" sz="2400" b="0" kern="1200" spc="50" baseline="0">
                <a:solidFill>
                  <a:schemeClr val="accent2"/>
                </a:solidFill>
                <a:latin typeface="+mj-lt"/>
                <a:ea typeface="+mn-ea"/>
                <a:cs typeface="Calibri" panose="020F0502020204030204" pitchFamily="34" charset="0"/>
              </a:rPr>
              <a:t>Quote slide #2</a:t>
            </a:r>
          </a:p>
        </p:txBody>
      </p:sp>
      <p:grpSp>
        <p:nvGrpSpPr>
          <p:cNvPr id="93" name="INSTRUCTIE">
            <a:extLst>
              <a:ext uri="{FF2B5EF4-FFF2-40B4-BE49-F238E27FC236}">
                <a16:creationId xmlns:a16="http://schemas.microsoft.com/office/drawing/2014/main" id="{19DEA2F3-2747-4978-9300-78948F3A371E}"/>
              </a:ext>
            </a:extLst>
          </p:cNvPr>
          <p:cNvGrpSpPr/>
          <p:nvPr userDrawn="1"/>
        </p:nvGrpSpPr>
        <p:grpSpPr>
          <a:xfrm>
            <a:off x="12377595" y="0"/>
            <a:ext cx="3693386" cy="6857760"/>
            <a:chOff x="-3786437" y="0"/>
            <a:chExt cx="3693386" cy="6857760"/>
          </a:xfrm>
        </p:grpSpPr>
        <p:sp>
          <p:nvSpPr>
            <p:cNvPr id="94" name="Rechthoek 93">
              <a:extLst>
                <a:ext uri="{FF2B5EF4-FFF2-40B4-BE49-F238E27FC236}">
                  <a16:creationId xmlns:a16="http://schemas.microsoft.com/office/drawing/2014/main" id="{2C24B16A-6729-4584-A652-FD12F4400014}"/>
                </a:ext>
              </a:extLst>
            </p:cNvPr>
            <p:cNvSpPr/>
            <p:nvPr userDrawn="1"/>
          </p:nvSpPr>
          <p:spPr>
            <a:xfrm>
              <a:off x="-3786437" y="6029760"/>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95" name="INSTRUCTIE">
              <a:extLst>
                <a:ext uri="{FF2B5EF4-FFF2-40B4-BE49-F238E27FC236}">
                  <a16:creationId xmlns:a16="http://schemas.microsoft.com/office/drawing/2014/main" id="{0AA66D6C-D8EB-4E14-8CC2-69194180D05D}"/>
                </a:ext>
              </a:extLst>
            </p:cNvPr>
            <p:cNvGrpSpPr/>
            <p:nvPr userDrawn="1"/>
          </p:nvGrpSpPr>
          <p:grpSpPr>
            <a:xfrm>
              <a:off x="-3786165" y="0"/>
              <a:ext cx="3693114" cy="6177730"/>
              <a:chOff x="-3786165" y="0"/>
              <a:chExt cx="3693114" cy="6177730"/>
            </a:xfrm>
          </p:grpSpPr>
          <p:sp>
            <p:nvSpPr>
              <p:cNvPr id="96" name="Rechthoek 95">
                <a:extLst>
                  <a:ext uri="{FF2B5EF4-FFF2-40B4-BE49-F238E27FC236}">
                    <a16:creationId xmlns:a16="http://schemas.microsoft.com/office/drawing/2014/main" id="{63D18FAB-0EFD-4355-BE75-96E1D4AE2DAB}"/>
                  </a:ext>
                </a:extLst>
              </p:cNvPr>
              <p:cNvSpPr/>
              <p:nvPr userDrawn="1"/>
            </p:nvSpPr>
            <p:spPr>
              <a:xfrm>
                <a:off x="-3786165" y="0"/>
                <a:ext cx="3593091" cy="602520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Afbeelding invoegen/opmaken</a:t>
                </a:r>
              </a:p>
            </p:txBody>
          </p:sp>
          <p:sp>
            <p:nvSpPr>
              <p:cNvPr id="97" name="Ovaal 96">
                <a:extLst>
                  <a:ext uri="{FF2B5EF4-FFF2-40B4-BE49-F238E27FC236}">
                    <a16:creationId xmlns:a16="http://schemas.microsoft.com/office/drawing/2014/main" id="{6CAC9212-A68B-4681-BEE4-BB818EFEE63C}"/>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8" name="Rechthoek 97">
                <a:extLst>
                  <a:ext uri="{FF2B5EF4-FFF2-40B4-BE49-F238E27FC236}">
                    <a16:creationId xmlns:a16="http://schemas.microsoft.com/office/drawing/2014/main" id="{EA03C340-75AA-4A04-9517-EEF81C3DE785}"/>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afbeelding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afbeelding in te voegen </a:t>
                </a: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9" name="Groep 98">
                <a:extLst>
                  <a:ext uri="{FF2B5EF4-FFF2-40B4-BE49-F238E27FC236}">
                    <a16:creationId xmlns:a16="http://schemas.microsoft.com/office/drawing/2014/main" id="{810E9B30-DF9E-48BC-8D19-10F376E57466}"/>
                  </a:ext>
                </a:extLst>
              </p:cNvPr>
              <p:cNvGrpSpPr/>
              <p:nvPr userDrawn="1"/>
            </p:nvGrpSpPr>
            <p:grpSpPr>
              <a:xfrm>
                <a:off x="-3316179" y="1231351"/>
                <a:ext cx="294789" cy="318834"/>
                <a:chOff x="14466489" y="1001522"/>
                <a:chExt cx="290627" cy="314333"/>
              </a:xfrm>
            </p:grpSpPr>
            <p:sp>
              <p:nvSpPr>
                <p:cNvPr id="158" name="Rechthoek 157">
                  <a:extLst>
                    <a:ext uri="{FF2B5EF4-FFF2-40B4-BE49-F238E27FC236}">
                      <a16:creationId xmlns:a16="http://schemas.microsoft.com/office/drawing/2014/main" id="{962D6466-3B6C-4BFE-978F-18341380AAC7}"/>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59" name="Ovaal 158">
                  <a:extLst>
                    <a:ext uri="{FF2B5EF4-FFF2-40B4-BE49-F238E27FC236}">
                      <a16:creationId xmlns:a16="http://schemas.microsoft.com/office/drawing/2014/main" id="{88B9FC83-4A5B-40BD-ACB4-72CE784F456A}"/>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60" name="Vrije vorm: vorm 159">
                  <a:extLst>
                    <a:ext uri="{FF2B5EF4-FFF2-40B4-BE49-F238E27FC236}">
                      <a16:creationId xmlns:a16="http://schemas.microsoft.com/office/drawing/2014/main" id="{07BDF72E-2203-465E-8073-1466D032E5E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61" name="Rechthoek: afgeronde hoeken 160">
                  <a:extLst>
                    <a:ext uri="{FF2B5EF4-FFF2-40B4-BE49-F238E27FC236}">
                      <a16:creationId xmlns:a16="http://schemas.microsoft.com/office/drawing/2014/main" id="{62342691-BA4F-48CE-826B-7D28C9294D08}"/>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cxnSp>
              <p:nvCxnSpPr>
                <p:cNvPr id="162" name="Rechte verbindingslijn 161">
                  <a:extLst>
                    <a:ext uri="{FF2B5EF4-FFF2-40B4-BE49-F238E27FC236}">
                      <a16:creationId xmlns:a16="http://schemas.microsoft.com/office/drawing/2014/main" id="{02A1F56F-450A-488D-8D0C-18D6B2A46519}"/>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3" name="Rechte verbindingslijn 162">
                  <a:extLst>
                    <a:ext uri="{FF2B5EF4-FFF2-40B4-BE49-F238E27FC236}">
                      <a16:creationId xmlns:a16="http://schemas.microsoft.com/office/drawing/2014/main" id="{EEBE9F17-3218-4466-B551-75E1640A585F}"/>
                    </a:ext>
                  </a:extLst>
                </p:cNvPr>
                <p:cNvCxnSpPr>
                  <a:cxnSpLocks/>
                  <a:stCxn id="16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0" name="Ovaal 99">
                <a:extLst>
                  <a:ext uri="{FF2B5EF4-FFF2-40B4-BE49-F238E27FC236}">
                    <a16:creationId xmlns:a16="http://schemas.microsoft.com/office/drawing/2014/main" id="{3755D669-CD3D-4C9C-96D0-79DB5C77CBBC}"/>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01" name="Rechthoek 100">
                <a:extLst>
                  <a:ext uri="{FF2B5EF4-FFF2-40B4-BE49-F238E27FC236}">
                    <a16:creationId xmlns:a16="http://schemas.microsoft.com/office/drawing/2014/main" id="{8881AF48-F513-423F-8312-98D4CF61BA1F}"/>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afbeelding</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02" name="Groep 101">
                <a:extLst>
                  <a:ext uri="{FF2B5EF4-FFF2-40B4-BE49-F238E27FC236}">
                    <a16:creationId xmlns:a16="http://schemas.microsoft.com/office/drawing/2014/main" id="{D161F00B-88C0-4666-BAF3-36873264AA42}"/>
                  </a:ext>
                </a:extLst>
              </p:cNvPr>
              <p:cNvGrpSpPr/>
              <p:nvPr userDrawn="1"/>
            </p:nvGrpSpPr>
            <p:grpSpPr>
              <a:xfrm>
                <a:off x="-3311319" y="2164285"/>
                <a:ext cx="825500" cy="209550"/>
                <a:chOff x="13504624" y="2482850"/>
                <a:chExt cx="825500" cy="209550"/>
              </a:xfrm>
            </p:grpSpPr>
            <p:sp>
              <p:nvSpPr>
                <p:cNvPr id="155" name="Rechthoek 154">
                  <a:extLst>
                    <a:ext uri="{FF2B5EF4-FFF2-40B4-BE49-F238E27FC236}">
                      <a16:creationId xmlns:a16="http://schemas.microsoft.com/office/drawing/2014/main" id="{649F627F-41FB-419D-9C61-C7DBF7119A7D}"/>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156" name="Rechte verbindingslijn 155">
                  <a:extLst>
                    <a:ext uri="{FF2B5EF4-FFF2-40B4-BE49-F238E27FC236}">
                      <a16:creationId xmlns:a16="http://schemas.microsoft.com/office/drawing/2014/main" id="{3BE5A239-8926-4E1A-9FDD-8FF07BE764E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57" name="Gelijkbenige driehoek 156">
                  <a:extLst>
                    <a:ext uri="{FF2B5EF4-FFF2-40B4-BE49-F238E27FC236}">
                      <a16:creationId xmlns:a16="http://schemas.microsoft.com/office/drawing/2014/main" id="{2466A6FA-ADCB-428D-88D9-3F0159AA225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sp>
            <p:nvSpPr>
              <p:cNvPr id="103" name="Ovaal 102">
                <a:extLst>
                  <a:ext uri="{FF2B5EF4-FFF2-40B4-BE49-F238E27FC236}">
                    <a16:creationId xmlns:a16="http://schemas.microsoft.com/office/drawing/2014/main" id="{BD39AEAA-7687-420A-A388-9271147B262C}"/>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04" name="Rechthoek 103">
                <a:extLst>
                  <a:ext uri="{FF2B5EF4-FFF2-40B4-BE49-F238E27FC236}">
                    <a16:creationId xmlns:a16="http://schemas.microsoft.com/office/drawing/2014/main" id="{1B8B1B12-8DCD-41B7-8512-493AF0CFA243}"/>
                  </a:ext>
                </a:extLst>
              </p:cNvPr>
              <p:cNvSpPr/>
              <p:nvPr userDrawn="1"/>
            </p:nvSpPr>
            <p:spPr>
              <a:xfrm>
                <a:off x="-3319416" y="2553360"/>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met de rechter muisknop op de miniatuurweergave van de dia aan de linkerkant van het scherm en kies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‘Dia herstellen’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05" name="ICOON_info">
                <a:extLst>
                  <a:ext uri="{FF2B5EF4-FFF2-40B4-BE49-F238E27FC236}">
                    <a16:creationId xmlns:a16="http://schemas.microsoft.com/office/drawing/2014/main" id="{4FA146DD-0C17-44CE-9F48-0737B9353116}"/>
                  </a:ext>
                </a:extLst>
              </p:cNvPr>
              <p:cNvGrpSpPr/>
              <p:nvPr userDrawn="1"/>
            </p:nvGrpSpPr>
            <p:grpSpPr>
              <a:xfrm>
                <a:off x="-376736" y="5894045"/>
                <a:ext cx="283685" cy="283685"/>
                <a:chOff x="-510741" y="5913713"/>
                <a:chExt cx="267555" cy="267555"/>
              </a:xfrm>
            </p:grpSpPr>
            <p:sp>
              <p:nvSpPr>
                <p:cNvPr id="153" name="Ovaal 152">
                  <a:extLst>
                    <a:ext uri="{FF2B5EF4-FFF2-40B4-BE49-F238E27FC236}">
                      <a16:creationId xmlns:a16="http://schemas.microsoft.com/office/drawing/2014/main" id="{AC72D54E-24BA-4A57-89B3-C44DCCDFCDF5}"/>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154" name="Graphic 163" descr="Informatie">
                  <a:extLst>
                    <a:ext uri="{FF2B5EF4-FFF2-40B4-BE49-F238E27FC236}">
                      <a16:creationId xmlns:a16="http://schemas.microsoft.com/office/drawing/2014/main" id="{08B95D94-B46E-431A-BD81-AB93C0017FD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a:solidFill>
                      <a:srgbClr val="211F26"/>
                    </a:solidFill>
                    <a:latin typeface="Calibri" panose="020F0502020204030204" pitchFamily="34" charset="0"/>
                    <a:cs typeface="Calibri" panose="020F0502020204030204" pitchFamily="34" charset="0"/>
                  </a:endParaRPr>
                </a:p>
              </p:txBody>
            </p:sp>
          </p:grpSp>
          <p:sp>
            <p:nvSpPr>
              <p:cNvPr id="106" name="Ovaal 105">
                <a:extLst>
                  <a:ext uri="{FF2B5EF4-FFF2-40B4-BE49-F238E27FC236}">
                    <a16:creationId xmlns:a16="http://schemas.microsoft.com/office/drawing/2014/main" id="{9F80B73D-EBA5-4EF0-91BE-B02B7F88DF16}"/>
                  </a:ext>
                </a:extLst>
              </p:cNvPr>
              <p:cNvSpPr/>
              <p:nvPr userDrawn="1"/>
            </p:nvSpPr>
            <p:spPr>
              <a:xfrm>
                <a:off x="-3603587" y="414578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07" name="Rechthoek 106">
                <a:extLst>
                  <a:ext uri="{FF2B5EF4-FFF2-40B4-BE49-F238E27FC236}">
                    <a16:creationId xmlns:a16="http://schemas.microsoft.com/office/drawing/2014/main" id="{37B5BD7C-DA1D-4861-B5A8-42BB0BC1E3B9}"/>
                  </a:ext>
                </a:extLst>
              </p:cNvPr>
              <p:cNvSpPr/>
              <p:nvPr userDrawn="1"/>
            </p:nvSpPr>
            <p:spPr>
              <a:xfrm>
                <a:off x="-3319415" y="4145790"/>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de afbeelding te schalen of bij te snijden,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Schaal met de bolletjes de afbeelding en met de hoekjes het afbeeldingskader.</a:t>
                </a:r>
              </a:p>
            </p:txBody>
          </p:sp>
          <p:grpSp>
            <p:nvGrpSpPr>
              <p:cNvPr id="108" name="Groep 107">
                <a:extLst>
                  <a:ext uri="{FF2B5EF4-FFF2-40B4-BE49-F238E27FC236}">
                    <a16:creationId xmlns:a16="http://schemas.microsoft.com/office/drawing/2014/main" id="{DB56C96D-B4A5-4354-821A-D2BF03FE5A3A}"/>
                  </a:ext>
                </a:extLst>
              </p:cNvPr>
              <p:cNvGrpSpPr/>
              <p:nvPr userDrawn="1"/>
            </p:nvGrpSpPr>
            <p:grpSpPr>
              <a:xfrm>
                <a:off x="-3408294" y="5236167"/>
                <a:ext cx="622283" cy="612919"/>
                <a:chOff x="12617641" y="3403239"/>
                <a:chExt cx="752963" cy="741634"/>
              </a:xfrm>
            </p:grpSpPr>
            <p:grpSp>
              <p:nvGrpSpPr>
                <p:cNvPr id="132" name="Groep 131">
                  <a:extLst>
                    <a:ext uri="{FF2B5EF4-FFF2-40B4-BE49-F238E27FC236}">
                      <a16:creationId xmlns:a16="http://schemas.microsoft.com/office/drawing/2014/main" id="{C868DFF9-5966-479A-9CD9-47C30774748A}"/>
                    </a:ext>
                  </a:extLst>
                </p:cNvPr>
                <p:cNvGrpSpPr/>
                <p:nvPr userDrawn="1"/>
              </p:nvGrpSpPr>
              <p:grpSpPr>
                <a:xfrm>
                  <a:off x="12771550" y="3403239"/>
                  <a:ext cx="467156" cy="448491"/>
                  <a:chOff x="12782177" y="3403239"/>
                  <a:chExt cx="467156" cy="448491"/>
                </a:xfrm>
              </p:grpSpPr>
              <p:grpSp>
                <p:nvGrpSpPr>
                  <p:cNvPr id="140" name="Groep 139">
                    <a:extLst>
                      <a:ext uri="{FF2B5EF4-FFF2-40B4-BE49-F238E27FC236}">
                        <a16:creationId xmlns:a16="http://schemas.microsoft.com/office/drawing/2014/main" id="{DF055849-7711-41B9-9CB4-93DBC07E44D2}"/>
                      </a:ext>
                    </a:extLst>
                  </p:cNvPr>
                  <p:cNvGrpSpPr/>
                  <p:nvPr userDrawn="1"/>
                </p:nvGrpSpPr>
                <p:grpSpPr>
                  <a:xfrm>
                    <a:off x="12782177" y="3403239"/>
                    <a:ext cx="412972" cy="396132"/>
                    <a:chOff x="13554906" y="3320109"/>
                    <a:chExt cx="443912" cy="425811"/>
                  </a:xfrm>
                </p:grpSpPr>
                <p:grpSp>
                  <p:nvGrpSpPr>
                    <p:cNvPr id="147" name="Groep 146">
                      <a:extLst>
                        <a:ext uri="{FF2B5EF4-FFF2-40B4-BE49-F238E27FC236}">
                          <a16:creationId xmlns:a16="http://schemas.microsoft.com/office/drawing/2014/main" id="{ED29EDDA-D696-4378-9E97-1CCCA4F03DB1}"/>
                        </a:ext>
                      </a:extLst>
                    </p:cNvPr>
                    <p:cNvGrpSpPr/>
                    <p:nvPr userDrawn="1"/>
                  </p:nvGrpSpPr>
                  <p:grpSpPr>
                    <a:xfrm>
                      <a:off x="13554906" y="3320109"/>
                      <a:ext cx="443912" cy="425811"/>
                      <a:chOff x="12909684" y="1276143"/>
                      <a:chExt cx="443912" cy="425811"/>
                    </a:xfrm>
                  </p:grpSpPr>
                  <p:sp>
                    <p:nvSpPr>
                      <p:cNvPr id="150" name="Rechthoek 149">
                        <a:extLst>
                          <a:ext uri="{FF2B5EF4-FFF2-40B4-BE49-F238E27FC236}">
                            <a16:creationId xmlns:a16="http://schemas.microsoft.com/office/drawing/2014/main" id="{08652866-F06D-4C9F-A9A0-08E5856D7067}"/>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51" name="Rechthoek 150">
                        <a:extLst>
                          <a:ext uri="{FF2B5EF4-FFF2-40B4-BE49-F238E27FC236}">
                            <a16:creationId xmlns:a16="http://schemas.microsoft.com/office/drawing/2014/main" id="{64E041D7-ECFC-4989-A0A6-3E0D53D02DE0}"/>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52" name="Ovaal 151">
                        <a:extLst>
                          <a:ext uri="{FF2B5EF4-FFF2-40B4-BE49-F238E27FC236}">
                            <a16:creationId xmlns:a16="http://schemas.microsoft.com/office/drawing/2014/main" id="{9AF70466-803C-4669-9EB1-3917B08A1D89}"/>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pic>
                  <p:nvPicPr>
                    <p:cNvPr id="148" name="Afbeelding 147">
                      <a:extLst>
                        <a:ext uri="{FF2B5EF4-FFF2-40B4-BE49-F238E27FC236}">
                          <a16:creationId xmlns:a16="http://schemas.microsoft.com/office/drawing/2014/main" id="{AB2D78B2-1116-440C-8850-D7738F614052}"/>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2"/>
                      <a:ext cx="173367" cy="140220"/>
                    </a:xfrm>
                    <a:prstGeom prst="rect">
                      <a:avLst/>
                    </a:prstGeom>
                  </p:spPr>
                </p:pic>
                <p:pic>
                  <p:nvPicPr>
                    <p:cNvPr id="149" name="Afbeelding 148">
                      <a:extLst>
                        <a:ext uri="{FF2B5EF4-FFF2-40B4-BE49-F238E27FC236}">
                          <a16:creationId xmlns:a16="http://schemas.microsoft.com/office/drawing/2014/main" id="{AD494124-028F-4F8D-99B4-46CBE4C7C7B0}"/>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41" name="Groep 140">
                    <a:extLst>
                      <a:ext uri="{FF2B5EF4-FFF2-40B4-BE49-F238E27FC236}">
                        <a16:creationId xmlns:a16="http://schemas.microsoft.com/office/drawing/2014/main" id="{74C4311F-ED8C-475E-96A7-927949D72CDA}"/>
                      </a:ext>
                    </a:extLst>
                  </p:cNvPr>
                  <p:cNvGrpSpPr/>
                  <p:nvPr userDrawn="1"/>
                </p:nvGrpSpPr>
                <p:grpSpPr>
                  <a:xfrm>
                    <a:off x="13103513" y="3705268"/>
                    <a:ext cx="145820" cy="146462"/>
                    <a:chOff x="13096169" y="3602278"/>
                    <a:chExt cx="145820" cy="146462"/>
                  </a:xfrm>
                </p:grpSpPr>
                <p:sp>
                  <p:nvSpPr>
                    <p:cNvPr id="145" name="Rechthoek 144">
                      <a:extLst>
                        <a:ext uri="{FF2B5EF4-FFF2-40B4-BE49-F238E27FC236}">
                          <a16:creationId xmlns:a16="http://schemas.microsoft.com/office/drawing/2014/main" id="{993A5150-66F8-46B2-A6CC-4993AF4A665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46" name="Rechthoek 145">
                      <a:extLst>
                        <a:ext uri="{FF2B5EF4-FFF2-40B4-BE49-F238E27FC236}">
                          <a16:creationId xmlns:a16="http://schemas.microsoft.com/office/drawing/2014/main" id="{09BF452D-8203-4BE7-8B3E-E5C920B9E4C8}"/>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42" name="Groep 141">
                    <a:extLst>
                      <a:ext uri="{FF2B5EF4-FFF2-40B4-BE49-F238E27FC236}">
                        <a16:creationId xmlns:a16="http://schemas.microsoft.com/office/drawing/2014/main" id="{81113C4C-D24E-4C9E-85FC-C5D49347CE9D}"/>
                      </a:ext>
                    </a:extLst>
                  </p:cNvPr>
                  <p:cNvGrpSpPr/>
                  <p:nvPr userDrawn="1"/>
                </p:nvGrpSpPr>
                <p:grpSpPr>
                  <a:xfrm rot="10800000">
                    <a:off x="13061402" y="3665637"/>
                    <a:ext cx="145820" cy="146462"/>
                    <a:chOff x="13096169" y="3602278"/>
                    <a:chExt cx="145820" cy="146462"/>
                  </a:xfrm>
                </p:grpSpPr>
                <p:sp>
                  <p:nvSpPr>
                    <p:cNvPr id="143" name="Rechthoek 142">
                      <a:extLst>
                        <a:ext uri="{FF2B5EF4-FFF2-40B4-BE49-F238E27FC236}">
                          <a16:creationId xmlns:a16="http://schemas.microsoft.com/office/drawing/2014/main" id="{BA10B0B6-AD91-4609-B49E-F1F0E871F7FE}"/>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44" name="Rechthoek 143">
                      <a:extLst>
                        <a:ext uri="{FF2B5EF4-FFF2-40B4-BE49-F238E27FC236}">
                          <a16:creationId xmlns:a16="http://schemas.microsoft.com/office/drawing/2014/main" id="{4F57B2E9-3E72-4B07-9011-30DAA4F15348}"/>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138" name="Rechthoek 137">
                  <a:extLst>
                    <a:ext uri="{FF2B5EF4-FFF2-40B4-BE49-F238E27FC236}">
                      <a16:creationId xmlns:a16="http://schemas.microsoft.com/office/drawing/2014/main" id="{993A30A6-F41A-4B98-92CB-151BDBC8E83F}"/>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Bijsnijden</a:t>
                  </a:r>
                </a:p>
              </p:txBody>
            </p:sp>
            <p:sp>
              <p:nvSpPr>
                <p:cNvPr id="139" name="Gelijkbenige driehoek 138">
                  <a:extLst>
                    <a:ext uri="{FF2B5EF4-FFF2-40B4-BE49-F238E27FC236}">
                      <a16:creationId xmlns:a16="http://schemas.microsoft.com/office/drawing/2014/main" id="{CEA488BE-1E4A-42AD-8A1C-82A51001818C}"/>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sp>
            <p:nvSpPr>
              <p:cNvPr id="109" name="Rechthoek 108">
                <a:extLst>
                  <a:ext uri="{FF2B5EF4-FFF2-40B4-BE49-F238E27FC236}">
                    <a16:creationId xmlns:a16="http://schemas.microsoft.com/office/drawing/2014/main" id="{98B68F9E-F99F-443B-85F7-45D2F5D4ED2F}"/>
                  </a:ext>
                </a:extLst>
              </p:cNvPr>
              <p:cNvSpPr/>
              <p:nvPr userDrawn="1"/>
            </p:nvSpPr>
            <p:spPr>
              <a:xfrm>
                <a:off x="-3316836" y="3119689"/>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rgbClr val="211F26"/>
                  </a:solidFill>
                  <a:latin typeface="Calibri" panose="020F0502020204030204" pitchFamily="34" charset="0"/>
                  <a:cs typeface="Calibri" panose="020F0502020204030204" pitchFamily="34" charset="0"/>
                </a:endParaRPr>
              </a:p>
            </p:txBody>
          </p:sp>
          <p:grpSp>
            <p:nvGrpSpPr>
              <p:cNvPr id="110" name="Groep 109">
                <a:extLst>
                  <a:ext uri="{FF2B5EF4-FFF2-40B4-BE49-F238E27FC236}">
                    <a16:creationId xmlns:a16="http://schemas.microsoft.com/office/drawing/2014/main" id="{7318DD9B-0C74-4A37-B910-7650A3F8E8A3}"/>
                  </a:ext>
                </a:extLst>
              </p:cNvPr>
              <p:cNvGrpSpPr/>
              <p:nvPr userDrawn="1"/>
            </p:nvGrpSpPr>
            <p:grpSpPr>
              <a:xfrm>
                <a:off x="-2485819" y="3399207"/>
                <a:ext cx="1222990" cy="563933"/>
                <a:chOff x="-2485819" y="3399207"/>
                <a:chExt cx="1222990" cy="563933"/>
              </a:xfrm>
            </p:grpSpPr>
            <p:sp>
              <p:nvSpPr>
                <p:cNvPr id="111" name="Rechthoek 110">
                  <a:extLst>
                    <a:ext uri="{FF2B5EF4-FFF2-40B4-BE49-F238E27FC236}">
                      <a16:creationId xmlns:a16="http://schemas.microsoft.com/office/drawing/2014/main" id="{0A0F2DA5-99C2-4823-8237-D066FFD3C50F}"/>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12" name="Rechthoek 111">
                  <a:extLst>
                    <a:ext uri="{FF2B5EF4-FFF2-40B4-BE49-F238E27FC236}">
                      <a16:creationId xmlns:a16="http://schemas.microsoft.com/office/drawing/2014/main" id="{9F60EEF4-4E7C-4AB8-8090-D1D125301AF6}"/>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113" name="Groep 112">
                  <a:extLst>
                    <a:ext uri="{FF2B5EF4-FFF2-40B4-BE49-F238E27FC236}">
                      <a16:creationId xmlns:a16="http://schemas.microsoft.com/office/drawing/2014/main" id="{453014E1-949D-49FA-8D17-DA006D946B6D}"/>
                    </a:ext>
                  </a:extLst>
                </p:cNvPr>
                <p:cNvGrpSpPr/>
                <p:nvPr userDrawn="1"/>
              </p:nvGrpSpPr>
              <p:grpSpPr>
                <a:xfrm>
                  <a:off x="-2403869" y="3460544"/>
                  <a:ext cx="155951" cy="131922"/>
                  <a:chOff x="12968836" y="3354170"/>
                  <a:chExt cx="404806" cy="342433"/>
                </a:xfrm>
              </p:grpSpPr>
              <p:sp>
                <p:nvSpPr>
                  <p:cNvPr id="126" name="Rechthoek: afgeronde hoeken 125">
                    <a:extLst>
                      <a:ext uri="{FF2B5EF4-FFF2-40B4-BE49-F238E27FC236}">
                        <a16:creationId xmlns:a16="http://schemas.microsoft.com/office/drawing/2014/main" id="{F58609FD-0065-4AA4-A037-CE8A1E2F8D49}"/>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27" name="Rechthoek 126">
                    <a:extLst>
                      <a:ext uri="{FF2B5EF4-FFF2-40B4-BE49-F238E27FC236}">
                        <a16:creationId xmlns:a16="http://schemas.microsoft.com/office/drawing/2014/main" id="{4A93397C-675B-45C8-8D08-EBB6DB550989}"/>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8" name="Rechthoek 127">
                    <a:extLst>
                      <a:ext uri="{FF2B5EF4-FFF2-40B4-BE49-F238E27FC236}">
                        <a16:creationId xmlns:a16="http://schemas.microsoft.com/office/drawing/2014/main" id="{3C949433-711A-45CB-97D9-2FB67EC92E49}"/>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9" name="Rechthoek 128">
                    <a:extLst>
                      <a:ext uri="{FF2B5EF4-FFF2-40B4-BE49-F238E27FC236}">
                        <a16:creationId xmlns:a16="http://schemas.microsoft.com/office/drawing/2014/main" id="{245B20F7-90E8-4D6C-B187-2AF2EC49CBAA}"/>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30" name="Rechthoek 129">
                    <a:extLst>
                      <a:ext uri="{FF2B5EF4-FFF2-40B4-BE49-F238E27FC236}">
                        <a16:creationId xmlns:a16="http://schemas.microsoft.com/office/drawing/2014/main" id="{B623A649-E21D-4D8B-BD38-50334706D87C}"/>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31" name="Rechthoek 130">
                    <a:extLst>
                      <a:ext uri="{FF2B5EF4-FFF2-40B4-BE49-F238E27FC236}">
                        <a16:creationId xmlns:a16="http://schemas.microsoft.com/office/drawing/2014/main" id="{59EFDB8E-FEA4-4702-98AF-79DC9E0923CF}"/>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14" name="Groep 113">
                  <a:extLst>
                    <a:ext uri="{FF2B5EF4-FFF2-40B4-BE49-F238E27FC236}">
                      <a16:creationId xmlns:a16="http://schemas.microsoft.com/office/drawing/2014/main" id="{C2C1359D-C6B2-4847-ABA8-B069DF179D9E}"/>
                    </a:ext>
                  </a:extLst>
                </p:cNvPr>
                <p:cNvGrpSpPr/>
                <p:nvPr userDrawn="1"/>
              </p:nvGrpSpPr>
              <p:grpSpPr>
                <a:xfrm>
                  <a:off x="-2423424" y="3690208"/>
                  <a:ext cx="166739" cy="218963"/>
                  <a:chOff x="12940828" y="3950597"/>
                  <a:chExt cx="432813" cy="568367"/>
                </a:xfrm>
              </p:grpSpPr>
              <p:grpSp>
                <p:nvGrpSpPr>
                  <p:cNvPr id="118" name="Groep 117">
                    <a:extLst>
                      <a:ext uri="{FF2B5EF4-FFF2-40B4-BE49-F238E27FC236}">
                        <a16:creationId xmlns:a16="http://schemas.microsoft.com/office/drawing/2014/main" id="{37CDBF15-FB4C-42B8-8FE6-BA36DAE69A96}"/>
                      </a:ext>
                    </a:extLst>
                  </p:cNvPr>
                  <p:cNvGrpSpPr/>
                  <p:nvPr userDrawn="1"/>
                </p:nvGrpSpPr>
                <p:grpSpPr>
                  <a:xfrm>
                    <a:off x="13000382" y="4006891"/>
                    <a:ext cx="373259" cy="315747"/>
                    <a:chOff x="12968836" y="3354170"/>
                    <a:chExt cx="404806" cy="342433"/>
                  </a:xfrm>
                </p:grpSpPr>
                <p:sp>
                  <p:nvSpPr>
                    <p:cNvPr id="120" name="Rechthoek: afgeronde hoeken 119">
                      <a:extLst>
                        <a:ext uri="{FF2B5EF4-FFF2-40B4-BE49-F238E27FC236}">
                          <a16:creationId xmlns:a16="http://schemas.microsoft.com/office/drawing/2014/main" id="{86CDE979-A87F-45F6-933F-A520623F6EFF}"/>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21" name="Rechthoek 120">
                      <a:extLst>
                        <a:ext uri="{FF2B5EF4-FFF2-40B4-BE49-F238E27FC236}">
                          <a16:creationId xmlns:a16="http://schemas.microsoft.com/office/drawing/2014/main" id="{D0D5B72B-BC16-4616-A029-01069CFCB522}"/>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2" name="Rechthoek 121">
                      <a:extLst>
                        <a:ext uri="{FF2B5EF4-FFF2-40B4-BE49-F238E27FC236}">
                          <a16:creationId xmlns:a16="http://schemas.microsoft.com/office/drawing/2014/main" id="{856D6D7A-3F72-491B-A7BD-BCA744392BB1}"/>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3" name="Rechthoek 122">
                      <a:extLst>
                        <a:ext uri="{FF2B5EF4-FFF2-40B4-BE49-F238E27FC236}">
                          <a16:creationId xmlns:a16="http://schemas.microsoft.com/office/drawing/2014/main" id="{F851AA06-CD8C-4903-A525-7B776F28ED9C}"/>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4" name="Rechthoek 123">
                      <a:extLst>
                        <a:ext uri="{FF2B5EF4-FFF2-40B4-BE49-F238E27FC236}">
                          <a16:creationId xmlns:a16="http://schemas.microsoft.com/office/drawing/2014/main" id="{4652EBED-EB8B-4314-BD66-DDBD2DADE525}"/>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5" name="Rechthoek 124">
                      <a:extLst>
                        <a:ext uri="{FF2B5EF4-FFF2-40B4-BE49-F238E27FC236}">
                          <a16:creationId xmlns:a16="http://schemas.microsoft.com/office/drawing/2014/main" id="{CAE0C8E0-FCAB-48CD-8C85-DF24FB7A0984}"/>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sp>
                <p:nvSpPr>
                  <p:cNvPr id="119" name="Boog 118">
                    <a:extLst>
                      <a:ext uri="{FF2B5EF4-FFF2-40B4-BE49-F238E27FC236}">
                        <a16:creationId xmlns:a16="http://schemas.microsoft.com/office/drawing/2014/main" id="{1D794972-4AE2-4349-91AD-4C38461673F7}"/>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sp>
              <p:nvSpPr>
                <p:cNvPr id="115" name="Tekstvak 114">
                  <a:extLst>
                    <a:ext uri="{FF2B5EF4-FFF2-40B4-BE49-F238E27FC236}">
                      <a16:creationId xmlns:a16="http://schemas.microsoft.com/office/drawing/2014/main" id="{F6FA6107-BD4A-40A5-9CB1-425C7B12CC4A}"/>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Indeling</a:t>
                  </a:r>
                </a:p>
              </p:txBody>
            </p:sp>
            <p:sp>
              <p:nvSpPr>
                <p:cNvPr id="116" name="Tekstvak 115">
                  <a:extLst>
                    <a:ext uri="{FF2B5EF4-FFF2-40B4-BE49-F238E27FC236}">
                      <a16:creationId xmlns:a16="http://schemas.microsoft.com/office/drawing/2014/main" id="{CE37D280-BEA3-4659-8592-F00CF9E157D9}"/>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Dia Herstellen</a:t>
                  </a:r>
                </a:p>
              </p:txBody>
            </p:sp>
            <p:sp>
              <p:nvSpPr>
                <p:cNvPr id="117" name="Vrije vorm: vorm 116">
                  <a:extLst>
                    <a:ext uri="{FF2B5EF4-FFF2-40B4-BE49-F238E27FC236}">
                      <a16:creationId xmlns:a16="http://schemas.microsoft.com/office/drawing/2014/main" id="{D9286402-D7D4-4060-94DC-5E60085D8284}"/>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grpSp>
        </p:grpSp>
      </p:grpSp>
      <p:sp>
        <p:nvSpPr>
          <p:cNvPr id="170" name="Titel 2">
            <a:extLst>
              <a:ext uri="{FF2B5EF4-FFF2-40B4-BE49-F238E27FC236}">
                <a16:creationId xmlns:a16="http://schemas.microsoft.com/office/drawing/2014/main" id="{9749C5F8-5360-41BA-8DA2-649767F88D8D}"/>
              </a:ext>
            </a:extLst>
          </p:cNvPr>
          <p:cNvSpPr>
            <a:spLocks noGrp="1"/>
          </p:cNvSpPr>
          <p:nvPr>
            <p:ph type="title" hasCustomPrompt="1"/>
          </p:nvPr>
        </p:nvSpPr>
        <p:spPr>
          <a:xfrm>
            <a:off x="6080463" y="1130109"/>
            <a:ext cx="5181135" cy="3880345"/>
          </a:xfrm>
        </p:spPr>
        <p:txBody>
          <a:bodyPr anchor="ctr"/>
          <a:lstStyle>
            <a:lvl1pPr>
              <a:defRPr sz="5400" b="1">
                <a:solidFill>
                  <a:schemeClr val="bg1"/>
                </a:solidFill>
              </a:defRPr>
            </a:lvl1pPr>
          </a:lstStyle>
          <a:p>
            <a:r>
              <a:rPr lang="nl-NL"/>
              <a:t>Plaats hier </a:t>
            </a:r>
            <a:br>
              <a:rPr lang="nl-NL"/>
            </a:br>
            <a:r>
              <a:rPr lang="nl-NL"/>
              <a:t>een quote</a:t>
            </a:r>
          </a:p>
        </p:txBody>
      </p:sp>
      <p:sp>
        <p:nvSpPr>
          <p:cNvPr id="171" name="Tijdelijke aanduiding voor verticale tekst 2">
            <a:extLst>
              <a:ext uri="{FF2B5EF4-FFF2-40B4-BE49-F238E27FC236}">
                <a16:creationId xmlns:a16="http://schemas.microsoft.com/office/drawing/2014/main" id="{43E32F30-C191-4B5C-94AB-2E214A4B57A9}"/>
              </a:ext>
            </a:extLst>
          </p:cNvPr>
          <p:cNvSpPr>
            <a:spLocks noGrp="1"/>
          </p:cNvSpPr>
          <p:nvPr>
            <p:ph type="body" orient="vert" idx="1" hasCustomPrompt="1"/>
          </p:nvPr>
        </p:nvSpPr>
        <p:spPr>
          <a:xfrm>
            <a:off x="6109373" y="5105891"/>
            <a:ext cx="5170654" cy="457657"/>
          </a:xfrm>
        </p:spPr>
        <p:txBody>
          <a:bodyPr vert="horz" lIns="0" tIns="0" rIns="0" bIns="0"/>
          <a:lstStyle>
            <a:lvl1pPr marL="0" indent="0">
              <a:buNone/>
              <a:defRPr sz="1600">
                <a:solidFill>
                  <a:schemeClr val="bg1"/>
                </a:solidFill>
              </a:defRPr>
            </a:lvl1pPr>
            <a:lvl2pPr marL="0" indent="0">
              <a:buNone/>
              <a:defRPr sz="1600"/>
            </a:lvl2pPr>
            <a:lvl3pPr marL="185738" indent="-185738">
              <a:buClr>
                <a:schemeClr val="accent2"/>
              </a:buClr>
              <a:buFont typeface="Arial" panose="020B0604020202020204" pitchFamily="34" charset="0"/>
              <a:buChar char="•"/>
              <a:defRPr/>
            </a:lvl3pPr>
            <a:lvl4pPr>
              <a:defRPr/>
            </a:lvl4pPr>
            <a:lvl5pPr>
              <a:defRPr/>
            </a:lvl5pPr>
            <a:lvl6pPr>
              <a:defRPr/>
            </a:lvl6pPr>
            <a:lvl7pPr>
              <a:defRPr/>
            </a:lvl7pPr>
            <a:lvl8pPr>
              <a:defRPr/>
            </a:lvl8pPr>
            <a:lvl9pPr>
              <a:defRPr/>
            </a:lvl9pPr>
          </a:lstStyle>
          <a:p>
            <a:pPr lvl="0"/>
            <a:r>
              <a:rPr lang="nl-NL"/>
              <a:t>- Klik hier om een subtitel te plaatsen.</a:t>
            </a:r>
          </a:p>
        </p:txBody>
      </p:sp>
      <p:sp>
        <p:nvSpPr>
          <p:cNvPr id="74" name="Tijdelijke aanduiding voor afbeelding 73">
            <a:extLst>
              <a:ext uri="{FF2B5EF4-FFF2-40B4-BE49-F238E27FC236}">
                <a16:creationId xmlns:a16="http://schemas.microsoft.com/office/drawing/2014/main" id="{AC8ED7AE-8206-4A38-86E2-655CB6041057}"/>
              </a:ext>
            </a:extLst>
          </p:cNvPr>
          <p:cNvSpPr>
            <a:spLocks noGrp="1"/>
          </p:cNvSpPr>
          <p:nvPr>
            <p:ph type="pic" sz="quarter" idx="15" hasCustomPrompt="1"/>
          </p:nvPr>
        </p:nvSpPr>
        <p:spPr>
          <a:xfrm>
            <a:off x="-9977" y="2085"/>
            <a:ext cx="5880181" cy="6855918"/>
          </a:xfrm>
          <a:custGeom>
            <a:avLst/>
            <a:gdLst>
              <a:gd name="connsiteX0" fmla="*/ 5158773 w 5880181"/>
              <a:gd name="connsiteY0" fmla="*/ 0 h 6855918"/>
              <a:gd name="connsiteX1" fmla="*/ 5880181 w 5880181"/>
              <a:gd name="connsiteY1" fmla="*/ 0 h 6855918"/>
              <a:gd name="connsiteX2" fmla="*/ 5880181 w 5880181"/>
              <a:gd name="connsiteY2" fmla="*/ 1462 h 6855918"/>
              <a:gd name="connsiteX3" fmla="*/ 0 w 5880181"/>
              <a:gd name="connsiteY3" fmla="*/ 0 h 6855918"/>
              <a:gd name="connsiteX4" fmla="*/ 5158773 w 5880181"/>
              <a:gd name="connsiteY4" fmla="*/ 0 h 6855918"/>
              <a:gd name="connsiteX5" fmla="*/ 5210638 w 5880181"/>
              <a:gd name="connsiteY5" fmla="*/ 253403 h 6855918"/>
              <a:gd name="connsiteX6" fmla="*/ 5141562 w 5880181"/>
              <a:gd name="connsiteY6" fmla="*/ 3633864 h 6855918"/>
              <a:gd name="connsiteX7" fmla="*/ 5772837 w 5880181"/>
              <a:gd name="connsiteY7" fmla="*/ 6650180 h 6855918"/>
              <a:gd name="connsiteX8" fmla="*/ 5871577 w 5880181"/>
              <a:gd name="connsiteY8" fmla="*/ 6855918 h 6855918"/>
              <a:gd name="connsiteX9" fmla="*/ 0 w 5880181"/>
              <a:gd name="connsiteY9" fmla="*/ 6855918 h 6855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0181" h="6855918">
                <a:moveTo>
                  <a:pt x="5158773" y="0"/>
                </a:moveTo>
                <a:lnTo>
                  <a:pt x="5880181" y="0"/>
                </a:lnTo>
                <a:lnTo>
                  <a:pt x="5880181" y="1462"/>
                </a:lnTo>
                <a:close/>
                <a:moveTo>
                  <a:pt x="0" y="0"/>
                </a:moveTo>
                <a:lnTo>
                  <a:pt x="5158773" y="0"/>
                </a:lnTo>
                <a:lnTo>
                  <a:pt x="5210638" y="253403"/>
                </a:lnTo>
                <a:cubicBezTo>
                  <a:pt x="5437025" y="1510717"/>
                  <a:pt x="5154675" y="2477109"/>
                  <a:pt x="5141562" y="3633864"/>
                </a:cubicBezTo>
                <a:cubicBezTo>
                  <a:pt x="5133694" y="4563804"/>
                  <a:pt x="5299169" y="5618288"/>
                  <a:pt x="5772837" y="6650180"/>
                </a:cubicBezTo>
                <a:lnTo>
                  <a:pt x="5871577" y="6855918"/>
                </a:lnTo>
                <a:lnTo>
                  <a:pt x="0" y="6855918"/>
                </a:lnTo>
                <a:close/>
              </a:path>
            </a:pathLst>
          </a:custGeom>
          <a:solidFill>
            <a:schemeClr val="bg1">
              <a:lumMod val="95000"/>
            </a:schemeClr>
          </a:solidFill>
          <a:ln>
            <a:noFill/>
          </a:ln>
        </p:spPr>
        <p:txBody>
          <a:bodyPr wrap="square" bIns="1620000" anchor="ctr">
            <a:noAutofit/>
          </a:bodyP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a:t>Klik op het onderstaand icoon </a:t>
            </a:r>
            <a:br>
              <a:rPr lang="nl-NL"/>
            </a:br>
            <a:r>
              <a:rPr lang="nl-NL"/>
              <a:t>om een foto in te voegen.</a:t>
            </a:r>
            <a:br>
              <a:rPr lang="nl-NL"/>
            </a:br>
            <a:br>
              <a:rPr lang="nl-NL"/>
            </a:br>
            <a:r>
              <a:rPr lang="nl-NL"/>
              <a:t>Meer hulp nodig? </a:t>
            </a:r>
            <a:br>
              <a:rPr lang="nl-NL"/>
            </a:br>
            <a:r>
              <a:rPr lang="nl-NL"/>
              <a:t>Aan de zijkanten van de dia's zijn instructies </a:t>
            </a:r>
            <a:br>
              <a:rPr lang="nl-NL"/>
            </a:br>
            <a:r>
              <a:rPr lang="nl-NL"/>
              <a:t>geplaatst voor verdere informatie.</a:t>
            </a:r>
          </a:p>
        </p:txBody>
      </p:sp>
    </p:spTree>
    <p:extLst>
      <p:ext uri="{BB962C8B-B14F-4D97-AF65-F5344CB8AC3E}">
        <p14:creationId xmlns:p14="http://schemas.microsoft.com/office/powerpoint/2010/main" val="3364193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eeld">
    <p:spTree>
      <p:nvGrpSpPr>
        <p:cNvPr id="1" name=""/>
        <p:cNvGrpSpPr/>
        <p:nvPr/>
      </p:nvGrpSpPr>
      <p:grpSpPr>
        <a:xfrm>
          <a:off x="0" y="0"/>
          <a:ext cx="0" cy="0"/>
          <a:chOff x="0" y="0"/>
          <a:chExt cx="0" cy="0"/>
        </a:xfrm>
      </p:grpSpPr>
      <p:sp>
        <p:nvSpPr>
          <p:cNvPr id="169" name="Graphic 34">
            <a:extLst>
              <a:ext uri="{FF2B5EF4-FFF2-40B4-BE49-F238E27FC236}">
                <a16:creationId xmlns:a16="http://schemas.microsoft.com/office/drawing/2014/main" id="{6D542527-AE04-45C1-B242-72D3FA4414AE}"/>
              </a:ext>
            </a:extLst>
          </p:cNvPr>
          <p:cNvSpPr>
            <a:spLocks noChangeAspect="1"/>
          </p:cNvSpPr>
          <p:nvPr userDrawn="1"/>
        </p:nvSpPr>
        <p:spPr>
          <a:xfrm flipH="1" flipV="1">
            <a:off x="541769" y="1"/>
            <a:ext cx="2774873" cy="6858295"/>
          </a:xfrm>
          <a:custGeom>
            <a:avLst/>
            <a:gdLst>
              <a:gd name="connsiteX0" fmla="*/ 5860 w 2434661"/>
              <a:gd name="connsiteY0" fmla="*/ 3586871 h 7563811"/>
              <a:gd name="connsiteX1" fmla="*/ 750252 w 2434661"/>
              <a:gd name="connsiteY1" fmla="*/ 7563812 h 7563811"/>
              <a:gd name="connsiteX2" fmla="*/ 2434662 w 2434661"/>
              <a:gd name="connsiteY2" fmla="*/ 7563812 h 7563811"/>
              <a:gd name="connsiteX3" fmla="*/ 2378769 w 2434661"/>
              <a:gd name="connsiteY3" fmla="*/ 7098777 h 7563811"/>
              <a:gd name="connsiteX4" fmla="*/ 1137692 w 2434661"/>
              <a:gd name="connsiteY4" fmla="*/ 3609741 h 7563811"/>
              <a:gd name="connsiteX5" fmla="*/ 1163098 w 2434661"/>
              <a:gd name="connsiteY5" fmla="*/ 0 h 7563811"/>
              <a:gd name="connsiteX6" fmla="*/ 893795 w 2434661"/>
              <a:gd name="connsiteY6" fmla="*/ 0 h 7563811"/>
              <a:gd name="connsiteX7" fmla="*/ 5860 w 2434661"/>
              <a:gd name="connsiteY7" fmla="*/ 3586871 h 756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4661" h="7563811">
                <a:moveTo>
                  <a:pt x="5860" y="3586871"/>
                </a:moveTo>
                <a:cubicBezTo>
                  <a:pt x="-81790" y="5059483"/>
                  <a:pt x="844254" y="6156000"/>
                  <a:pt x="750252" y="7563812"/>
                </a:cubicBezTo>
                <a:lnTo>
                  <a:pt x="2434662" y="7563812"/>
                </a:lnTo>
                <a:cubicBezTo>
                  <a:pt x="2427040" y="7407530"/>
                  <a:pt x="2407986" y="7251247"/>
                  <a:pt x="2378769" y="7098777"/>
                </a:cubicBezTo>
                <a:cubicBezTo>
                  <a:pt x="2156468" y="5923483"/>
                  <a:pt x="1311722" y="4928612"/>
                  <a:pt x="1137692" y="3609741"/>
                </a:cubicBezTo>
                <a:cubicBezTo>
                  <a:pt x="990338" y="2477647"/>
                  <a:pt x="1333318" y="1102871"/>
                  <a:pt x="1163098" y="0"/>
                </a:cubicBezTo>
                <a:lnTo>
                  <a:pt x="893795" y="0"/>
                </a:lnTo>
                <a:cubicBezTo>
                  <a:pt x="1117367" y="1877930"/>
                  <a:pt x="89700" y="2181600"/>
                  <a:pt x="5860" y="3586871"/>
                </a:cubicBezTo>
                <a:close/>
              </a:path>
            </a:pathLst>
          </a:custGeom>
          <a:solidFill>
            <a:srgbClr val="4A1E47"/>
          </a:solidFill>
          <a:ln w="12692" cap="flat">
            <a:noFill/>
            <a:prstDash val="solid"/>
            <a:miter/>
          </a:ln>
        </p:spPr>
        <p:txBody>
          <a:bodyPr rtlCol="0" anchor="ctr"/>
          <a:lstStyle/>
          <a:p>
            <a:endParaRPr lang="nl-NL" sz="1633"/>
          </a:p>
        </p:txBody>
      </p:sp>
      <p:sp>
        <p:nvSpPr>
          <p:cNvPr id="165" name="Graphic 31">
            <a:extLst>
              <a:ext uri="{FF2B5EF4-FFF2-40B4-BE49-F238E27FC236}">
                <a16:creationId xmlns:a16="http://schemas.microsoft.com/office/drawing/2014/main" id="{E2EC7F84-75F8-4A72-A830-9E6FE7A4D6C0}"/>
              </a:ext>
            </a:extLst>
          </p:cNvPr>
          <p:cNvSpPr>
            <a:spLocks noChangeAspect="1"/>
          </p:cNvSpPr>
          <p:nvPr userDrawn="1"/>
        </p:nvSpPr>
        <p:spPr>
          <a:xfrm flipH="1" flipV="1">
            <a:off x="-9447" y="-3"/>
            <a:ext cx="2903252" cy="6858296"/>
          </a:xfrm>
          <a:custGeom>
            <a:avLst/>
            <a:gdLst>
              <a:gd name="connsiteX0" fmla="*/ 892481 w 5315644"/>
              <a:gd name="connsiteY0" fmla="*/ 0 h 7563811"/>
              <a:gd name="connsiteX1" fmla="*/ 5816 w 5315644"/>
              <a:gd name="connsiteY1" fmla="*/ 3571624 h 7563811"/>
              <a:gd name="connsiteX2" fmla="*/ 747667 w 5315644"/>
              <a:gd name="connsiteY2" fmla="*/ 7563812 h 7563811"/>
              <a:gd name="connsiteX3" fmla="*/ 5315644 w 5315644"/>
              <a:gd name="connsiteY3" fmla="*/ 7563812 h 7563811"/>
              <a:gd name="connsiteX4" fmla="*/ 5315644 w 5315644"/>
              <a:gd name="connsiteY4" fmla="*/ 0 h 7563811"/>
              <a:gd name="connsiteX5" fmla="*/ 892481 w 5315644"/>
              <a:gd name="connsiteY5" fmla="*/ 0 h 7563811"/>
              <a:gd name="connsiteX0" fmla="*/ 892481 w 5315644"/>
              <a:gd name="connsiteY0" fmla="*/ 0 h 7563812"/>
              <a:gd name="connsiteX1" fmla="*/ 5816 w 5315644"/>
              <a:gd name="connsiteY1" fmla="*/ 3571624 h 7563812"/>
              <a:gd name="connsiteX2" fmla="*/ 747667 w 5315644"/>
              <a:gd name="connsiteY2" fmla="*/ 7563812 h 7563812"/>
              <a:gd name="connsiteX3" fmla="*/ 2927500 w 5315644"/>
              <a:gd name="connsiteY3" fmla="*/ 7563812 h 7563812"/>
              <a:gd name="connsiteX4" fmla="*/ 5315644 w 5315644"/>
              <a:gd name="connsiteY4" fmla="*/ 0 h 7563812"/>
              <a:gd name="connsiteX5" fmla="*/ 892481 w 5315644"/>
              <a:gd name="connsiteY5" fmla="*/ 0 h 7563812"/>
              <a:gd name="connsiteX0" fmla="*/ 892481 w 5315644"/>
              <a:gd name="connsiteY0" fmla="*/ 0 h 7563812"/>
              <a:gd name="connsiteX1" fmla="*/ 5816 w 5315644"/>
              <a:gd name="connsiteY1" fmla="*/ 3571624 h 7563812"/>
              <a:gd name="connsiteX2" fmla="*/ 747667 w 5315644"/>
              <a:gd name="connsiteY2" fmla="*/ 7563812 h 7563812"/>
              <a:gd name="connsiteX3" fmla="*/ 2357198 w 5315644"/>
              <a:gd name="connsiteY3" fmla="*/ 7551931 h 7563812"/>
              <a:gd name="connsiteX4" fmla="*/ 5315644 w 5315644"/>
              <a:gd name="connsiteY4" fmla="*/ 0 h 7563812"/>
              <a:gd name="connsiteX5" fmla="*/ 892481 w 5315644"/>
              <a:gd name="connsiteY5" fmla="*/ 0 h 7563812"/>
              <a:gd name="connsiteX0" fmla="*/ 892481 w 5315644"/>
              <a:gd name="connsiteY0" fmla="*/ 0 h 7563813"/>
              <a:gd name="connsiteX1" fmla="*/ 5816 w 5315644"/>
              <a:gd name="connsiteY1" fmla="*/ 3571624 h 7563813"/>
              <a:gd name="connsiteX2" fmla="*/ 747667 w 5315644"/>
              <a:gd name="connsiteY2" fmla="*/ 7563812 h 7563813"/>
              <a:gd name="connsiteX3" fmla="*/ 2535418 w 5315644"/>
              <a:gd name="connsiteY3" fmla="*/ 7563813 h 7563813"/>
              <a:gd name="connsiteX4" fmla="*/ 5315644 w 5315644"/>
              <a:gd name="connsiteY4" fmla="*/ 0 h 7563813"/>
              <a:gd name="connsiteX5" fmla="*/ 892481 w 5315644"/>
              <a:gd name="connsiteY5" fmla="*/ 0 h 7563813"/>
              <a:gd name="connsiteX0" fmla="*/ 892481 w 2535418"/>
              <a:gd name="connsiteY0" fmla="*/ 0 h 7563813"/>
              <a:gd name="connsiteX1" fmla="*/ 5816 w 2535418"/>
              <a:gd name="connsiteY1" fmla="*/ 3571624 h 7563813"/>
              <a:gd name="connsiteX2" fmla="*/ 747667 w 2535418"/>
              <a:gd name="connsiteY2" fmla="*/ 7563812 h 7563813"/>
              <a:gd name="connsiteX3" fmla="*/ 2535418 w 2535418"/>
              <a:gd name="connsiteY3" fmla="*/ 7563813 h 7563813"/>
              <a:gd name="connsiteX4" fmla="*/ 2250266 w 2535418"/>
              <a:gd name="connsiteY4" fmla="*/ 59407 h 7563813"/>
              <a:gd name="connsiteX5" fmla="*/ 892481 w 2535418"/>
              <a:gd name="connsiteY5" fmla="*/ 0 h 7563813"/>
              <a:gd name="connsiteX0" fmla="*/ 892481 w 2547299"/>
              <a:gd name="connsiteY0" fmla="*/ 0 h 7563813"/>
              <a:gd name="connsiteX1" fmla="*/ 5816 w 2547299"/>
              <a:gd name="connsiteY1" fmla="*/ 3571624 h 7563813"/>
              <a:gd name="connsiteX2" fmla="*/ 747667 w 2547299"/>
              <a:gd name="connsiteY2" fmla="*/ 7563812 h 7563813"/>
              <a:gd name="connsiteX3" fmla="*/ 2535418 w 2547299"/>
              <a:gd name="connsiteY3" fmla="*/ 7563813 h 7563813"/>
              <a:gd name="connsiteX4" fmla="*/ 2547299 w 2547299"/>
              <a:gd name="connsiteY4" fmla="*/ 1 h 7563813"/>
              <a:gd name="connsiteX5" fmla="*/ 892481 w 2547299"/>
              <a:gd name="connsiteY5" fmla="*/ 0 h 756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7299" h="7563813">
                <a:moveTo>
                  <a:pt x="892481" y="0"/>
                </a:moveTo>
                <a:cubicBezTo>
                  <a:pt x="1110972" y="1866494"/>
                  <a:pt x="88385" y="2171435"/>
                  <a:pt x="5816" y="3571624"/>
                </a:cubicBezTo>
                <a:cubicBezTo>
                  <a:pt x="-81834" y="5049318"/>
                  <a:pt x="851832" y="6147106"/>
                  <a:pt x="747667" y="7563812"/>
                </a:cubicBezTo>
                <a:lnTo>
                  <a:pt x="2535418" y="7563813"/>
                </a:lnTo>
                <a:cubicBezTo>
                  <a:pt x="2539378" y="5042542"/>
                  <a:pt x="2543339" y="2521272"/>
                  <a:pt x="2547299" y="1"/>
                </a:cubicBezTo>
                <a:lnTo>
                  <a:pt x="892481" y="0"/>
                </a:lnTo>
                <a:close/>
              </a:path>
            </a:pathLst>
          </a:custGeom>
          <a:solidFill>
            <a:srgbClr val="6C1D5F"/>
          </a:solidFill>
          <a:ln w="12692" cap="flat">
            <a:noFill/>
            <a:prstDash val="solid"/>
            <a:miter/>
          </a:ln>
        </p:spPr>
        <p:txBody>
          <a:bodyPr rtlCol="0" anchor="ctr"/>
          <a:lstStyle/>
          <a:p>
            <a:endParaRPr lang="nl-NL" sz="1633"/>
          </a:p>
        </p:txBody>
      </p:sp>
      <p:sp>
        <p:nvSpPr>
          <p:cNvPr id="166" name="Graphic 34">
            <a:extLst>
              <a:ext uri="{FF2B5EF4-FFF2-40B4-BE49-F238E27FC236}">
                <a16:creationId xmlns:a16="http://schemas.microsoft.com/office/drawing/2014/main" id="{33734807-619D-411E-9862-97346CC2C89F}"/>
              </a:ext>
            </a:extLst>
          </p:cNvPr>
          <p:cNvSpPr>
            <a:spLocks noChangeAspect="1"/>
          </p:cNvSpPr>
          <p:nvPr userDrawn="1"/>
        </p:nvSpPr>
        <p:spPr>
          <a:xfrm flipH="1" flipV="1">
            <a:off x="412431" y="1"/>
            <a:ext cx="2774873" cy="6858295"/>
          </a:xfrm>
          <a:custGeom>
            <a:avLst/>
            <a:gdLst>
              <a:gd name="connsiteX0" fmla="*/ 5860 w 2434661"/>
              <a:gd name="connsiteY0" fmla="*/ 3586871 h 7563811"/>
              <a:gd name="connsiteX1" fmla="*/ 750252 w 2434661"/>
              <a:gd name="connsiteY1" fmla="*/ 7563812 h 7563811"/>
              <a:gd name="connsiteX2" fmla="*/ 2434662 w 2434661"/>
              <a:gd name="connsiteY2" fmla="*/ 7563812 h 7563811"/>
              <a:gd name="connsiteX3" fmla="*/ 2378769 w 2434661"/>
              <a:gd name="connsiteY3" fmla="*/ 7098777 h 7563811"/>
              <a:gd name="connsiteX4" fmla="*/ 1137692 w 2434661"/>
              <a:gd name="connsiteY4" fmla="*/ 3609741 h 7563811"/>
              <a:gd name="connsiteX5" fmla="*/ 1163098 w 2434661"/>
              <a:gd name="connsiteY5" fmla="*/ 0 h 7563811"/>
              <a:gd name="connsiteX6" fmla="*/ 893795 w 2434661"/>
              <a:gd name="connsiteY6" fmla="*/ 0 h 7563811"/>
              <a:gd name="connsiteX7" fmla="*/ 5860 w 2434661"/>
              <a:gd name="connsiteY7" fmla="*/ 3586871 h 756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4661" h="7563811">
                <a:moveTo>
                  <a:pt x="5860" y="3586871"/>
                </a:moveTo>
                <a:cubicBezTo>
                  <a:pt x="-81790" y="5059483"/>
                  <a:pt x="844254" y="6156000"/>
                  <a:pt x="750252" y="7563812"/>
                </a:cubicBezTo>
                <a:lnTo>
                  <a:pt x="2434662" y="7563812"/>
                </a:lnTo>
                <a:cubicBezTo>
                  <a:pt x="2427040" y="7407530"/>
                  <a:pt x="2407986" y="7251247"/>
                  <a:pt x="2378769" y="7098777"/>
                </a:cubicBezTo>
                <a:cubicBezTo>
                  <a:pt x="2156468" y="5923483"/>
                  <a:pt x="1311722" y="4928612"/>
                  <a:pt x="1137692" y="3609741"/>
                </a:cubicBezTo>
                <a:cubicBezTo>
                  <a:pt x="990338" y="2477647"/>
                  <a:pt x="1333318" y="1102871"/>
                  <a:pt x="1163098" y="0"/>
                </a:cubicBezTo>
                <a:lnTo>
                  <a:pt x="893795" y="0"/>
                </a:lnTo>
                <a:cubicBezTo>
                  <a:pt x="1117367" y="1877930"/>
                  <a:pt x="89700" y="2181600"/>
                  <a:pt x="5860" y="3586871"/>
                </a:cubicBezTo>
                <a:close/>
              </a:path>
            </a:pathLst>
          </a:custGeom>
          <a:solidFill>
            <a:srgbClr val="4A1E47"/>
          </a:solidFill>
          <a:ln w="12692" cap="flat">
            <a:noFill/>
            <a:prstDash val="solid"/>
            <a:miter/>
          </a:ln>
        </p:spPr>
        <p:txBody>
          <a:bodyPr rtlCol="0" anchor="ctr"/>
          <a:lstStyle/>
          <a:p>
            <a:endParaRPr lang="nl-NL" sz="1633"/>
          </a:p>
        </p:txBody>
      </p:sp>
      <p:sp>
        <p:nvSpPr>
          <p:cNvPr id="168" name="Tijdelijke aanduiding voor afbeelding 167">
            <a:extLst>
              <a:ext uri="{FF2B5EF4-FFF2-40B4-BE49-F238E27FC236}">
                <a16:creationId xmlns:a16="http://schemas.microsoft.com/office/drawing/2014/main" id="{442F66B3-4294-4624-9C2C-DED6896C8B75}"/>
              </a:ext>
            </a:extLst>
          </p:cNvPr>
          <p:cNvSpPr>
            <a:spLocks noGrp="1"/>
          </p:cNvSpPr>
          <p:nvPr>
            <p:ph type="pic" sz="quarter" idx="14" hasCustomPrompt="1"/>
          </p:nvPr>
        </p:nvSpPr>
        <p:spPr>
          <a:xfrm>
            <a:off x="2134948" y="3"/>
            <a:ext cx="10057053" cy="6858000"/>
          </a:xfrm>
          <a:custGeom>
            <a:avLst/>
            <a:gdLst>
              <a:gd name="connsiteX0" fmla="*/ 198775 w 10057053"/>
              <a:gd name="connsiteY0" fmla="*/ 0 h 6858000"/>
              <a:gd name="connsiteX1" fmla="*/ 10057053 w 10057053"/>
              <a:gd name="connsiteY1" fmla="*/ 0 h 6858000"/>
              <a:gd name="connsiteX2" fmla="*/ 10057053 w 10057053"/>
              <a:gd name="connsiteY2" fmla="*/ 6858000 h 6858000"/>
              <a:gd name="connsiteX3" fmla="*/ 36104 w 10057053"/>
              <a:gd name="connsiteY3" fmla="*/ 6858000 h 6858000"/>
              <a:gd name="connsiteX4" fmla="*/ 16622 w 10057053"/>
              <a:gd name="connsiteY4" fmla="*/ 6705860 h 6858000"/>
              <a:gd name="connsiteX5" fmla="*/ 1047577 w 10057053"/>
              <a:gd name="connsiteY5" fmla="*/ 3607653 h 6858000"/>
              <a:gd name="connsiteX6" fmla="*/ 191725 w 10057053"/>
              <a:gd name="connsiteY6" fmla="*/ 2362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57053" h="6858000">
                <a:moveTo>
                  <a:pt x="198775" y="0"/>
                </a:moveTo>
                <a:lnTo>
                  <a:pt x="10057053" y="0"/>
                </a:lnTo>
                <a:lnTo>
                  <a:pt x="10057053" y="6858000"/>
                </a:lnTo>
                <a:lnTo>
                  <a:pt x="36104" y="6858000"/>
                </a:lnTo>
                <a:lnTo>
                  <a:pt x="16622" y="6705860"/>
                </a:lnTo>
                <a:cubicBezTo>
                  <a:pt x="-147557" y="5139714"/>
                  <a:pt x="956369" y="4842598"/>
                  <a:pt x="1047577" y="3607653"/>
                </a:cubicBezTo>
                <a:cubicBezTo>
                  <a:pt x="1139917" y="2354195"/>
                  <a:pt x="218895" y="1402620"/>
                  <a:pt x="191725" y="236284"/>
                </a:cubicBezTo>
                <a:close/>
              </a:path>
            </a:pathLst>
          </a:custGeom>
          <a:solidFill>
            <a:schemeClr val="bg1">
              <a:lumMod val="95000"/>
            </a:schemeClr>
          </a:solidFill>
          <a:ln>
            <a:noFill/>
          </a:ln>
        </p:spPr>
        <p:txBody>
          <a:bodyPr wrap="square" bIns="1620000" anchor="ctr">
            <a:noAutofit/>
          </a:bodyP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a:t>Klik op het onderstaand icoon </a:t>
            </a:r>
            <a:br>
              <a:rPr lang="nl-NL"/>
            </a:br>
            <a:r>
              <a:rPr lang="nl-NL"/>
              <a:t>om een foto in te voegen.</a:t>
            </a:r>
            <a:br>
              <a:rPr lang="nl-NL"/>
            </a:br>
            <a:br>
              <a:rPr lang="nl-NL"/>
            </a:br>
            <a:r>
              <a:rPr lang="nl-NL"/>
              <a:t>Meer hulp nodig? </a:t>
            </a:r>
            <a:br>
              <a:rPr lang="nl-NL"/>
            </a:br>
            <a:r>
              <a:rPr lang="nl-NL"/>
              <a:t>Aan de zijkanten van de dia's zijn instructies </a:t>
            </a:r>
            <a:br>
              <a:rPr lang="nl-NL"/>
            </a:br>
            <a:r>
              <a:rPr lang="nl-NL"/>
              <a:t>geplaatst voor verdere informatie.</a:t>
            </a:r>
          </a:p>
        </p:txBody>
      </p:sp>
      <p:sp>
        <p:nvSpPr>
          <p:cNvPr id="7" name="Tekstvak 6"/>
          <p:cNvSpPr txBox="1"/>
          <p:nvPr userDrawn="1"/>
        </p:nvSpPr>
        <p:spPr>
          <a:xfrm>
            <a:off x="-10750" y="-662296"/>
            <a:ext cx="12192000" cy="461665"/>
          </a:xfrm>
          <a:prstGeom prst="rect">
            <a:avLst/>
          </a:prstGeom>
          <a:noFill/>
        </p:spPr>
        <p:txBody>
          <a:bodyPr wrap="square" rtlCol="0">
            <a:spAutoFit/>
          </a:bodyPr>
          <a:lstStyle/>
          <a:p>
            <a:pPr marL="0" algn="ctr" defTabSz="914400" rtl="0" eaLnBrk="1" latinLnBrk="0" hangingPunct="1"/>
            <a:r>
              <a:rPr lang="nl-NL" sz="2400" b="0" kern="1200" spc="50" baseline="0">
                <a:solidFill>
                  <a:schemeClr val="accent2"/>
                </a:solidFill>
                <a:latin typeface="+mj-lt"/>
                <a:ea typeface="+mn-ea"/>
                <a:cs typeface="Calibri" panose="020F0502020204030204" pitchFamily="34" charset="0"/>
              </a:rPr>
              <a:t>Beeld</a:t>
            </a:r>
          </a:p>
        </p:txBody>
      </p:sp>
      <p:grpSp>
        <p:nvGrpSpPr>
          <p:cNvPr id="93" name="INSTRUCTIE">
            <a:extLst>
              <a:ext uri="{FF2B5EF4-FFF2-40B4-BE49-F238E27FC236}">
                <a16:creationId xmlns:a16="http://schemas.microsoft.com/office/drawing/2014/main" id="{19DEA2F3-2747-4978-9300-78948F3A371E}"/>
              </a:ext>
            </a:extLst>
          </p:cNvPr>
          <p:cNvGrpSpPr/>
          <p:nvPr userDrawn="1"/>
        </p:nvGrpSpPr>
        <p:grpSpPr>
          <a:xfrm>
            <a:off x="12377595" y="0"/>
            <a:ext cx="3693386" cy="6857760"/>
            <a:chOff x="-3786437" y="0"/>
            <a:chExt cx="3693386" cy="6857760"/>
          </a:xfrm>
        </p:grpSpPr>
        <p:sp>
          <p:nvSpPr>
            <p:cNvPr id="94" name="Rechthoek 93">
              <a:extLst>
                <a:ext uri="{FF2B5EF4-FFF2-40B4-BE49-F238E27FC236}">
                  <a16:creationId xmlns:a16="http://schemas.microsoft.com/office/drawing/2014/main" id="{2C24B16A-6729-4584-A652-FD12F4400014}"/>
                </a:ext>
              </a:extLst>
            </p:cNvPr>
            <p:cNvSpPr/>
            <p:nvPr userDrawn="1"/>
          </p:nvSpPr>
          <p:spPr>
            <a:xfrm>
              <a:off x="-3786437" y="6029760"/>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95" name="INSTRUCTIE">
              <a:extLst>
                <a:ext uri="{FF2B5EF4-FFF2-40B4-BE49-F238E27FC236}">
                  <a16:creationId xmlns:a16="http://schemas.microsoft.com/office/drawing/2014/main" id="{0AA66D6C-D8EB-4E14-8CC2-69194180D05D}"/>
                </a:ext>
              </a:extLst>
            </p:cNvPr>
            <p:cNvGrpSpPr/>
            <p:nvPr userDrawn="1"/>
          </p:nvGrpSpPr>
          <p:grpSpPr>
            <a:xfrm>
              <a:off x="-3786165" y="0"/>
              <a:ext cx="3693114" cy="6177730"/>
              <a:chOff x="-3786165" y="0"/>
              <a:chExt cx="3693114" cy="6177730"/>
            </a:xfrm>
          </p:grpSpPr>
          <p:sp>
            <p:nvSpPr>
              <p:cNvPr id="96" name="Rechthoek 95">
                <a:extLst>
                  <a:ext uri="{FF2B5EF4-FFF2-40B4-BE49-F238E27FC236}">
                    <a16:creationId xmlns:a16="http://schemas.microsoft.com/office/drawing/2014/main" id="{63D18FAB-0EFD-4355-BE75-96E1D4AE2DAB}"/>
                  </a:ext>
                </a:extLst>
              </p:cNvPr>
              <p:cNvSpPr/>
              <p:nvPr userDrawn="1"/>
            </p:nvSpPr>
            <p:spPr>
              <a:xfrm>
                <a:off x="-3786165" y="0"/>
                <a:ext cx="3593091" cy="602520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Afbeelding invoegen/opmaken</a:t>
                </a:r>
              </a:p>
            </p:txBody>
          </p:sp>
          <p:sp>
            <p:nvSpPr>
              <p:cNvPr id="97" name="Ovaal 96">
                <a:extLst>
                  <a:ext uri="{FF2B5EF4-FFF2-40B4-BE49-F238E27FC236}">
                    <a16:creationId xmlns:a16="http://schemas.microsoft.com/office/drawing/2014/main" id="{6CAC9212-A68B-4681-BEE4-BB818EFEE63C}"/>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8" name="Rechthoek 97">
                <a:extLst>
                  <a:ext uri="{FF2B5EF4-FFF2-40B4-BE49-F238E27FC236}">
                    <a16:creationId xmlns:a16="http://schemas.microsoft.com/office/drawing/2014/main" id="{EA03C340-75AA-4A04-9517-EEF81C3DE785}"/>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afbeelding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afbeelding in te voegen </a:t>
                </a: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9" name="Groep 98">
                <a:extLst>
                  <a:ext uri="{FF2B5EF4-FFF2-40B4-BE49-F238E27FC236}">
                    <a16:creationId xmlns:a16="http://schemas.microsoft.com/office/drawing/2014/main" id="{810E9B30-DF9E-48BC-8D19-10F376E57466}"/>
                  </a:ext>
                </a:extLst>
              </p:cNvPr>
              <p:cNvGrpSpPr/>
              <p:nvPr userDrawn="1"/>
            </p:nvGrpSpPr>
            <p:grpSpPr>
              <a:xfrm>
                <a:off x="-3316179" y="1231351"/>
                <a:ext cx="294789" cy="318834"/>
                <a:chOff x="14466489" y="1001522"/>
                <a:chExt cx="290627" cy="314333"/>
              </a:xfrm>
            </p:grpSpPr>
            <p:sp>
              <p:nvSpPr>
                <p:cNvPr id="158" name="Rechthoek 157">
                  <a:extLst>
                    <a:ext uri="{FF2B5EF4-FFF2-40B4-BE49-F238E27FC236}">
                      <a16:creationId xmlns:a16="http://schemas.microsoft.com/office/drawing/2014/main" id="{962D6466-3B6C-4BFE-978F-18341380AAC7}"/>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59" name="Ovaal 158">
                  <a:extLst>
                    <a:ext uri="{FF2B5EF4-FFF2-40B4-BE49-F238E27FC236}">
                      <a16:creationId xmlns:a16="http://schemas.microsoft.com/office/drawing/2014/main" id="{88B9FC83-4A5B-40BD-ACB4-72CE784F456A}"/>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60" name="Vrije vorm: vorm 159">
                  <a:extLst>
                    <a:ext uri="{FF2B5EF4-FFF2-40B4-BE49-F238E27FC236}">
                      <a16:creationId xmlns:a16="http://schemas.microsoft.com/office/drawing/2014/main" id="{07BDF72E-2203-465E-8073-1466D032E5E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61" name="Rechthoek: afgeronde hoeken 160">
                  <a:extLst>
                    <a:ext uri="{FF2B5EF4-FFF2-40B4-BE49-F238E27FC236}">
                      <a16:creationId xmlns:a16="http://schemas.microsoft.com/office/drawing/2014/main" id="{62342691-BA4F-48CE-826B-7D28C9294D08}"/>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cxnSp>
              <p:nvCxnSpPr>
                <p:cNvPr id="162" name="Rechte verbindingslijn 161">
                  <a:extLst>
                    <a:ext uri="{FF2B5EF4-FFF2-40B4-BE49-F238E27FC236}">
                      <a16:creationId xmlns:a16="http://schemas.microsoft.com/office/drawing/2014/main" id="{02A1F56F-450A-488D-8D0C-18D6B2A46519}"/>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3" name="Rechte verbindingslijn 162">
                  <a:extLst>
                    <a:ext uri="{FF2B5EF4-FFF2-40B4-BE49-F238E27FC236}">
                      <a16:creationId xmlns:a16="http://schemas.microsoft.com/office/drawing/2014/main" id="{EEBE9F17-3218-4466-B551-75E1640A585F}"/>
                    </a:ext>
                  </a:extLst>
                </p:cNvPr>
                <p:cNvCxnSpPr>
                  <a:cxnSpLocks/>
                  <a:stCxn id="16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0" name="Ovaal 99">
                <a:extLst>
                  <a:ext uri="{FF2B5EF4-FFF2-40B4-BE49-F238E27FC236}">
                    <a16:creationId xmlns:a16="http://schemas.microsoft.com/office/drawing/2014/main" id="{3755D669-CD3D-4C9C-96D0-79DB5C77CBBC}"/>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01" name="Rechthoek 100">
                <a:extLst>
                  <a:ext uri="{FF2B5EF4-FFF2-40B4-BE49-F238E27FC236}">
                    <a16:creationId xmlns:a16="http://schemas.microsoft.com/office/drawing/2014/main" id="{8881AF48-F513-423F-8312-98D4CF61BA1F}"/>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afbeelding</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02" name="Groep 101">
                <a:extLst>
                  <a:ext uri="{FF2B5EF4-FFF2-40B4-BE49-F238E27FC236}">
                    <a16:creationId xmlns:a16="http://schemas.microsoft.com/office/drawing/2014/main" id="{D161F00B-88C0-4666-BAF3-36873264AA42}"/>
                  </a:ext>
                </a:extLst>
              </p:cNvPr>
              <p:cNvGrpSpPr/>
              <p:nvPr userDrawn="1"/>
            </p:nvGrpSpPr>
            <p:grpSpPr>
              <a:xfrm>
                <a:off x="-3311319" y="2164285"/>
                <a:ext cx="825500" cy="209550"/>
                <a:chOff x="13504624" y="2482850"/>
                <a:chExt cx="825500" cy="209550"/>
              </a:xfrm>
            </p:grpSpPr>
            <p:sp>
              <p:nvSpPr>
                <p:cNvPr id="155" name="Rechthoek 154">
                  <a:extLst>
                    <a:ext uri="{FF2B5EF4-FFF2-40B4-BE49-F238E27FC236}">
                      <a16:creationId xmlns:a16="http://schemas.microsoft.com/office/drawing/2014/main" id="{649F627F-41FB-419D-9C61-C7DBF7119A7D}"/>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156" name="Rechte verbindingslijn 155">
                  <a:extLst>
                    <a:ext uri="{FF2B5EF4-FFF2-40B4-BE49-F238E27FC236}">
                      <a16:creationId xmlns:a16="http://schemas.microsoft.com/office/drawing/2014/main" id="{3BE5A239-8926-4E1A-9FDD-8FF07BE764E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57" name="Gelijkbenige driehoek 156">
                  <a:extLst>
                    <a:ext uri="{FF2B5EF4-FFF2-40B4-BE49-F238E27FC236}">
                      <a16:creationId xmlns:a16="http://schemas.microsoft.com/office/drawing/2014/main" id="{2466A6FA-ADCB-428D-88D9-3F0159AA225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sp>
            <p:nvSpPr>
              <p:cNvPr id="103" name="Ovaal 102">
                <a:extLst>
                  <a:ext uri="{FF2B5EF4-FFF2-40B4-BE49-F238E27FC236}">
                    <a16:creationId xmlns:a16="http://schemas.microsoft.com/office/drawing/2014/main" id="{BD39AEAA-7687-420A-A388-9271147B262C}"/>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04" name="Rechthoek 103">
                <a:extLst>
                  <a:ext uri="{FF2B5EF4-FFF2-40B4-BE49-F238E27FC236}">
                    <a16:creationId xmlns:a16="http://schemas.microsoft.com/office/drawing/2014/main" id="{1B8B1B12-8DCD-41B7-8512-493AF0CFA243}"/>
                  </a:ext>
                </a:extLst>
              </p:cNvPr>
              <p:cNvSpPr/>
              <p:nvPr userDrawn="1"/>
            </p:nvSpPr>
            <p:spPr>
              <a:xfrm>
                <a:off x="-3319416" y="2553360"/>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met de rechter muisknop op de miniatuurweergave van de dia aan de linkerkant van het scherm en kies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‘Dia herstellen’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05" name="ICOON_info">
                <a:extLst>
                  <a:ext uri="{FF2B5EF4-FFF2-40B4-BE49-F238E27FC236}">
                    <a16:creationId xmlns:a16="http://schemas.microsoft.com/office/drawing/2014/main" id="{4FA146DD-0C17-44CE-9F48-0737B9353116}"/>
                  </a:ext>
                </a:extLst>
              </p:cNvPr>
              <p:cNvGrpSpPr/>
              <p:nvPr userDrawn="1"/>
            </p:nvGrpSpPr>
            <p:grpSpPr>
              <a:xfrm>
                <a:off x="-376736" y="5894045"/>
                <a:ext cx="283685" cy="283685"/>
                <a:chOff x="-510741" y="5913713"/>
                <a:chExt cx="267555" cy="267555"/>
              </a:xfrm>
            </p:grpSpPr>
            <p:sp>
              <p:nvSpPr>
                <p:cNvPr id="153" name="Ovaal 152">
                  <a:extLst>
                    <a:ext uri="{FF2B5EF4-FFF2-40B4-BE49-F238E27FC236}">
                      <a16:creationId xmlns:a16="http://schemas.microsoft.com/office/drawing/2014/main" id="{AC72D54E-24BA-4A57-89B3-C44DCCDFCDF5}"/>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154" name="Graphic 163" descr="Informatie">
                  <a:extLst>
                    <a:ext uri="{FF2B5EF4-FFF2-40B4-BE49-F238E27FC236}">
                      <a16:creationId xmlns:a16="http://schemas.microsoft.com/office/drawing/2014/main" id="{08B95D94-B46E-431A-BD81-AB93C0017FD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a:solidFill>
                      <a:srgbClr val="211F26"/>
                    </a:solidFill>
                    <a:latin typeface="Calibri" panose="020F0502020204030204" pitchFamily="34" charset="0"/>
                    <a:cs typeface="Calibri" panose="020F0502020204030204" pitchFamily="34" charset="0"/>
                  </a:endParaRPr>
                </a:p>
              </p:txBody>
            </p:sp>
          </p:grpSp>
          <p:sp>
            <p:nvSpPr>
              <p:cNvPr id="106" name="Ovaal 105">
                <a:extLst>
                  <a:ext uri="{FF2B5EF4-FFF2-40B4-BE49-F238E27FC236}">
                    <a16:creationId xmlns:a16="http://schemas.microsoft.com/office/drawing/2014/main" id="{9F80B73D-EBA5-4EF0-91BE-B02B7F88DF16}"/>
                  </a:ext>
                </a:extLst>
              </p:cNvPr>
              <p:cNvSpPr/>
              <p:nvPr userDrawn="1"/>
            </p:nvSpPr>
            <p:spPr>
              <a:xfrm>
                <a:off x="-3603587" y="414578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07" name="Rechthoek 106">
                <a:extLst>
                  <a:ext uri="{FF2B5EF4-FFF2-40B4-BE49-F238E27FC236}">
                    <a16:creationId xmlns:a16="http://schemas.microsoft.com/office/drawing/2014/main" id="{37B5BD7C-DA1D-4861-B5A8-42BB0BC1E3B9}"/>
                  </a:ext>
                </a:extLst>
              </p:cNvPr>
              <p:cNvSpPr/>
              <p:nvPr userDrawn="1"/>
            </p:nvSpPr>
            <p:spPr>
              <a:xfrm>
                <a:off x="-3319415" y="4145790"/>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de afbeelding te schalen of bij te snijden,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Schaal met de bolletjes de afbeelding en met de hoekjes het afbeeldingskader.</a:t>
                </a:r>
              </a:p>
            </p:txBody>
          </p:sp>
          <p:grpSp>
            <p:nvGrpSpPr>
              <p:cNvPr id="108" name="Groep 107">
                <a:extLst>
                  <a:ext uri="{FF2B5EF4-FFF2-40B4-BE49-F238E27FC236}">
                    <a16:creationId xmlns:a16="http://schemas.microsoft.com/office/drawing/2014/main" id="{DB56C96D-B4A5-4354-821A-D2BF03FE5A3A}"/>
                  </a:ext>
                </a:extLst>
              </p:cNvPr>
              <p:cNvGrpSpPr/>
              <p:nvPr userDrawn="1"/>
            </p:nvGrpSpPr>
            <p:grpSpPr>
              <a:xfrm>
                <a:off x="-3408294" y="5236167"/>
                <a:ext cx="622283" cy="612919"/>
                <a:chOff x="12617641" y="3403239"/>
                <a:chExt cx="752963" cy="741634"/>
              </a:xfrm>
            </p:grpSpPr>
            <p:grpSp>
              <p:nvGrpSpPr>
                <p:cNvPr id="132" name="Groep 131">
                  <a:extLst>
                    <a:ext uri="{FF2B5EF4-FFF2-40B4-BE49-F238E27FC236}">
                      <a16:creationId xmlns:a16="http://schemas.microsoft.com/office/drawing/2014/main" id="{C868DFF9-5966-479A-9CD9-47C30774748A}"/>
                    </a:ext>
                  </a:extLst>
                </p:cNvPr>
                <p:cNvGrpSpPr/>
                <p:nvPr userDrawn="1"/>
              </p:nvGrpSpPr>
              <p:grpSpPr>
                <a:xfrm>
                  <a:off x="12771550" y="3403239"/>
                  <a:ext cx="467156" cy="448491"/>
                  <a:chOff x="12782177" y="3403239"/>
                  <a:chExt cx="467156" cy="448491"/>
                </a:xfrm>
              </p:grpSpPr>
              <p:grpSp>
                <p:nvGrpSpPr>
                  <p:cNvPr id="140" name="Groep 139">
                    <a:extLst>
                      <a:ext uri="{FF2B5EF4-FFF2-40B4-BE49-F238E27FC236}">
                        <a16:creationId xmlns:a16="http://schemas.microsoft.com/office/drawing/2014/main" id="{DF055849-7711-41B9-9CB4-93DBC07E44D2}"/>
                      </a:ext>
                    </a:extLst>
                  </p:cNvPr>
                  <p:cNvGrpSpPr/>
                  <p:nvPr userDrawn="1"/>
                </p:nvGrpSpPr>
                <p:grpSpPr>
                  <a:xfrm>
                    <a:off x="12782177" y="3403239"/>
                    <a:ext cx="412972" cy="396132"/>
                    <a:chOff x="13554906" y="3320109"/>
                    <a:chExt cx="443912" cy="425811"/>
                  </a:xfrm>
                </p:grpSpPr>
                <p:grpSp>
                  <p:nvGrpSpPr>
                    <p:cNvPr id="147" name="Groep 146">
                      <a:extLst>
                        <a:ext uri="{FF2B5EF4-FFF2-40B4-BE49-F238E27FC236}">
                          <a16:creationId xmlns:a16="http://schemas.microsoft.com/office/drawing/2014/main" id="{ED29EDDA-D696-4378-9E97-1CCCA4F03DB1}"/>
                        </a:ext>
                      </a:extLst>
                    </p:cNvPr>
                    <p:cNvGrpSpPr/>
                    <p:nvPr userDrawn="1"/>
                  </p:nvGrpSpPr>
                  <p:grpSpPr>
                    <a:xfrm>
                      <a:off x="13554906" y="3320109"/>
                      <a:ext cx="443912" cy="425811"/>
                      <a:chOff x="12909684" y="1276143"/>
                      <a:chExt cx="443912" cy="425811"/>
                    </a:xfrm>
                  </p:grpSpPr>
                  <p:sp>
                    <p:nvSpPr>
                      <p:cNvPr id="150" name="Rechthoek 149">
                        <a:extLst>
                          <a:ext uri="{FF2B5EF4-FFF2-40B4-BE49-F238E27FC236}">
                            <a16:creationId xmlns:a16="http://schemas.microsoft.com/office/drawing/2014/main" id="{08652866-F06D-4C9F-A9A0-08E5856D7067}"/>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51" name="Rechthoek 150">
                        <a:extLst>
                          <a:ext uri="{FF2B5EF4-FFF2-40B4-BE49-F238E27FC236}">
                            <a16:creationId xmlns:a16="http://schemas.microsoft.com/office/drawing/2014/main" id="{64E041D7-ECFC-4989-A0A6-3E0D53D02DE0}"/>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52" name="Ovaal 151">
                        <a:extLst>
                          <a:ext uri="{FF2B5EF4-FFF2-40B4-BE49-F238E27FC236}">
                            <a16:creationId xmlns:a16="http://schemas.microsoft.com/office/drawing/2014/main" id="{9AF70466-803C-4669-9EB1-3917B08A1D89}"/>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pic>
                  <p:nvPicPr>
                    <p:cNvPr id="148" name="Afbeelding 147">
                      <a:extLst>
                        <a:ext uri="{FF2B5EF4-FFF2-40B4-BE49-F238E27FC236}">
                          <a16:creationId xmlns:a16="http://schemas.microsoft.com/office/drawing/2014/main" id="{AB2D78B2-1116-440C-8850-D7738F614052}"/>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2"/>
                      <a:ext cx="173367" cy="140220"/>
                    </a:xfrm>
                    <a:prstGeom prst="rect">
                      <a:avLst/>
                    </a:prstGeom>
                  </p:spPr>
                </p:pic>
                <p:pic>
                  <p:nvPicPr>
                    <p:cNvPr id="149" name="Afbeelding 148">
                      <a:extLst>
                        <a:ext uri="{FF2B5EF4-FFF2-40B4-BE49-F238E27FC236}">
                          <a16:creationId xmlns:a16="http://schemas.microsoft.com/office/drawing/2014/main" id="{AD494124-028F-4F8D-99B4-46CBE4C7C7B0}"/>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41" name="Groep 140">
                    <a:extLst>
                      <a:ext uri="{FF2B5EF4-FFF2-40B4-BE49-F238E27FC236}">
                        <a16:creationId xmlns:a16="http://schemas.microsoft.com/office/drawing/2014/main" id="{74C4311F-ED8C-475E-96A7-927949D72CDA}"/>
                      </a:ext>
                    </a:extLst>
                  </p:cNvPr>
                  <p:cNvGrpSpPr/>
                  <p:nvPr userDrawn="1"/>
                </p:nvGrpSpPr>
                <p:grpSpPr>
                  <a:xfrm>
                    <a:off x="13103513" y="3705268"/>
                    <a:ext cx="145820" cy="146462"/>
                    <a:chOff x="13096169" y="3602278"/>
                    <a:chExt cx="145820" cy="146462"/>
                  </a:xfrm>
                </p:grpSpPr>
                <p:sp>
                  <p:nvSpPr>
                    <p:cNvPr id="145" name="Rechthoek 144">
                      <a:extLst>
                        <a:ext uri="{FF2B5EF4-FFF2-40B4-BE49-F238E27FC236}">
                          <a16:creationId xmlns:a16="http://schemas.microsoft.com/office/drawing/2014/main" id="{993A5150-66F8-46B2-A6CC-4993AF4A665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46" name="Rechthoek 145">
                      <a:extLst>
                        <a:ext uri="{FF2B5EF4-FFF2-40B4-BE49-F238E27FC236}">
                          <a16:creationId xmlns:a16="http://schemas.microsoft.com/office/drawing/2014/main" id="{09BF452D-8203-4BE7-8B3E-E5C920B9E4C8}"/>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42" name="Groep 141">
                    <a:extLst>
                      <a:ext uri="{FF2B5EF4-FFF2-40B4-BE49-F238E27FC236}">
                        <a16:creationId xmlns:a16="http://schemas.microsoft.com/office/drawing/2014/main" id="{81113C4C-D24E-4C9E-85FC-C5D49347CE9D}"/>
                      </a:ext>
                    </a:extLst>
                  </p:cNvPr>
                  <p:cNvGrpSpPr/>
                  <p:nvPr userDrawn="1"/>
                </p:nvGrpSpPr>
                <p:grpSpPr>
                  <a:xfrm rot="10800000">
                    <a:off x="13061402" y="3665637"/>
                    <a:ext cx="145820" cy="146462"/>
                    <a:chOff x="13096169" y="3602278"/>
                    <a:chExt cx="145820" cy="146462"/>
                  </a:xfrm>
                </p:grpSpPr>
                <p:sp>
                  <p:nvSpPr>
                    <p:cNvPr id="143" name="Rechthoek 142">
                      <a:extLst>
                        <a:ext uri="{FF2B5EF4-FFF2-40B4-BE49-F238E27FC236}">
                          <a16:creationId xmlns:a16="http://schemas.microsoft.com/office/drawing/2014/main" id="{BA10B0B6-AD91-4609-B49E-F1F0E871F7FE}"/>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44" name="Rechthoek 143">
                      <a:extLst>
                        <a:ext uri="{FF2B5EF4-FFF2-40B4-BE49-F238E27FC236}">
                          <a16:creationId xmlns:a16="http://schemas.microsoft.com/office/drawing/2014/main" id="{4F57B2E9-3E72-4B07-9011-30DAA4F15348}"/>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138" name="Rechthoek 137">
                  <a:extLst>
                    <a:ext uri="{FF2B5EF4-FFF2-40B4-BE49-F238E27FC236}">
                      <a16:creationId xmlns:a16="http://schemas.microsoft.com/office/drawing/2014/main" id="{993A30A6-F41A-4B98-92CB-151BDBC8E83F}"/>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Bijsnijden</a:t>
                  </a:r>
                </a:p>
              </p:txBody>
            </p:sp>
            <p:sp>
              <p:nvSpPr>
                <p:cNvPr id="139" name="Gelijkbenige driehoek 138">
                  <a:extLst>
                    <a:ext uri="{FF2B5EF4-FFF2-40B4-BE49-F238E27FC236}">
                      <a16:creationId xmlns:a16="http://schemas.microsoft.com/office/drawing/2014/main" id="{CEA488BE-1E4A-42AD-8A1C-82A51001818C}"/>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sp>
            <p:nvSpPr>
              <p:cNvPr id="109" name="Rechthoek 108">
                <a:extLst>
                  <a:ext uri="{FF2B5EF4-FFF2-40B4-BE49-F238E27FC236}">
                    <a16:creationId xmlns:a16="http://schemas.microsoft.com/office/drawing/2014/main" id="{98B68F9E-F99F-443B-85F7-45D2F5D4ED2F}"/>
                  </a:ext>
                </a:extLst>
              </p:cNvPr>
              <p:cNvSpPr/>
              <p:nvPr userDrawn="1"/>
            </p:nvSpPr>
            <p:spPr>
              <a:xfrm>
                <a:off x="-3316836" y="3119689"/>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rgbClr val="211F26"/>
                  </a:solidFill>
                  <a:latin typeface="Calibri" panose="020F0502020204030204" pitchFamily="34" charset="0"/>
                  <a:cs typeface="Calibri" panose="020F0502020204030204" pitchFamily="34" charset="0"/>
                </a:endParaRPr>
              </a:p>
            </p:txBody>
          </p:sp>
          <p:grpSp>
            <p:nvGrpSpPr>
              <p:cNvPr id="110" name="Groep 109">
                <a:extLst>
                  <a:ext uri="{FF2B5EF4-FFF2-40B4-BE49-F238E27FC236}">
                    <a16:creationId xmlns:a16="http://schemas.microsoft.com/office/drawing/2014/main" id="{7318DD9B-0C74-4A37-B910-7650A3F8E8A3}"/>
                  </a:ext>
                </a:extLst>
              </p:cNvPr>
              <p:cNvGrpSpPr/>
              <p:nvPr userDrawn="1"/>
            </p:nvGrpSpPr>
            <p:grpSpPr>
              <a:xfrm>
                <a:off x="-2485819" y="3399207"/>
                <a:ext cx="1222990" cy="563933"/>
                <a:chOff x="-2485819" y="3399207"/>
                <a:chExt cx="1222990" cy="563933"/>
              </a:xfrm>
            </p:grpSpPr>
            <p:sp>
              <p:nvSpPr>
                <p:cNvPr id="111" name="Rechthoek 110">
                  <a:extLst>
                    <a:ext uri="{FF2B5EF4-FFF2-40B4-BE49-F238E27FC236}">
                      <a16:creationId xmlns:a16="http://schemas.microsoft.com/office/drawing/2014/main" id="{0A0F2DA5-99C2-4823-8237-D066FFD3C50F}"/>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12" name="Rechthoek 111">
                  <a:extLst>
                    <a:ext uri="{FF2B5EF4-FFF2-40B4-BE49-F238E27FC236}">
                      <a16:creationId xmlns:a16="http://schemas.microsoft.com/office/drawing/2014/main" id="{9F60EEF4-4E7C-4AB8-8090-D1D125301AF6}"/>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113" name="Groep 112">
                  <a:extLst>
                    <a:ext uri="{FF2B5EF4-FFF2-40B4-BE49-F238E27FC236}">
                      <a16:creationId xmlns:a16="http://schemas.microsoft.com/office/drawing/2014/main" id="{453014E1-949D-49FA-8D17-DA006D946B6D}"/>
                    </a:ext>
                  </a:extLst>
                </p:cNvPr>
                <p:cNvGrpSpPr/>
                <p:nvPr userDrawn="1"/>
              </p:nvGrpSpPr>
              <p:grpSpPr>
                <a:xfrm>
                  <a:off x="-2403869" y="3460544"/>
                  <a:ext cx="155951" cy="131922"/>
                  <a:chOff x="12968836" y="3354170"/>
                  <a:chExt cx="404806" cy="342433"/>
                </a:xfrm>
              </p:grpSpPr>
              <p:sp>
                <p:nvSpPr>
                  <p:cNvPr id="126" name="Rechthoek: afgeronde hoeken 125">
                    <a:extLst>
                      <a:ext uri="{FF2B5EF4-FFF2-40B4-BE49-F238E27FC236}">
                        <a16:creationId xmlns:a16="http://schemas.microsoft.com/office/drawing/2014/main" id="{F58609FD-0065-4AA4-A037-CE8A1E2F8D49}"/>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27" name="Rechthoek 126">
                    <a:extLst>
                      <a:ext uri="{FF2B5EF4-FFF2-40B4-BE49-F238E27FC236}">
                        <a16:creationId xmlns:a16="http://schemas.microsoft.com/office/drawing/2014/main" id="{4A93397C-675B-45C8-8D08-EBB6DB550989}"/>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8" name="Rechthoek 127">
                    <a:extLst>
                      <a:ext uri="{FF2B5EF4-FFF2-40B4-BE49-F238E27FC236}">
                        <a16:creationId xmlns:a16="http://schemas.microsoft.com/office/drawing/2014/main" id="{3C949433-711A-45CB-97D9-2FB67EC92E49}"/>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9" name="Rechthoek 128">
                    <a:extLst>
                      <a:ext uri="{FF2B5EF4-FFF2-40B4-BE49-F238E27FC236}">
                        <a16:creationId xmlns:a16="http://schemas.microsoft.com/office/drawing/2014/main" id="{245B20F7-90E8-4D6C-B187-2AF2EC49CBAA}"/>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30" name="Rechthoek 129">
                    <a:extLst>
                      <a:ext uri="{FF2B5EF4-FFF2-40B4-BE49-F238E27FC236}">
                        <a16:creationId xmlns:a16="http://schemas.microsoft.com/office/drawing/2014/main" id="{B623A649-E21D-4D8B-BD38-50334706D87C}"/>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31" name="Rechthoek 130">
                    <a:extLst>
                      <a:ext uri="{FF2B5EF4-FFF2-40B4-BE49-F238E27FC236}">
                        <a16:creationId xmlns:a16="http://schemas.microsoft.com/office/drawing/2014/main" id="{59EFDB8E-FEA4-4702-98AF-79DC9E0923CF}"/>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14" name="Groep 113">
                  <a:extLst>
                    <a:ext uri="{FF2B5EF4-FFF2-40B4-BE49-F238E27FC236}">
                      <a16:creationId xmlns:a16="http://schemas.microsoft.com/office/drawing/2014/main" id="{C2C1359D-C6B2-4847-ABA8-B069DF179D9E}"/>
                    </a:ext>
                  </a:extLst>
                </p:cNvPr>
                <p:cNvGrpSpPr/>
                <p:nvPr userDrawn="1"/>
              </p:nvGrpSpPr>
              <p:grpSpPr>
                <a:xfrm>
                  <a:off x="-2423424" y="3690208"/>
                  <a:ext cx="166739" cy="218963"/>
                  <a:chOff x="12940828" y="3950597"/>
                  <a:chExt cx="432813" cy="568367"/>
                </a:xfrm>
              </p:grpSpPr>
              <p:grpSp>
                <p:nvGrpSpPr>
                  <p:cNvPr id="118" name="Groep 117">
                    <a:extLst>
                      <a:ext uri="{FF2B5EF4-FFF2-40B4-BE49-F238E27FC236}">
                        <a16:creationId xmlns:a16="http://schemas.microsoft.com/office/drawing/2014/main" id="{37CDBF15-FB4C-42B8-8FE6-BA36DAE69A96}"/>
                      </a:ext>
                    </a:extLst>
                  </p:cNvPr>
                  <p:cNvGrpSpPr/>
                  <p:nvPr userDrawn="1"/>
                </p:nvGrpSpPr>
                <p:grpSpPr>
                  <a:xfrm>
                    <a:off x="13000382" y="4006891"/>
                    <a:ext cx="373259" cy="315747"/>
                    <a:chOff x="12968836" y="3354170"/>
                    <a:chExt cx="404806" cy="342433"/>
                  </a:xfrm>
                </p:grpSpPr>
                <p:sp>
                  <p:nvSpPr>
                    <p:cNvPr id="120" name="Rechthoek: afgeronde hoeken 119">
                      <a:extLst>
                        <a:ext uri="{FF2B5EF4-FFF2-40B4-BE49-F238E27FC236}">
                          <a16:creationId xmlns:a16="http://schemas.microsoft.com/office/drawing/2014/main" id="{86CDE979-A87F-45F6-933F-A520623F6EFF}"/>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21" name="Rechthoek 120">
                      <a:extLst>
                        <a:ext uri="{FF2B5EF4-FFF2-40B4-BE49-F238E27FC236}">
                          <a16:creationId xmlns:a16="http://schemas.microsoft.com/office/drawing/2014/main" id="{D0D5B72B-BC16-4616-A029-01069CFCB522}"/>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2" name="Rechthoek 121">
                      <a:extLst>
                        <a:ext uri="{FF2B5EF4-FFF2-40B4-BE49-F238E27FC236}">
                          <a16:creationId xmlns:a16="http://schemas.microsoft.com/office/drawing/2014/main" id="{856D6D7A-3F72-491B-A7BD-BCA744392BB1}"/>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3" name="Rechthoek 122">
                      <a:extLst>
                        <a:ext uri="{FF2B5EF4-FFF2-40B4-BE49-F238E27FC236}">
                          <a16:creationId xmlns:a16="http://schemas.microsoft.com/office/drawing/2014/main" id="{F851AA06-CD8C-4903-A525-7B776F28ED9C}"/>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4" name="Rechthoek 123">
                      <a:extLst>
                        <a:ext uri="{FF2B5EF4-FFF2-40B4-BE49-F238E27FC236}">
                          <a16:creationId xmlns:a16="http://schemas.microsoft.com/office/drawing/2014/main" id="{4652EBED-EB8B-4314-BD66-DDBD2DADE525}"/>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5" name="Rechthoek 124">
                      <a:extLst>
                        <a:ext uri="{FF2B5EF4-FFF2-40B4-BE49-F238E27FC236}">
                          <a16:creationId xmlns:a16="http://schemas.microsoft.com/office/drawing/2014/main" id="{CAE0C8E0-FCAB-48CD-8C85-DF24FB7A0984}"/>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sp>
                <p:nvSpPr>
                  <p:cNvPr id="119" name="Boog 118">
                    <a:extLst>
                      <a:ext uri="{FF2B5EF4-FFF2-40B4-BE49-F238E27FC236}">
                        <a16:creationId xmlns:a16="http://schemas.microsoft.com/office/drawing/2014/main" id="{1D794972-4AE2-4349-91AD-4C38461673F7}"/>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sp>
              <p:nvSpPr>
                <p:cNvPr id="115" name="Tekstvak 114">
                  <a:extLst>
                    <a:ext uri="{FF2B5EF4-FFF2-40B4-BE49-F238E27FC236}">
                      <a16:creationId xmlns:a16="http://schemas.microsoft.com/office/drawing/2014/main" id="{F6FA6107-BD4A-40A5-9CB1-425C7B12CC4A}"/>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Indeling</a:t>
                  </a:r>
                </a:p>
              </p:txBody>
            </p:sp>
            <p:sp>
              <p:nvSpPr>
                <p:cNvPr id="116" name="Tekstvak 115">
                  <a:extLst>
                    <a:ext uri="{FF2B5EF4-FFF2-40B4-BE49-F238E27FC236}">
                      <a16:creationId xmlns:a16="http://schemas.microsoft.com/office/drawing/2014/main" id="{CE37D280-BEA3-4659-8592-F00CF9E157D9}"/>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Dia Herstellen</a:t>
                  </a:r>
                </a:p>
              </p:txBody>
            </p:sp>
            <p:sp>
              <p:nvSpPr>
                <p:cNvPr id="117" name="Vrije vorm: vorm 116">
                  <a:extLst>
                    <a:ext uri="{FF2B5EF4-FFF2-40B4-BE49-F238E27FC236}">
                      <a16:creationId xmlns:a16="http://schemas.microsoft.com/office/drawing/2014/main" id="{D9286402-D7D4-4060-94DC-5E60085D8284}"/>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grpSp>
        </p:grpSp>
      </p:grpSp>
    </p:spTree>
    <p:extLst>
      <p:ext uri="{BB962C8B-B14F-4D97-AF65-F5344CB8AC3E}">
        <p14:creationId xmlns:p14="http://schemas.microsoft.com/office/powerpoint/2010/main" val="1631777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eeld #2">
    <p:spTree>
      <p:nvGrpSpPr>
        <p:cNvPr id="1" name=""/>
        <p:cNvGrpSpPr/>
        <p:nvPr/>
      </p:nvGrpSpPr>
      <p:grpSpPr>
        <a:xfrm>
          <a:off x="0" y="0"/>
          <a:ext cx="0" cy="0"/>
          <a:chOff x="0" y="0"/>
          <a:chExt cx="0" cy="0"/>
        </a:xfrm>
      </p:grpSpPr>
      <p:sp>
        <p:nvSpPr>
          <p:cNvPr id="7" name="Tekstvak 6"/>
          <p:cNvSpPr txBox="1"/>
          <p:nvPr userDrawn="1"/>
        </p:nvSpPr>
        <p:spPr>
          <a:xfrm>
            <a:off x="-10750" y="-662296"/>
            <a:ext cx="12192000" cy="461665"/>
          </a:xfrm>
          <a:prstGeom prst="rect">
            <a:avLst/>
          </a:prstGeom>
          <a:noFill/>
        </p:spPr>
        <p:txBody>
          <a:bodyPr wrap="square" rtlCol="0">
            <a:spAutoFit/>
          </a:bodyPr>
          <a:lstStyle/>
          <a:p>
            <a:pPr marL="0" algn="ctr" defTabSz="914400" rtl="0" eaLnBrk="1" latinLnBrk="0" hangingPunct="1"/>
            <a:r>
              <a:rPr lang="nl-NL" sz="2400" b="0" kern="1200" spc="50" baseline="0">
                <a:solidFill>
                  <a:schemeClr val="accent2"/>
                </a:solidFill>
                <a:latin typeface="+mj-lt"/>
                <a:ea typeface="+mn-ea"/>
                <a:cs typeface="Calibri" panose="020F0502020204030204" pitchFamily="34" charset="0"/>
              </a:rPr>
              <a:t>Beeld</a:t>
            </a:r>
          </a:p>
        </p:txBody>
      </p:sp>
      <p:grpSp>
        <p:nvGrpSpPr>
          <p:cNvPr id="93" name="INSTRUCTIE">
            <a:extLst>
              <a:ext uri="{FF2B5EF4-FFF2-40B4-BE49-F238E27FC236}">
                <a16:creationId xmlns:a16="http://schemas.microsoft.com/office/drawing/2014/main" id="{19DEA2F3-2747-4978-9300-78948F3A371E}"/>
              </a:ext>
            </a:extLst>
          </p:cNvPr>
          <p:cNvGrpSpPr/>
          <p:nvPr userDrawn="1"/>
        </p:nvGrpSpPr>
        <p:grpSpPr>
          <a:xfrm>
            <a:off x="12377595" y="0"/>
            <a:ext cx="3693386" cy="6857760"/>
            <a:chOff x="-3786437" y="0"/>
            <a:chExt cx="3693386" cy="6857760"/>
          </a:xfrm>
        </p:grpSpPr>
        <p:sp>
          <p:nvSpPr>
            <p:cNvPr id="94" name="Rechthoek 93">
              <a:extLst>
                <a:ext uri="{FF2B5EF4-FFF2-40B4-BE49-F238E27FC236}">
                  <a16:creationId xmlns:a16="http://schemas.microsoft.com/office/drawing/2014/main" id="{2C24B16A-6729-4584-A652-FD12F4400014}"/>
                </a:ext>
              </a:extLst>
            </p:cNvPr>
            <p:cNvSpPr/>
            <p:nvPr userDrawn="1"/>
          </p:nvSpPr>
          <p:spPr>
            <a:xfrm>
              <a:off x="-3786437" y="6029760"/>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95" name="INSTRUCTIE">
              <a:extLst>
                <a:ext uri="{FF2B5EF4-FFF2-40B4-BE49-F238E27FC236}">
                  <a16:creationId xmlns:a16="http://schemas.microsoft.com/office/drawing/2014/main" id="{0AA66D6C-D8EB-4E14-8CC2-69194180D05D}"/>
                </a:ext>
              </a:extLst>
            </p:cNvPr>
            <p:cNvGrpSpPr/>
            <p:nvPr userDrawn="1"/>
          </p:nvGrpSpPr>
          <p:grpSpPr>
            <a:xfrm>
              <a:off x="-3786165" y="0"/>
              <a:ext cx="3693114" cy="6177730"/>
              <a:chOff x="-3786165" y="0"/>
              <a:chExt cx="3693114" cy="6177730"/>
            </a:xfrm>
          </p:grpSpPr>
          <p:sp>
            <p:nvSpPr>
              <p:cNvPr id="96" name="Rechthoek 95">
                <a:extLst>
                  <a:ext uri="{FF2B5EF4-FFF2-40B4-BE49-F238E27FC236}">
                    <a16:creationId xmlns:a16="http://schemas.microsoft.com/office/drawing/2014/main" id="{63D18FAB-0EFD-4355-BE75-96E1D4AE2DAB}"/>
                  </a:ext>
                </a:extLst>
              </p:cNvPr>
              <p:cNvSpPr/>
              <p:nvPr userDrawn="1"/>
            </p:nvSpPr>
            <p:spPr>
              <a:xfrm>
                <a:off x="-3786165" y="0"/>
                <a:ext cx="3593091" cy="602520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Afbeelding invoegen/opmaken</a:t>
                </a:r>
              </a:p>
            </p:txBody>
          </p:sp>
          <p:sp>
            <p:nvSpPr>
              <p:cNvPr id="97" name="Ovaal 96">
                <a:extLst>
                  <a:ext uri="{FF2B5EF4-FFF2-40B4-BE49-F238E27FC236}">
                    <a16:creationId xmlns:a16="http://schemas.microsoft.com/office/drawing/2014/main" id="{6CAC9212-A68B-4681-BEE4-BB818EFEE63C}"/>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8" name="Rechthoek 97">
                <a:extLst>
                  <a:ext uri="{FF2B5EF4-FFF2-40B4-BE49-F238E27FC236}">
                    <a16:creationId xmlns:a16="http://schemas.microsoft.com/office/drawing/2014/main" id="{EA03C340-75AA-4A04-9517-EEF81C3DE785}"/>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afbeelding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afbeelding in te voegen </a:t>
                </a: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9" name="Groep 98">
                <a:extLst>
                  <a:ext uri="{FF2B5EF4-FFF2-40B4-BE49-F238E27FC236}">
                    <a16:creationId xmlns:a16="http://schemas.microsoft.com/office/drawing/2014/main" id="{810E9B30-DF9E-48BC-8D19-10F376E57466}"/>
                  </a:ext>
                </a:extLst>
              </p:cNvPr>
              <p:cNvGrpSpPr/>
              <p:nvPr userDrawn="1"/>
            </p:nvGrpSpPr>
            <p:grpSpPr>
              <a:xfrm>
                <a:off x="-3316179" y="1231351"/>
                <a:ext cx="294789" cy="318834"/>
                <a:chOff x="14466489" y="1001522"/>
                <a:chExt cx="290627" cy="314333"/>
              </a:xfrm>
            </p:grpSpPr>
            <p:sp>
              <p:nvSpPr>
                <p:cNvPr id="158" name="Rechthoek 157">
                  <a:extLst>
                    <a:ext uri="{FF2B5EF4-FFF2-40B4-BE49-F238E27FC236}">
                      <a16:creationId xmlns:a16="http://schemas.microsoft.com/office/drawing/2014/main" id="{962D6466-3B6C-4BFE-978F-18341380AAC7}"/>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59" name="Ovaal 158">
                  <a:extLst>
                    <a:ext uri="{FF2B5EF4-FFF2-40B4-BE49-F238E27FC236}">
                      <a16:creationId xmlns:a16="http://schemas.microsoft.com/office/drawing/2014/main" id="{88B9FC83-4A5B-40BD-ACB4-72CE784F456A}"/>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60" name="Vrije vorm: vorm 159">
                  <a:extLst>
                    <a:ext uri="{FF2B5EF4-FFF2-40B4-BE49-F238E27FC236}">
                      <a16:creationId xmlns:a16="http://schemas.microsoft.com/office/drawing/2014/main" id="{07BDF72E-2203-465E-8073-1466D032E5E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61" name="Rechthoek: afgeronde hoeken 160">
                  <a:extLst>
                    <a:ext uri="{FF2B5EF4-FFF2-40B4-BE49-F238E27FC236}">
                      <a16:creationId xmlns:a16="http://schemas.microsoft.com/office/drawing/2014/main" id="{62342691-BA4F-48CE-826B-7D28C9294D08}"/>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cxnSp>
              <p:nvCxnSpPr>
                <p:cNvPr id="162" name="Rechte verbindingslijn 161">
                  <a:extLst>
                    <a:ext uri="{FF2B5EF4-FFF2-40B4-BE49-F238E27FC236}">
                      <a16:creationId xmlns:a16="http://schemas.microsoft.com/office/drawing/2014/main" id="{02A1F56F-450A-488D-8D0C-18D6B2A46519}"/>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3" name="Rechte verbindingslijn 162">
                  <a:extLst>
                    <a:ext uri="{FF2B5EF4-FFF2-40B4-BE49-F238E27FC236}">
                      <a16:creationId xmlns:a16="http://schemas.microsoft.com/office/drawing/2014/main" id="{EEBE9F17-3218-4466-B551-75E1640A585F}"/>
                    </a:ext>
                  </a:extLst>
                </p:cNvPr>
                <p:cNvCxnSpPr>
                  <a:cxnSpLocks/>
                  <a:stCxn id="16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0" name="Ovaal 99">
                <a:extLst>
                  <a:ext uri="{FF2B5EF4-FFF2-40B4-BE49-F238E27FC236}">
                    <a16:creationId xmlns:a16="http://schemas.microsoft.com/office/drawing/2014/main" id="{3755D669-CD3D-4C9C-96D0-79DB5C77CBBC}"/>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01" name="Rechthoek 100">
                <a:extLst>
                  <a:ext uri="{FF2B5EF4-FFF2-40B4-BE49-F238E27FC236}">
                    <a16:creationId xmlns:a16="http://schemas.microsoft.com/office/drawing/2014/main" id="{8881AF48-F513-423F-8312-98D4CF61BA1F}"/>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afbeelding</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02" name="Groep 101">
                <a:extLst>
                  <a:ext uri="{FF2B5EF4-FFF2-40B4-BE49-F238E27FC236}">
                    <a16:creationId xmlns:a16="http://schemas.microsoft.com/office/drawing/2014/main" id="{D161F00B-88C0-4666-BAF3-36873264AA42}"/>
                  </a:ext>
                </a:extLst>
              </p:cNvPr>
              <p:cNvGrpSpPr/>
              <p:nvPr userDrawn="1"/>
            </p:nvGrpSpPr>
            <p:grpSpPr>
              <a:xfrm>
                <a:off x="-3311319" y="2164285"/>
                <a:ext cx="825500" cy="209550"/>
                <a:chOff x="13504624" y="2482850"/>
                <a:chExt cx="825500" cy="209550"/>
              </a:xfrm>
            </p:grpSpPr>
            <p:sp>
              <p:nvSpPr>
                <p:cNvPr id="155" name="Rechthoek 154">
                  <a:extLst>
                    <a:ext uri="{FF2B5EF4-FFF2-40B4-BE49-F238E27FC236}">
                      <a16:creationId xmlns:a16="http://schemas.microsoft.com/office/drawing/2014/main" id="{649F627F-41FB-419D-9C61-C7DBF7119A7D}"/>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156" name="Rechte verbindingslijn 155">
                  <a:extLst>
                    <a:ext uri="{FF2B5EF4-FFF2-40B4-BE49-F238E27FC236}">
                      <a16:creationId xmlns:a16="http://schemas.microsoft.com/office/drawing/2014/main" id="{3BE5A239-8926-4E1A-9FDD-8FF07BE764E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57" name="Gelijkbenige driehoek 156">
                  <a:extLst>
                    <a:ext uri="{FF2B5EF4-FFF2-40B4-BE49-F238E27FC236}">
                      <a16:creationId xmlns:a16="http://schemas.microsoft.com/office/drawing/2014/main" id="{2466A6FA-ADCB-428D-88D9-3F0159AA225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sp>
            <p:nvSpPr>
              <p:cNvPr id="103" name="Ovaal 102">
                <a:extLst>
                  <a:ext uri="{FF2B5EF4-FFF2-40B4-BE49-F238E27FC236}">
                    <a16:creationId xmlns:a16="http://schemas.microsoft.com/office/drawing/2014/main" id="{BD39AEAA-7687-420A-A388-9271147B262C}"/>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04" name="Rechthoek 103">
                <a:extLst>
                  <a:ext uri="{FF2B5EF4-FFF2-40B4-BE49-F238E27FC236}">
                    <a16:creationId xmlns:a16="http://schemas.microsoft.com/office/drawing/2014/main" id="{1B8B1B12-8DCD-41B7-8512-493AF0CFA243}"/>
                  </a:ext>
                </a:extLst>
              </p:cNvPr>
              <p:cNvSpPr/>
              <p:nvPr userDrawn="1"/>
            </p:nvSpPr>
            <p:spPr>
              <a:xfrm>
                <a:off x="-3319416" y="2553360"/>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met de rechter muisknop op de miniatuurweergave van de dia aan de linkerkant van het scherm en kies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‘Dia herstellen’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05" name="ICOON_info">
                <a:extLst>
                  <a:ext uri="{FF2B5EF4-FFF2-40B4-BE49-F238E27FC236}">
                    <a16:creationId xmlns:a16="http://schemas.microsoft.com/office/drawing/2014/main" id="{4FA146DD-0C17-44CE-9F48-0737B9353116}"/>
                  </a:ext>
                </a:extLst>
              </p:cNvPr>
              <p:cNvGrpSpPr/>
              <p:nvPr userDrawn="1"/>
            </p:nvGrpSpPr>
            <p:grpSpPr>
              <a:xfrm>
                <a:off x="-376736" y="5894045"/>
                <a:ext cx="283685" cy="283685"/>
                <a:chOff x="-510741" y="5913713"/>
                <a:chExt cx="267555" cy="267555"/>
              </a:xfrm>
            </p:grpSpPr>
            <p:sp>
              <p:nvSpPr>
                <p:cNvPr id="153" name="Ovaal 152">
                  <a:extLst>
                    <a:ext uri="{FF2B5EF4-FFF2-40B4-BE49-F238E27FC236}">
                      <a16:creationId xmlns:a16="http://schemas.microsoft.com/office/drawing/2014/main" id="{AC72D54E-24BA-4A57-89B3-C44DCCDFCDF5}"/>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154" name="Graphic 163" descr="Informatie">
                  <a:extLst>
                    <a:ext uri="{FF2B5EF4-FFF2-40B4-BE49-F238E27FC236}">
                      <a16:creationId xmlns:a16="http://schemas.microsoft.com/office/drawing/2014/main" id="{08B95D94-B46E-431A-BD81-AB93C0017FD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a:solidFill>
                      <a:srgbClr val="211F26"/>
                    </a:solidFill>
                    <a:latin typeface="Calibri" panose="020F0502020204030204" pitchFamily="34" charset="0"/>
                    <a:cs typeface="Calibri" panose="020F0502020204030204" pitchFamily="34" charset="0"/>
                  </a:endParaRPr>
                </a:p>
              </p:txBody>
            </p:sp>
          </p:grpSp>
          <p:sp>
            <p:nvSpPr>
              <p:cNvPr id="106" name="Ovaal 105">
                <a:extLst>
                  <a:ext uri="{FF2B5EF4-FFF2-40B4-BE49-F238E27FC236}">
                    <a16:creationId xmlns:a16="http://schemas.microsoft.com/office/drawing/2014/main" id="{9F80B73D-EBA5-4EF0-91BE-B02B7F88DF16}"/>
                  </a:ext>
                </a:extLst>
              </p:cNvPr>
              <p:cNvSpPr/>
              <p:nvPr userDrawn="1"/>
            </p:nvSpPr>
            <p:spPr>
              <a:xfrm>
                <a:off x="-3603587" y="414578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07" name="Rechthoek 106">
                <a:extLst>
                  <a:ext uri="{FF2B5EF4-FFF2-40B4-BE49-F238E27FC236}">
                    <a16:creationId xmlns:a16="http://schemas.microsoft.com/office/drawing/2014/main" id="{37B5BD7C-DA1D-4861-B5A8-42BB0BC1E3B9}"/>
                  </a:ext>
                </a:extLst>
              </p:cNvPr>
              <p:cNvSpPr/>
              <p:nvPr userDrawn="1"/>
            </p:nvSpPr>
            <p:spPr>
              <a:xfrm>
                <a:off x="-3319415" y="4145790"/>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de afbeelding te schalen of bij te snijden,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Schaal met de bolletjes de afbeelding en met de hoekjes het afbeeldingskader.</a:t>
                </a:r>
              </a:p>
            </p:txBody>
          </p:sp>
          <p:grpSp>
            <p:nvGrpSpPr>
              <p:cNvPr id="108" name="Groep 107">
                <a:extLst>
                  <a:ext uri="{FF2B5EF4-FFF2-40B4-BE49-F238E27FC236}">
                    <a16:creationId xmlns:a16="http://schemas.microsoft.com/office/drawing/2014/main" id="{DB56C96D-B4A5-4354-821A-D2BF03FE5A3A}"/>
                  </a:ext>
                </a:extLst>
              </p:cNvPr>
              <p:cNvGrpSpPr/>
              <p:nvPr userDrawn="1"/>
            </p:nvGrpSpPr>
            <p:grpSpPr>
              <a:xfrm>
                <a:off x="-3408294" y="5236167"/>
                <a:ext cx="622283" cy="612919"/>
                <a:chOff x="12617641" y="3403239"/>
                <a:chExt cx="752963" cy="741634"/>
              </a:xfrm>
            </p:grpSpPr>
            <p:grpSp>
              <p:nvGrpSpPr>
                <p:cNvPr id="132" name="Groep 131">
                  <a:extLst>
                    <a:ext uri="{FF2B5EF4-FFF2-40B4-BE49-F238E27FC236}">
                      <a16:creationId xmlns:a16="http://schemas.microsoft.com/office/drawing/2014/main" id="{C868DFF9-5966-479A-9CD9-47C30774748A}"/>
                    </a:ext>
                  </a:extLst>
                </p:cNvPr>
                <p:cNvGrpSpPr/>
                <p:nvPr userDrawn="1"/>
              </p:nvGrpSpPr>
              <p:grpSpPr>
                <a:xfrm>
                  <a:off x="12771550" y="3403239"/>
                  <a:ext cx="467156" cy="448491"/>
                  <a:chOff x="12782177" y="3403239"/>
                  <a:chExt cx="467156" cy="448491"/>
                </a:xfrm>
              </p:grpSpPr>
              <p:grpSp>
                <p:nvGrpSpPr>
                  <p:cNvPr id="140" name="Groep 139">
                    <a:extLst>
                      <a:ext uri="{FF2B5EF4-FFF2-40B4-BE49-F238E27FC236}">
                        <a16:creationId xmlns:a16="http://schemas.microsoft.com/office/drawing/2014/main" id="{DF055849-7711-41B9-9CB4-93DBC07E44D2}"/>
                      </a:ext>
                    </a:extLst>
                  </p:cNvPr>
                  <p:cNvGrpSpPr/>
                  <p:nvPr userDrawn="1"/>
                </p:nvGrpSpPr>
                <p:grpSpPr>
                  <a:xfrm>
                    <a:off x="12782177" y="3403239"/>
                    <a:ext cx="412972" cy="396132"/>
                    <a:chOff x="13554906" y="3320109"/>
                    <a:chExt cx="443912" cy="425811"/>
                  </a:xfrm>
                </p:grpSpPr>
                <p:grpSp>
                  <p:nvGrpSpPr>
                    <p:cNvPr id="147" name="Groep 146">
                      <a:extLst>
                        <a:ext uri="{FF2B5EF4-FFF2-40B4-BE49-F238E27FC236}">
                          <a16:creationId xmlns:a16="http://schemas.microsoft.com/office/drawing/2014/main" id="{ED29EDDA-D696-4378-9E97-1CCCA4F03DB1}"/>
                        </a:ext>
                      </a:extLst>
                    </p:cNvPr>
                    <p:cNvGrpSpPr/>
                    <p:nvPr userDrawn="1"/>
                  </p:nvGrpSpPr>
                  <p:grpSpPr>
                    <a:xfrm>
                      <a:off x="13554906" y="3320109"/>
                      <a:ext cx="443912" cy="425811"/>
                      <a:chOff x="12909684" y="1276143"/>
                      <a:chExt cx="443912" cy="425811"/>
                    </a:xfrm>
                  </p:grpSpPr>
                  <p:sp>
                    <p:nvSpPr>
                      <p:cNvPr id="150" name="Rechthoek 149">
                        <a:extLst>
                          <a:ext uri="{FF2B5EF4-FFF2-40B4-BE49-F238E27FC236}">
                            <a16:creationId xmlns:a16="http://schemas.microsoft.com/office/drawing/2014/main" id="{08652866-F06D-4C9F-A9A0-08E5856D7067}"/>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51" name="Rechthoek 150">
                        <a:extLst>
                          <a:ext uri="{FF2B5EF4-FFF2-40B4-BE49-F238E27FC236}">
                            <a16:creationId xmlns:a16="http://schemas.microsoft.com/office/drawing/2014/main" id="{64E041D7-ECFC-4989-A0A6-3E0D53D02DE0}"/>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52" name="Ovaal 151">
                        <a:extLst>
                          <a:ext uri="{FF2B5EF4-FFF2-40B4-BE49-F238E27FC236}">
                            <a16:creationId xmlns:a16="http://schemas.microsoft.com/office/drawing/2014/main" id="{9AF70466-803C-4669-9EB1-3917B08A1D89}"/>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pic>
                  <p:nvPicPr>
                    <p:cNvPr id="148" name="Afbeelding 147">
                      <a:extLst>
                        <a:ext uri="{FF2B5EF4-FFF2-40B4-BE49-F238E27FC236}">
                          <a16:creationId xmlns:a16="http://schemas.microsoft.com/office/drawing/2014/main" id="{AB2D78B2-1116-440C-8850-D7738F614052}"/>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2"/>
                      <a:ext cx="173367" cy="140220"/>
                    </a:xfrm>
                    <a:prstGeom prst="rect">
                      <a:avLst/>
                    </a:prstGeom>
                  </p:spPr>
                </p:pic>
                <p:pic>
                  <p:nvPicPr>
                    <p:cNvPr id="149" name="Afbeelding 148">
                      <a:extLst>
                        <a:ext uri="{FF2B5EF4-FFF2-40B4-BE49-F238E27FC236}">
                          <a16:creationId xmlns:a16="http://schemas.microsoft.com/office/drawing/2014/main" id="{AD494124-028F-4F8D-99B4-46CBE4C7C7B0}"/>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41" name="Groep 140">
                    <a:extLst>
                      <a:ext uri="{FF2B5EF4-FFF2-40B4-BE49-F238E27FC236}">
                        <a16:creationId xmlns:a16="http://schemas.microsoft.com/office/drawing/2014/main" id="{74C4311F-ED8C-475E-96A7-927949D72CDA}"/>
                      </a:ext>
                    </a:extLst>
                  </p:cNvPr>
                  <p:cNvGrpSpPr/>
                  <p:nvPr userDrawn="1"/>
                </p:nvGrpSpPr>
                <p:grpSpPr>
                  <a:xfrm>
                    <a:off x="13103513" y="3705268"/>
                    <a:ext cx="145820" cy="146462"/>
                    <a:chOff x="13096169" y="3602278"/>
                    <a:chExt cx="145820" cy="146462"/>
                  </a:xfrm>
                </p:grpSpPr>
                <p:sp>
                  <p:nvSpPr>
                    <p:cNvPr id="145" name="Rechthoek 144">
                      <a:extLst>
                        <a:ext uri="{FF2B5EF4-FFF2-40B4-BE49-F238E27FC236}">
                          <a16:creationId xmlns:a16="http://schemas.microsoft.com/office/drawing/2014/main" id="{993A5150-66F8-46B2-A6CC-4993AF4A665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46" name="Rechthoek 145">
                      <a:extLst>
                        <a:ext uri="{FF2B5EF4-FFF2-40B4-BE49-F238E27FC236}">
                          <a16:creationId xmlns:a16="http://schemas.microsoft.com/office/drawing/2014/main" id="{09BF452D-8203-4BE7-8B3E-E5C920B9E4C8}"/>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42" name="Groep 141">
                    <a:extLst>
                      <a:ext uri="{FF2B5EF4-FFF2-40B4-BE49-F238E27FC236}">
                        <a16:creationId xmlns:a16="http://schemas.microsoft.com/office/drawing/2014/main" id="{81113C4C-D24E-4C9E-85FC-C5D49347CE9D}"/>
                      </a:ext>
                    </a:extLst>
                  </p:cNvPr>
                  <p:cNvGrpSpPr/>
                  <p:nvPr userDrawn="1"/>
                </p:nvGrpSpPr>
                <p:grpSpPr>
                  <a:xfrm rot="10800000">
                    <a:off x="13061402" y="3665637"/>
                    <a:ext cx="145820" cy="146462"/>
                    <a:chOff x="13096169" y="3602278"/>
                    <a:chExt cx="145820" cy="146462"/>
                  </a:xfrm>
                </p:grpSpPr>
                <p:sp>
                  <p:nvSpPr>
                    <p:cNvPr id="143" name="Rechthoek 142">
                      <a:extLst>
                        <a:ext uri="{FF2B5EF4-FFF2-40B4-BE49-F238E27FC236}">
                          <a16:creationId xmlns:a16="http://schemas.microsoft.com/office/drawing/2014/main" id="{BA10B0B6-AD91-4609-B49E-F1F0E871F7FE}"/>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44" name="Rechthoek 143">
                      <a:extLst>
                        <a:ext uri="{FF2B5EF4-FFF2-40B4-BE49-F238E27FC236}">
                          <a16:creationId xmlns:a16="http://schemas.microsoft.com/office/drawing/2014/main" id="{4F57B2E9-3E72-4B07-9011-30DAA4F15348}"/>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138" name="Rechthoek 137">
                  <a:extLst>
                    <a:ext uri="{FF2B5EF4-FFF2-40B4-BE49-F238E27FC236}">
                      <a16:creationId xmlns:a16="http://schemas.microsoft.com/office/drawing/2014/main" id="{993A30A6-F41A-4B98-92CB-151BDBC8E83F}"/>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Bijsnijden</a:t>
                  </a:r>
                </a:p>
              </p:txBody>
            </p:sp>
            <p:sp>
              <p:nvSpPr>
                <p:cNvPr id="139" name="Gelijkbenige driehoek 138">
                  <a:extLst>
                    <a:ext uri="{FF2B5EF4-FFF2-40B4-BE49-F238E27FC236}">
                      <a16:creationId xmlns:a16="http://schemas.microsoft.com/office/drawing/2014/main" id="{CEA488BE-1E4A-42AD-8A1C-82A51001818C}"/>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sp>
            <p:nvSpPr>
              <p:cNvPr id="109" name="Rechthoek 108">
                <a:extLst>
                  <a:ext uri="{FF2B5EF4-FFF2-40B4-BE49-F238E27FC236}">
                    <a16:creationId xmlns:a16="http://schemas.microsoft.com/office/drawing/2014/main" id="{98B68F9E-F99F-443B-85F7-45D2F5D4ED2F}"/>
                  </a:ext>
                </a:extLst>
              </p:cNvPr>
              <p:cNvSpPr/>
              <p:nvPr userDrawn="1"/>
            </p:nvSpPr>
            <p:spPr>
              <a:xfrm>
                <a:off x="-3316836" y="3119689"/>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rgbClr val="211F26"/>
                  </a:solidFill>
                  <a:latin typeface="Calibri" panose="020F0502020204030204" pitchFamily="34" charset="0"/>
                  <a:cs typeface="Calibri" panose="020F0502020204030204" pitchFamily="34" charset="0"/>
                </a:endParaRPr>
              </a:p>
            </p:txBody>
          </p:sp>
          <p:grpSp>
            <p:nvGrpSpPr>
              <p:cNvPr id="110" name="Groep 109">
                <a:extLst>
                  <a:ext uri="{FF2B5EF4-FFF2-40B4-BE49-F238E27FC236}">
                    <a16:creationId xmlns:a16="http://schemas.microsoft.com/office/drawing/2014/main" id="{7318DD9B-0C74-4A37-B910-7650A3F8E8A3}"/>
                  </a:ext>
                </a:extLst>
              </p:cNvPr>
              <p:cNvGrpSpPr/>
              <p:nvPr userDrawn="1"/>
            </p:nvGrpSpPr>
            <p:grpSpPr>
              <a:xfrm>
                <a:off x="-2485819" y="3399207"/>
                <a:ext cx="1222990" cy="563933"/>
                <a:chOff x="-2485819" y="3399207"/>
                <a:chExt cx="1222990" cy="563933"/>
              </a:xfrm>
            </p:grpSpPr>
            <p:sp>
              <p:nvSpPr>
                <p:cNvPr id="111" name="Rechthoek 110">
                  <a:extLst>
                    <a:ext uri="{FF2B5EF4-FFF2-40B4-BE49-F238E27FC236}">
                      <a16:creationId xmlns:a16="http://schemas.microsoft.com/office/drawing/2014/main" id="{0A0F2DA5-99C2-4823-8237-D066FFD3C50F}"/>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12" name="Rechthoek 111">
                  <a:extLst>
                    <a:ext uri="{FF2B5EF4-FFF2-40B4-BE49-F238E27FC236}">
                      <a16:creationId xmlns:a16="http://schemas.microsoft.com/office/drawing/2014/main" id="{9F60EEF4-4E7C-4AB8-8090-D1D125301AF6}"/>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113" name="Groep 112">
                  <a:extLst>
                    <a:ext uri="{FF2B5EF4-FFF2-40B4-BE49-F238E27FC236}">
                      <a16:creationId xmlns:a16="http://schemas.microsoft.com/office/drawing/2014/main" id="{453014E1-949D-49FA-8D17-DA006D946B6D}"/>
                    </a:ext>
                  </a:extLst>
                </p:cNvPr>
                <p:cNvGrpSpPr/>
                <p:nvPr userDrawn="1"/>
              </p:nvGrpSpPr>
              <p:grpSpPr>
                <a:xfrm>
                  <a:off x="-2403869" y="3460544"/>
                  <a:ext cx="155951" cy="131922"/>
                  <a:chOff x="12968836" y="3354170"/>
                  <a:chExt cx="404806" cy="342433"/>
                </a:xfrm>
              </p:grpSpPr>
              <p:sp>
                <p:nvSpPr>
                  <p:cNvPr id="126" name="Rechthoek: afgeronde hoeken 125">
                    <a:extLst>
                      <a:ext uri="{FF2B5EF4-FFF2-40B4-BE49-F238E27FC236}">
                        <a16:creationId xmlns:a16="http://schemas.microsoft.com/office/drawing/2014/main" id="{F58609FD-0065-4AA4-A037-CE8A1E2F8D49}"/>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27" name="Rechthoek 126">
                    <a:extLst>
                      <a:ext uri="{FF2B5EF4-FFF2-40B4-BE49-F238E27FC236}">
                        <a16:creationId xmlns:a16="http://schemas.microsoft.com/office/drawing/2014/main" id="{4A93397C-675B-45C8-8D08-EBB6DB550989}"/>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8" name="Rechthoek 127">
                    <a:extLst>
                      <a:ext uri="{FF2B5EF4-FFF2-40B4-BE49-F238E27FC236}">
                        <a16:creationId xmlns:a16="http://schemas.microsoft.com/office/drawing/2014/main" id="{3C949433-711A-45CB-97D9-2FB67EC92E49}"/>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9" name="Rechthoek 128">
                    <a:extLst>
                      <a:ext uri="{FF2B5EF4-FFF2-40B4-BE49-F238E27FC236}">
                        <a16:creationId xmlns:a16="http://schemas.microsoft.com/office/drawing/2014/main" id="{245B20F7-90E8-4D6C-B187-2AF2EC49CBAA}"/>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30" name="Rechthoek 129">
                    <a:extLst>
                      <a:ext uri="{FF2B5EF4-FFF2-40B4-BE49-F238E27FC236}">
                        <a16:creationId xmlns:a16="http://schemas.microsoft.com/office/drawing/2014/main" id="{B623A649-E21D-4D8B-BD38-50334706D87C}"/>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31" name="Rechthoek 130">
                    <a:extLst>
                      <a:ext uri="{FF2B5EF4-FFF2-40B4-BE49-F238E27FC236}">
                        <a16:creationId xmlns:a16="http://schemas.microsoft.com/office/drawing/2014/main" id="{59EFDB8E-FEA4-4702-98AF-79DC9E0923CF}"/>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14" name="Groep 113">
                  <a:extLst>
                    <a:ext uri="{FF2B5EF4-FFF2-40B4-BE49-F238E27FC236}">
                      <a16:creationId xmlns:a16="http://schemas.microsoft.com/office/drawing/2014/main" id="{C2C1359D-C6B2-4847-ABA8-B069DF179D9E}"/>
                    </a:ext>
                  </a:extLst>
                </p:cNvPr>
                <p:cNvGrpSpPr/>
                <p:nvPr userDrawn="1"/>
              </p:nvGrpSpPr>
              <p:grpSpPr>
                <a:xfrm>
                  <a:off x="-2423424" y="3690208"/>
                  <a:ext cx="166739" cy="218963"/>
                  <a:chOff x="12940828" y="3950597"/>
                  <a:chExt cx="432813" cy="568367"/>
                </a:xfrm>
              </p:grpSpPr>
              <p:grpSp>
                <p:nvGrpSpPr>
                  <p:cNvPr id="118" name="Groep 117">
                    <a:extLst>
                      <a:ext uri="{FF2B5EF4-FFF2-40B4-BE49-F238E27FC236}">
                        <a16:creationId xmlns:a16="http://schemas.microsoft.com/office/drawing/2014/main" id="{37CDBF15-FB4C-42B8-8FE6-BA36DAE69A96}"/>
                      </a:ext>
                    </a:extLst>
                  </p:cNvPr>
                  <p:cNvGrpSpPr/>
                  <p:nvPr userDrawn="1"/>
                </p:nvGrpSpPr>
                <p:grpSpPr>
                  <a:xfrm>
                    <a:off x="13000382" y="4006891"/>
                    <a:ext cx="373259" cy="315747"/>
                    <a:chOff x="12968836" y="3354170"/>
                    <a:chExt cx="404806" cy="342433"/>
                  </a:xfrm>
                </p:grpSpPr>
                <p:sp>
                  <p:nvSpPr>
                    <p:cNvPr id="120" name="Rechthoek: afgeronde hoeken 119">
                      <a:extLst>
                        <a:ext uri="{FF2B5EF4-FFF2-40B4-BE49-F238E27FC236}">
                          <a16:creationId xmlns:a16="http://schemas.microsoft.com/office/drawing/2014/main" id="{86CDE979-A87F-45F6-933F-A520623F6EFF}"/>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21" name="Rechthoek 120">
                      <a:extLst>
                        <a:ext uri="{FF2B5EF4-FFF2-40B4-BE49-F238E27FC236}">
                          <a16:creationId xmlns:a16="http://schemas.microsoft.com/office/drawing/2014/main" id="{D0D5B72B-BC16-4616-A029-01069CFCB522}"/>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2" name="Rechthoek 121">
                      <a:extLst>
                        <a:ext uri="{FF2B5EF4-FFF2-40B4-BE49-F238E27FC236}">
                          <a16:creationId xmlns:a16="http://schemas.microsoft.com/office/drawing/2014/main" id="{856D6D7A-3F72-491B-A7BD-BCA744392BB1}"/>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3" name="Rechthoek 122">
                      <a:extLst>
                        <a:ext uri="{FF2B5EF4-FFF2-40B4-BE49-F238E27FC236}">
                          <a16:creationId xmlns:a16="http://schemas.microsoft.com/office/drawing/2014/main" id="{F851AA06-CD8C-4903-A525-7B776F28ED9C}"/>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4" name="Rechthoek 123">
                      <a:extLst>
                        <a:ext uri="{FF2B5EF4-FFF2-40B4-BE49-F238E27FC236}">
                          <a16:creationId xmlns:a16="http://schemas.microsoft.com/office/drawing/2014/main" id="{4652EBED-EB8B-4314-BD66-DDBD2DADE525}"/>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5" name="Rechthoek 124">
                      <a:extLst>
                        <a:ext uri="{FF2B5EF4-FFF2-40B4-BE49-F238E27FC236}">
                          <a16:creationId xmlns:a16="http://schemas.microsoft.com/office/drawing/2014/main" id="{CAE0C8E0-FCAB-48CD-8C85-DF24FB7A0984}"/>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sp>
                <p:nvSpPr>
                  <p:cNvPr id="119" name="Boog 118">
                    <a:extLst>
                      <a:ext uri="{FF2B5EF4-FFF2-40B4-BE49-F238E27FC236}">
                        <a16:creationId xmlns:a16="http://schemas.microsoft.com/office/drawing/2014/main" id="{1D794972-4AE2-4349-91AD-4C38461673F7}"/>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sp>
              <p:nvSpPr>
                <p:cNvPr id="115" name="Tekstvak 114">
                  <a:extLst>
                    <a:ext uri="{FF2B5EF4-FFF2-40B4-BE49-F238E27FC236}">
                      <a16:creationId xmlns:a16="http://schemas.microsoft.com/office/drawing/2014/main" id="{F6FA6107-BD4A-40A5-9CB1-425C7B12CC4A}"/>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Indeling</a:t>
                  </a:r>
                </a:p>
              </p:txBody>
            </p:sp>
            <p:sp>
              <p:nvSpPr>
                <p:cNvPr id="116" name="Tekstvak 115">
                  <a:extLst>
                    <a:ext uri="{FF2B5EF4-FFF2-40B4-BE49-F238E27FC236}">
                      <a16:creationId xmlns:a16="http://schemas.microsoft.com/office/drawing/2014/main" id="{CE37D280-BEA3-4659-8592-F00CF9E157D9}"/>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Dia Herstellen</a:t>
                  </a:r>
                </a:p>
              </p:txBody>
            </p:sp>
            <p:sp>
              <p:nvSpPr>
                <p:cNvPr id="117" name="Vrije vorm: vorm 116">
                  <a:extLst>
                    <a:ext uri="{FF2B5EF4-FFF2-40B4-BE49-F238E27FC236}">
                      <a16:creationId xmlns:a16="http://schemas.microsoft.com/office/drawing/2014/main" id="{D9286402-D7D4-4060-94DC-5E60085D8284}"/>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grpSp>
        </p:grpSp>
      </p:grpSp>
      <p:sp>
        <p:nvSpPr>
          <p:cNvPr id="73" name="Graphic 31">
            <a:extLst>
              <a:ext uri="{FF2B5EF4-FFF2-40B4-BE49-F238E27FC236}">
                <a16:creationId xmlns:a16="http://schemas.microsoft.com/office/drawing/2014/main" id="{DA0A5056-9AF2-4AA1-BDE7-6379BBE65329}"/>
              </a:ext>
            </a:extLst>
          </p:cNvPr>
          <p:cNvSpPr>
            <a:spLocks noChangeAspect="1"/>
          </p:cNvSpPr>
          <p:nvPr userDrawn="1"/>
        </p:nvSpPr>
        <p:spPr>
          <a:xfrm flipV="1">
            <a:off x="7623222" y="-3"/>
            <a:ext cx="4568778" cy="6874685"/>
          </a:xfrm>
          <a:custGeom>
            <a:avLst/>
            <a:gdLst>
              <a:gd name="connsiteX0" fmla="*/ 892481 w 5315644"/>
              <a:gd name="connsiteY0" fmla="*/ 0 h 7563811"/>
              <a:gd name="connsiteX1" fmla="*/ 5816 w 5315644"/>
              <a:gd name="connsiteY1" fmla="*/ 3571624 h 7563811"/>
              <a:gd name="connsiteX2" fmla="*/ 747667 w 5315644"/>
              <a:gd name="connsiteY2" fmla="*/ 7563812 h 7563811"/>
              <a:gd name="connsiteX3" fmla="*/ 5315644 w 5315644"/>
              <a:gd name="connsiteY3" fmla="*/ 7563812 h 7563811"/>
              <a:gd name="connsiteX4" fmla="*/ 5315644 w 5315644"/>
              <a:gd name="connsiteY4" fmla="*/ 0 h 7563811"/>
              <a:gd name="connsiteX5" fmla="*/ 892481 w 5315644"/>
              <a:gd name="connsiteY5" fmla="*/ 0 h 756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15644" h="7563811">
                <a:moveTo>
                  <a:pt x="892481" y="0"/>
                </a:moveTo>
                <a:cubicBezTo>
                  <a:pt x="1110972" y="1866494"/>
                  <a:pt x="88385" y="2171435"/>
                  <a:pt x="5816" y="3571624"/>
                </a:cubicBezTo>
                <a:cubicBezTo>
                  <a:pt x="-81834" y="5049318"/>
                  <a:pt x="851832" y="6147106"/>
                  <a:pt x="747667" y="7563812"/>
                </a:cubicBezTo>
                <a:lnTo>
                  <a:pt x="5315644" y="7563812"/>
                </a:lnTo>
                <a:lnTo>
                  <a:pt x="5315644" y="0"/>
                </a:lnTo>
                <a:lnTo>
                  <a:pt x="892481" y="0"/>
                </a:lnTo>
                <a:close/>
              </a:path>
            </a:pathLst>
          </a:custGeom>
          <a:solidFill>
            <a:schemeClr val="accent4"/>
          </a:solidFill>
          <a:ln w="12692" cap="flat">
            <a:noFill/>
            <a:prstDash val="solid"/>
            <a:miter/>
          </a:ln>
        </p:spPr>
        <p:txBody>
          <a:bodyPr rtlCol="0" anchor="ctr"/>
          <a:lstStyle/>
          <a:p>
            <a:endParaRPr lang="nl-NL" sz="1633"/>
          </a:p>
        </p:txBody>
      </p:sp>
      <p:sp>
        <p:nvSpPr>
          <p:cNvPr id="78" name="Graphic 34">
            <a:extLst>
              <a:ext uri="{FF2B5EF4-FFF2-40B4-BE49-F238E27FC236}">
                <a16:creationId xmlns:a16="http://schemas.microsoft.com/office/drawing/2014/main" id="{468DB5A3-8AB5-415B-A50B-5B280A9E4EAE}"/>
              </a:ext>
            </a:extLst>
          </p:cNvPr>
          <p:cNvSpPr>
            <a:spLocks noChangeAspect="1"/>
          </p:cNvSpPr>
          <p:nvPr userDrawn="1"/>
        </p:nvSpPr>
        <p:spPr>
          <a:xfrm flipV="1">
            <a:off x="7296461" y="-1"/>
            <a:ext cx="2609523" cy="6874685"/>
          </a:xfrm>
          <a:custGeom>
            <a:avLst/>
            <a:gdLst>
              <a:gd name="connsiteX0" fmla="*/ 5860 w 2434661"/>
              <a:gd name="connsiteY0" fmla="*/ 3586871 h 7563811"/>
              <a:gd name="connsiteX1" fmla="*/ 750252 w 2434661"/>
              <a:gd name="connsiteY1" fmla="*/ 7563812 h 7563811"/>
              <a:gd name="connsiteX2" fmla="*/ 2434662 w 2434661"/>
              <a:gd name="connsiteY2" fmla="*/ 7563812 h 7563811"/>
              <a:gd name="connsiteX3" fmla="*/ 2378769 w 2434661"/>
              <a:gd name="connsiteY3" fmla="*/ 7098777 h 7563811"/>
              <a:gd name="connsiteX4" fmla="*/ 1137692 w 2434661"/>
              <a:gd name="connsiteY4" fmla="*/ 3609741 h 7563811"/>
              <a:gd name="connsiteX5" fmla="*/ 1163098 w 2434661"/>
              <a:gd name="connsiteY5" fmla="*/ 0 h 7563811"/>
              <a:gd name="connsiteX6" fmla="*/ 893795 w 2434661"/>
              <a:gd name="connsiteY6" fmla="*/ 0 h 7563811"/>
              <a:gd name="connsiteX7" fmla="*/ 5860 w 2434661"/>
              <a:gd name="connsiteY7" fmla="*/ 3586871 h 756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4661" h="7563811">
                <a:moveTo>
                  <a:pt x="5860" y="3586871"/>
                </a:moveTo>
                <a:cubicBezTo>
                  <a:pt x="-81790" y="5059483"/>
                  <a:pt x="844254" y="6156000"/>
                  <a:pt x="750252" y="7563812"/>
                </a:cubicBezTo>
                <a:lnTo>
                  <a:pt x="2434662" y="7563812"/>
                </a:lnTo>
                <a:cubicBezTo>
                  <a:pt x="2427040" y="7407530"/>
                  <a:pt x="2407986" y="7251247"/>
                  <a:pt x="2378769" y="7098777"/>
                </a:cubicBezTo>
                <a:cubicBezTo>
                  <a:pt x="2156468" y="5923483"/>
                  <a:pt x="1311722" y="4928612"/>
                  <a:pt x="1137692" y="3609741"/>
                </a:cubicBezTo>
                <a:cubicBezTo>
                  <a:pt x="990338" y="2477647"/>
                  <a:pt x="1333318" y="1102871"/>
                  <a:pt x="1163098" y="0"/>
                </a:cubicBezTo>
                <a:lnTo>
                  <a:pt x="893795" y="0"/>
                </a:lnTo>
                <a:cubicBezTo>
                  <a:pt x="1117367" y="1877930"/>
                  <a:pt x="89700" y="2181600"/>
                  <a:pt x="5860" y="3586871"/>
                </a:cubicBezTo>
                <a:close/>
              </a:path>
            </a:pathLst>
          </a:custGeom>
          <a:solidFill>
            <a:schemeClr val="accent3"/>
          </a:solidFill>
          <a:ln w="12692" cap="flat">
            <a:noFill/>
            <a:prstDash val="solid"/>
            <a:miter/>
          </a:ln>
        </p:spPr>
        <p:txBody>
          <a:bodyPr rtlCol="0" anchor="ctr"/>
          <a:lstStyle/>
          <a:p>
            <a:endParaRPr lang="nl-NL" sz="1633"/>
          </a:p>
        </p:txBody>
      </p:sp>
      <p:sp>
        <p:nvSpPr>
          <p:cNvPr id="80" name="Tijdelijke aanduiding voor afbeelding 79">
            <a:extLst>
              <a:ext uri="{FF2B5EF4-FFF2-40B4-BE49-F238E27FC236}">
                <a16:creationId xmlns:a16="http://schemas.microsoft.com/office/drawing/2014/main" id="{9888B31C-8A30-4D2D-9DD1-E79ACA8D4AD2}"/>
              </a:ext>
            </a:extLst>
          </p:cNvPr>
          <p:cNvSpPr>
            <a:spLocks noGrp="1"/>
          </p:cNvSpPr>
          <p:nvPr>
            <p:ph type="pic" sz="quarter" idx="14" hasCustomPrompt="1"/>
          </p:nvPr>
        </p:nvSpPr>
        <p:spPr>
          <a:xfrm>
            <a:off x="6792" y="3"/>
            <a:ext cx="8281683" cy="6858000"/>
          </a:xfrm>
          <a:custGeom>
            <a:avLst/>
            <a:gdLst>
              <a:gd name="connsiteX0" fmla="*/ 0 w 8281683"/>
              <a:gd name="connsiteY0" fmla="*/ 0 h 6858000"/>
              <a:gd name="connsiteX1" fmla="*/ 8093806 w 8281683"/>
              <a:gd name="connsiteY1" fmla="*/ 0 h 6858000"/>
              <a:gd name="connsiteX2" fmla="*/ 8100417 w 8281683"/>
              <a:gd name="connsiteY2" fmla="*/ 236747 h 6858000"/>
              <a:gd name="connsiteX3" fmla="*/ 7295950 w 8281683"/>
              <a:gd name="connsiteY3" fmla="*/ 3614604 h 6858000"/>
              <a:gd name="connsiteX4" fmla="*/ 8266266 w 8281683"/>
              <a:gd name="connsiteY4" fmla="*/ 6718783 h 6858000"/>
              <a:gd name="connsiteX5" fmla="*/ 8249649 w 8281683"/>
              <a:gd name="connsiteY5" fmla="*/ 6858000 h 6858000"/>
              <a:gd name="connsiteX6" fmla="*/ 0 w 828168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81683" h="6858000">
                <a:moveTo>
                  <a:pt x="0" y="0"/>
                </a:moveTo>
                <a:lnTo>
                  <a:pt x="8093806" y="0"/>
                </a:lnTo>
                <a:lnTo>
                  <a:pt x="8100417" y="236747"/>
                </a:lnTo>
                <a:cubicBezTo>
                  <a:pt x="8074734" y="1405456"/>
                  <a:pt x="7207876" y="2359812"/>
                  <a:pt x="7295950" y="3614604"/>
                </a:cubicBezTo>
                <a:cubicBezTo>
                  <a:pt x="7383004" y="4851930"/>
                  <a:pt x="8419433" y="5149618"/>
                  <a:pt x="8266266" y="6718783"/>
                </a:cubicBezTo>
                <a:lnTo>
                  <a:pt x="8249649" y="6858000"/>
                </a:lnTo>
                <a:lnTo>
                  <a:pt x="0" y="6858000"/>
                </a:lnTo>
                <a:close/>
              </a:path>
            </a:pathLst>
          </a:custGeom>
          <a:solidFill>
            <a:schemeClr val="bg1">
              <a:lumMod val="95000"/>
            </a:schemeClr>
          </a:solidFill>
          <a:ln>
            <a:noFill/>
          </a:ln>
        </p:spPr>
        <p:txBody>
          <a:bodyPr wrap="square" bIns="1620000" anchor="ctr">
            <a:noAutofit/>
          </a:bodyP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a:t>Klik op het onderstaand icoon </a:t>
            </a:r>
            <a:br>
              <a:rPr lang="nl-NL"/>
            </a:br>
            <a:r>
              <a:rPr lang="nl-NL"/>
              <a:t>om een foto in te voegen.</a:t>
            </a:r>
            <a:br>
              <a:rPr lang="nl-NL"/>
            </a:br>
            <a:br>
              <a:rPr lang="nl-NL"/>
            </a:br>
            <a:r>
              <a:rPr lang="nl-NL"/>
              <a:t>Meer hulp nodig? </a:t>
            </a:r>
            <a:br>
              <a:rPr lang="nl-NL"/>
            </a:br>
            <a:r>
              <a:rPr lang="nl-NL"/>
              <a:t>Aan de zijkanten van de dia's zijn instructies </a:t>
            </a:r>
            <a:br>
              <a:rPr lang="nl-NL"/>
            </a:br>
            <a:r>
              <a:rPr lang="nl-NL"/>
              <a:t>geplaatst voor verdere informatie.</a:t>
            </a:r>
          </a:p>
        </p:txBody>
      </p:sp>
    </p:spTree>
    <p:extLst>
      <p:ext uri="{BB962C8B-B14F-4D97-AF65-F5344CB8AC3E}">
        <p14:creationId xmlns:p14="http://schemas.microsoft.com/office/powerpoint/2010/main" val="1663381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ogo slide #1">
    <p:spTree>
      <p:nvGrpSpPr>
        <p:cNvPr id="1" name=""/>
        <p:cNvGrpSpPr/>
        <p:nvPr/>
      </p:nvGrpSpPr>
      <p:grpSpPr>
        <a:xfrm>
          <a:off x="0" y="0"/>
          <a:ext cx="0" cy="0"/>
          <a:chOff x="0" y="0"/>
          <a:chExt cx="0" cy="0"/>
        </a:xfrm>
      </p:grpSpPr>
      <p:sp>
        <p:nvSpPr>
          <p:cNvPr id="5" name="Tekstvak 4"/>
          <p:cNvSpPr txBox="1"/>
          <p:nvPr userDrawn="1"/>
        </p:nvSpPr>
        <p:spPr>
          <a:xfrm>
            <a:off x="-10750" y="-662296"/>
            <a:ext cx="12192000" cy="461665"/>
          </a:xfrm>
          <a:prstGeom prst="rect">
            <a:avLst/>
          </a:prstGeom>
          <a:noFill/>
        </p:spPr>
        <p:txBody>
          <a:bodyPr wrap="square" rtlCol="0">
            <a:spAutoFit/>
          </a:bodyPr>
          <a:lstStyle/>
          <a:p>
            <a:pPr algn="ctr"/>
            <a:r>
              <a:rPr lang="nl-NL" sz="2400" b="0" spc="50" baseline="0">
                <a:solidFill>
                  <a:schemeClr val="accent2"/>
                </a:solidFill>
                <a:latin typeface="+mj-lt"/>
                <a:cs typeface="Calibri" panose="020F0502020204030204" pitchFamily="34" charset="0"/>
              </a:rPr>
              <a:t>Logo slide</a:t>
            </a:r>
          </a:p>
        </p:txBody>
      </p:sp>
      <p:sp>
        <p:nvSpPr>
          <p:cNvPr id="9" name="Graphic 31">
            <a:extLst>
              <a:ext uri="{FF2B5EF4-FFF2-40B4-BE49-F238E27FC236}">
                <a16:creationId xmlns:a16="http://schemas.microsoft.com/office/drawing/2014/main" id="{C40B4CC7-42D5-48DB-80C8-AB86DB20662F}"/>
              </a:ext>
            </a:extLst>
          </p:cNvPr>
          <p:cNvSpPr>
            <a:spLocks noChangeAspect="1"/>
          </p:cNvSpPr>
          <p:nvPr userDrawn="1"/>
        </p:nvSpPr>
        <p:spPr>
          <a:xfrm flipH="1" flipV="1">
            <a:off x="1" y="-1"/>
            <a:ext cx="5568692" cy="6858295"/>
          </a:xfrm>
          <a:custGeom>
            <a:avLst/>
            <a:gdLst>
              <a:gd name="connsiteX0" fmla="*/ 892481 w 5315644"/>
              <a:gd name="connsiteY0" fmla="*/ 0 h 7563811"/>
              <a:gd name="connsiteX1" fmla="*/ 5816 w 5315644"/>
              <a:gd name="connsiteY1" fmla="*/ 3571624 h 7563811"/>
              <a:gd name="connsiteX2" fmla="*/ 747667 w 5315644"/>
              <a:gd name="connsiteY2" fmla="*/ 7563812 h 7563811"/>
              <a:gd name="connsiteX3" fmla="*/ 5315644 w 5315644"/>
              <a:gd name="connsiteY3" fmla="*/ 7563812 h 7563811"/>
              <a:gd name="connsiteX4" fmla="*/ 5315644 w 5315644"/>
              <a:gd name="connsiteY4" fmla="*/ 0 h 7563811"/>
              <a:gd name="connsiteX5" fmla="*/ 892481 w 5315644"/>
              <a:gd name="connsiteY5" fmla="*/ 0 h 756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15644" h="7563811">
                <a:moveTo>
                  <a:pt x="892481" y="0"/>
                </a:moveTo>
                <a:cubicBezTo>
                  <a:pt x="1110972" y="1866494"/>
                  <a:pt x="88385" y="2171435"/>
                  <a:pt x="5816" y="3571624"/>
                </a:cubicBezTo>
                <a:cubicBezTo>
                  <a:pt x="-81834" y="5049318"/>
                  <a:pt x="851832" y="6147106"/>
                  <a:pt x="747667" y="7563812"/>
                </a:cubicBezTo>
                <a:lnTo>
                  <a:pt x="5315644" y="7563812"/>
                </a:lnTo>
                <a:lnTo>
                  <a:pt x="5315644" y="0"/>
                </a:lnTo>
                <a:lnTo>
                  <a:pt x="892481" y="0"/>
                </a:lnTo>
                <a:close/>
              </a:path>
            </a:pathLst>
          </a:custGeom>
          <a:solidFill>
            <a:srgbClr val="6C1D5F"/>
          </a:solidFill>
          <a:ln w="12692" cap="flat">
            <a:noFill/>
            <a:prstDash val="solid"/>
            <a:miter/>
          </a:ln>
        </p:spPr>
        <p:txBody>
          <a:bodyPr rtlCol="0" anchor="ctr"/>
          <a:lstStyle/>
          <a:p>
            <a:endParaRPr lang="nl-NL" sz="1633"/>
          </a:p>
        </p:txBody>
      </p:sp>
      <p:sp>
        <p:nvSpPr>
          <p:cNvPr id="10" name="Graphic 34">
            <a:extLst>
              <a:ext uri="{FF2B5EF4-FFF2-40B4-BE49-F238E27FC236}">
                <a16:creationId xmlns:a16="http://schemas.microsoft.com/office/drawing/2014/main" id="{7B13FAEA-1951-494F-988A-894ED6C56D74}"/>
              </a:ext>
            </a:extLst>
          </p:cNvPr>
          <p:cNvSpPr>
            <a:spLocks noChangeAspect="1"/>
          </p:cNvSpPr>
          <p:nvPr userDrawn="1"/>
        </p:nvSpPr>
        <p:spPr>
          <a:xfrm flipH="1" flipV="1">
            <a:off x="3411523" y="1"/>
            <a:ext cx="2267100" cy="6858295"/>
          </a:xfrm>
          <a:custGeom>
            <a:avLst/>
            <a:gdLst>
              <a:gd name="connsiteX0" fmla="*/ 5860 w 2434661"/>
              <a:gd name="connsiteY0" fmla="*/ 3586871 h 7563811"/>
              <a:gd name="connsiteX1" fmla="*/ 750252 w 2434661"/>
              <a:gd name="connsiteY1" fmla="*/ 7563812 h 7563811"/>
              <a:gd name="connsiteX2" fmla="*/ 2434662 w 2434661"/>
              <a:gd name="connsiteY2" fmla="*/ 7563812 h 7563811"/>
              <a:gd name="connsiteX3" fmla="*/ 2378769 w 2434661"/>
              <a:gd name="connsiteY3" fmla="*/ 7098777 h 7563811"/>
              <a:gd name="connsiteX4" fmla="*/ 1137692 w 2434661"/>
              <a:gd name="connsiteY4" fmla="*/ 3609741 h 7563811"/>
              <a:gd name="connsiteX5" fmla="*/ 1163098 w 2434661"/>
              <a:gd name="connsiteY5" fmla="*/ 0 h 7563811"/>
              <a:gd name="connsiteX6" fmla="*/ 893795 w 2434661"/>
              <a:gd name="connsiteY6" fmla="*/ 0 h 7563811"/>
              <a:gd name="connsiteX7" fmla="*/ 5860 w 2434661"/>
              <a:gd name="connsiteY7" fmla="*/ 3586871 h 756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4661" h="7563811">
                <a:moveTo>
                  <a:pt x="5860" y="3586871"/>
                </a:moveTo>
                <a:cubicBezTo>
                  <a:pt x="-81790" y="5059483"/>
                  <a:pt x="844254" y="6156000"/>
                  <a:pt x="750252" y="7563812"/>
                </a:cubicBezTo>
                <a:lnTo>
                  <a:pt x="2434662" y="7563812"/>
                </a:lnTo>
                <a:cubicBezTo>
                  <a:pt x="2427040" y="7407530"/>
                  <a:pt x="2407986" y="7251247"/>
                  <a:pt x="2378769" y="7098777"/>
                </a:cubicBezTo>
                <a:cubicBezTo>
                  <a:pt x="2156468" y="5923483"/>
                  <a:pt x="1311722" y="4928612"/>
                  <a:pt x="1137692" y="3609741"/>
                </a:cubicBezTo>
                <a:cubicBezTo>
                  <a:pt x="990338" y="2477647"/>
                  <a:pt x="1333318" y="1102871"/>
                  <a:pt x="1163098" y="0"/>
                </a:cubicBezTo>
                <a:lnTo>
                  <a:pt x="893795" y="0"/>
                </a:lnTo>
                <a:cubicBezTo>
                  <a:pt x="1117367" y="1877930"/>
                  <a:pt x="89700" y="2181600"/>
                  <a:pt x="5860" y="3586871"/>
                </a:cubicBezTo>
                <a:close/>
              </a:path>
            </a:pathLst>
          </a:custGeom>
          <a:solidFill>
            <a:srgbClr val="4A1E47"/>
          </a:solidFill>
          <a:ln w="12692" cap="flat">
            <a:noFill/>
            <a:prstDash val="solid"/>
            <a:miter/>
          </a:ln>
        </p:spPr>
        <p:txBody>
          <a:bodyPr rtlCol="0" anchor="ctr"/>
          <a:lstStyle/>
          <a:p>
            <a:endParaRPr lang="nl-NL" sz="1633"/>
          </a:p>
        </p:txBody>
      </p:sp>
      <p:sp>
        <p:nvSpPr>
          <p:cNvPr id="3" name="Titel 2">
            <a:extLst>
              <a:ext uri="{FF2B5EF4-FFF2-40B4-BE49-F238E27FC236}">
                <a16:creationId xmlns:a16="http://schemas.microsoft.com/office/drawing/2014/main" id="{9C75EC70-7F42-4BDA-A7A4-1B42B53FCE8E}"/>
              </a:ext>
            </a:extLst>
          </p:cNvPr>
          <p:cNvSpPr>
            <a:spLocks noGrp="1"/>
          </p:cNvSpPr>
          <p:nvPr>
            <p:ph type="title" hasCustomPrompt="1"/>
          </p:nvPr>
        </p:nvSpPr>
        <p:spPr>
          <a:xfrm>
            <a:off x="801355" y="4138048"/>
            <a:ext cx="3462310" cy="1390370"/>
          </a:xfrm>
        </p:spPr>
        <p:txBody>
          <a:bodyPr anchor="b"/>
          <a:lstStyle>
            <a:lvl1pPr>
              <a:defRPr b="1">
                <a:solidFill>
                  <a:schemeClr val="bg2"/>
                </a:solidFill>
              </a:defRPr>
            </a:lvl1pPr>
          </a:lstStyle>
          <a:p>
            <a:r>
              <a:rPr lang="nl-NL"/>
              <a:t>Plaats hier een titel</a:t>
            </a:r>
          </a:p>
        </p:txBody>
      </p:sp>
      <p:sp>
        <p:nvSpPr>
          <p:cNvPr id="13" name="Tijdelijke aanduiding voor verticale tekst 2">
            <a:extLst>
              <a:ext uri="{FF2B5EF4-FFF2-40B4-BE49-F238E27FC236}">
                <a16:creationId xmlns:a16="http://schemas.microsoft.com/office/drawing/2014/main" id="{A36605FB-19C7-4C18-974E-464F2DBF4355}"/>
              </a:ext>
            </a:extLst>
          </p:cNvPr>
          <p:cNvSpPr>
            <a:spLocks noGrp="1"/>
          </p:cNvSpPr>
          <p:nvPr>
            <p:ph type="body" orient="vert" idx="1" hasCustomPrompt="1"/>
          </p:nvPr>
        </p:nvSpPr>
        <p:spPr>
          <a:xfrm>
            <a:off x="801356" y="5623701"/>
            <a:ext cx="3462310" cy="730604"/>
          </a:xfrm>
        </p:spPr>
        <p:txBody>
          <a:bodyPr vert="horz" lIns="0" tIns="0" rIns="0" bIns="0"/>
          <a:lstStyle>
            <a:lvl1pPr marL="0" indent="0">
              <a:buNone/>
              <a:defRPr sz="1200">
                <a:solidFill>
                  <a:schemeClr val="bg2"/>
                </a:solidFill>
              </a:defRPr>
            </a:lvl1pPr>
            <a:lvl2pPr marL="0" indent="0">
              <a:buNone/>
              <a:defRPr sz="1600"/>
            </a:lvl2pPr>
            <a:lvl3pPr marL="185738" indent="-185738">
              <a:buClr>
                <a:schemeClr val="accent2"/>
              </a:buClr>
              <a:buFont typeface="Arial" panose="020B0604020202020204" pitchFamily="34" charset="0"/>
              <a:buChar char="•"/>
              <a:defRPr/>
            </a:lvl3pPr>
            <a:lvl4pPr>
              <a:defRPr/>
            </a:lvl4pPr>
            <a:lvl5pPr>
              <a:defRPr/>
            </a:lvl5pPr>
            <a:lvl6pPr>
              <a:defRPr/>
            </a:lvl6pPr>
            <a:lvl7pPr>
              <a:defRPr/>
            </a:lvl7pPr>
            <a:lvl8pPr>
              <a:defRPr/>
            </a:lvl8pPr>
            <a:lvl9pPr>
              <a:defRPr/>
            </a:lvl9pPr>
          </a:lstStyle>
          <a:p>
            <a:pPr lvl="0"/>
            <a:r>
              <a:rPr lang="nl-NL"/>
              <a:t>Klik hier om een subtitel te plaatsen.</a:t>
            </a:r>
          </a:p>
        </p:txBody>
      </p:sp>
      <p:sp>
        <p:nvSpPr>
          <p:cNvPr id="68" name="Tijdelijke aanduiding voor verticale tekst 2">
            <a:extLst>
              <a:ext uri="{FF2B5EF4-FFF2-40B4-BE49-F238E27FC236}">
                <a16:creationId xmlns:a16="http://schemas.microsoft.com/office/drawing/2014/main" id="{A2755F26-7ED5-4905-9C66-5716618AB469}"/>
              </a:ext>
            </a:extLst>
          </p:cNvPr>
          <p:cNvSpPr>
            <a:spLocks noGrp="1"/>
          </p:cNvSpPr>
          <p:nvPr>
            <p:ph type="body" orient="vert" idx="10" hasCustomPrompt="1"/>
          </p:nvPr>
        </p:nvSpPr>
        <p:spPr>
          <a:xfrm>
            <a:off x="6346807" y="452228"/>
            <a:ext cx="4711341" cy="202734"/>
          </a:xfrm>
        </p:spPr>
        <p:txBody>
          <a:bodyPr vert="horz" lIns="0" tIns="0" rIns="0" bIns="0"/>
          <a:lstStyle>
            <a:lvl1pPr marL="0" indent="0">
              <a:buNone/>
              <a:defRPr sz="1400" b="1">
                <a:solidFill>
                  <a:schemeClr val="accent1"/>
                </a:solidFill>
              </a:defRPr>
            </a:lvl1pPr>
            <a:lvl2pPr marL="0" indent="0">
              <a:buNone/>
              <a:defRPr sz="1600"/>
            </a:lvl2pPr>
            <a:lvl3pPr marL="185738" indent="-185738">
              <a:buClr>
                <a:schemeClr val="accent2"/>
              </a:buClr>
              <a:buFont typeface="Arial" panose="020B0604020202020204" pitchFamily="34" charset="0"/>
              <a:buChar char="•"/>
              <a:defRPr/>
            </a:lvl3pPr>
            <a:lvl4pPr>
              <a:defRPr/>
            </a:lvl4pPr>
            <a:lvl5pPr>
              <a:defRPr/>
            </a:lvl5pPr>
            <a:lvl6pPr>
              <a:defRPr/>
            </a:lvl6pPr>
            <a:lvl7pPr>
              <a:defRPr/>
            </a:lvl7pPr>
            <a:lvl8pPr>
              <a:defRPr/>
            </a:lvl8pPr>
            <a:lvl9pPr>
              <a:defRPr/>
            </a:lvl9pPr>
          </a:lstStyle>
          <a:p>
            <a:pPr lvl="0"/>
            <a:r>
              <a:rPr lang="nl-NL"/>
              <a:t>Onderwerp titel</a:t>
            </a:r>
          </a:p>
        </p:txBody>
      </p:sp>
      <p:sp>
        <p:nvSpPr>
          <p:cNvPr id="70" name="Tijdelijke aanduiding voor verticale tekst 2">
            <a:extLst>
              <a:ext uri="{FF2B5EF4-FFF2-40B4-BE49-F238E27FC236}">
                <a16:creationId xmlns:a16="http://schemas.microsoft.com/office/drawing/2014/main" id="{B5D7C9A5-2B97-4AB6-B4B7-30F02F5FF8B8}"/>
              </a:ext>
            </a:extLst>
          </p:cNvPr>
          <p:cNvSpPr>
            <a:spLocks noGrp="1"/>
          </p:cNvSpPr>
          <p:nvPr>
            <p:ph type="body" orient="vert" idx="11" hasCustomPrompt="1"/>
          </p:nvPr>
        </p:nvSpPr>
        <p:spPr>
          <a:xfrm>
            <a:off x="6346807" y="1975282"/>
            <a:ext cx="4711341" cy="202734"/>
          </a:xfrm>
        </p:spPr>
        <p:txBody>
          <a:bodyPr vert="horz" lIns="0" tIns="0" rIns="0" bIns="0"/>
          <a:lstStyle>
            <a:lvl1pPr marL="0" indent="0">
              <a:buNone/>
              <a:defRPr sz="1400" b="1">
                <a:solidFill>
                  <a:schemeClr val="accent1"/>
                </a:solidFill>
              </a:defRPr>
            </a:lvl1pPr>
            <a:lvl2pPr marL="0" indent="0">
              <a:buNone/>
              <a:defRPr sz="1600"/>
            </a:lvl2pPr>
            <a:lvl3pPr marL="185738" indent="-185738">
              <a:buClr>
                <a:schemeClr val="accent2"/>
              </a:buClr>
              <a:buFont typeface="Arial" panose="020B0604020202020204" pitchFamily="34" charset="0"/>
              <a:buChar char="•"/>
              <a:defRPr/>
            </a:lvl3pPr>
            <a:lvl4pPr>
              <a:defRPr/>
            </a:lvl4pPr>
            <a:lvl5pPr>
              <a:defRPr/>
            </a:lvl5pPr>
            <a:lvl6pPr>
              <a:defRPr/>
            </a:lvl6pPr>
            <a:lvl7pPr>
              <a:defRPr/>
            </a:lvl7pPr>
            <a:lvl8pPr>
              <a:defRPr/>
            </a:lvl8pPr>
            <a:lvl9pPr>
              <a:defRPr/>
            </a:lvl9pPr>
          </a:lstStyle>
          <a:p>
            <a:pPr lvl="0"/>
            <a:r>
              <a:rPr lang="nl-NL"/>
              <a:t>Onderwerp titel</a:t>
            </a:r>
          </a:p>
        </p:txBody>
      </p:sp>
      <p:sp>
        <p:nvSpPr>
          <p:cNvPr id="72" name="Tijdelijke aanduiding voor verticale tekst 2">
            <a:extLst>
              <a:ext uri="{FF2B5EF4-FFF2-40B4-BE49-F238E27FC236}">
                <a16:creationId xmlns:a16="http://schemas.microsoft.com/office/drawing/2014/main" id="{A45672E7-2585-471A-A1BF-5DBC17D2F1DA}"/>
              </a:ext>
            </a:extLst>
          </p:cNvPr>
          <p:cNvSpPr>
            <a:spLocks noGrp="1"/>
          </p:cNvSpPr>
          <p:nvPr>
            <p:ph type="body" orient="vert" idx="12" hasCustomPrompt="1"/>
          </p:nvPr>
        </p:nvSpPr>
        <p:spPr>
          <a:xfrm>
            <a:off x="6346808" y="3498336"/>
            <a:ext cx="3798522" cy="202734"/>
          </a:xfrm>
        </p:spPr>
        <p:txBody>
          <a:bodyPr vert="horz" lIns="0" tIns="0" rIns="0" bIns="0"/>
          <a:lstStyle>
            <a:lvl1pPr marL="0" indent="0">
              <a:buNone/>
              <a:defRPr sz="1400" b="1">
                <a:solidFill>
                  <a:schemeClr val="accent1"/>
                </a:solidFill>
              </a:defRPr>
            </a:lvl1pPr>
            <a:lvl2pPr marL="0" indent="0">
              <a:buNone/>
              <a:defRPr sz="1600"/>
            </a:lvl2pPr>
            <a:lvl3pPr marL="185738" indent="-185738">
              <a:buClr>
                <a:schemeClr val="accent2"/>
              </a:buClr>
              <a:buFont typeface="Arial" panose="020B0604020202020204" pitchFamily="34" charset="0"/>
              <a:buChar char="•"/>
              <a:defRPr/>
            </a:lvl3pPr>
            <a:lvl4pPr>
              <a:defRPr/>
            </a:lvl4pPr>
            <a:lvl5pPr>
              <a:defRPr/>
            </a:lvl5pPr>
            <a:lvl6pPr>
              <a:defRPr/>
            </a:lvl6pPr>
            <a:lvl7pPr>
              <a:defRPr/>
            </a:lvl7pPr>
            <a:lvl8pPr>
              <a:defRPr/>
            </a:lvl8pPr>
            <a:lvl9pPr>
              <a:defRPr/>
            </a:lvl9pPr>
          </a:lstStyle>
          <a:p>
            <a:pPr lvl="0"/>
            <a:r>
              <a:rPr lang="nl-NL"/>
              <a:t>Onderwerp titel</a:t>
            </a:r>
          </a:p>
        </p:txBody>
      </p:sp>
      <p:sp>
        <p:nvSpPr>
          <p:cNvPr id="74" name="Tijdelijke aanduiding voor verticale tekst 2">
            <a:extLst>
              <a:ext uri="{FF2B5EF4-FFF2-40B4-BE49-F238E27FC236}">
                <a16:creationId xmlns:a16="http://schemas.microsoft.com/office/drawing/2014/main" id="{585350C1-B1D4-4793-9105-717894346EE1}"/>
              </a:ext>
            </a:extLst>
          </p:cNvPr>
          <p:cNvSpPr>
            <a:spLocks noGrp="1"/>
          </p:cNvSpPr>
          <p:nvPr>
            <p:ph type="body" orient="vert" idx="13" hasCustomPrompt="1"/>
          </p:nvPr>
        </p:nvSpPr>
        <p:spPr>
          <a:xfrm>
            <a:off x="6346807" y="5021390"/>
            <a:ext cx="4711341" cy="202734"/>
          </a:xfrm>
        </p:spPr>
        <p:txBody>
          <a:bodyPr vert="horz" lIns="0" tIns="0" rIns="0" bIns="0"/>
          <a:lstStyle>
            <a:lvl1pPr marL="0" indent="0">
              <a:buNone/>
              <a:defRPr sz="1400" b="1">
                <a:solidFill>
                  <a:schemeClr val="accent1"/>
                </a:solidFill>
              </a:defRPr>
            </a:lvl1pPr>
            <a:lvl2pPr marL="0" indent="0">
              <a:buNone/>
              <a:defRPr sz="1600"/>
            </a:lvl2pPr>
            <a:lvl3pPr marL="185738" indent="-185738">
              <a:buClr>
                <a:schemeClr val="accent2"/>
              </a:buClr>
              <a:buFont typeface="Arial" panose="020B0604020202020204" pitchFamily="34" charset="0"/>
              <a:buChar char="•"/>
              <a:defRPr/>
            </a:lvl3pPr>
            <a:lvl4pPr>
              <a:defRPr/>
            </a:lvl4pPr>
            <a:lvl5pPr>
              <a:defRPr/>
            </a:lvl5pPr>
            <a:lvl6pPr>
              <a:defRPr/>
            </a:lvl6pPr>
            <a:lvl7pPr>
              <a:defRPr/>
            </a:lvl7pPr>
            <a:lvl8pPr>
              <a:defRPr/>
            </a:lvl8pPr>
            <a:lvl9pPr>
              <a:defRPr/>
            </a:lvl9pPr>
          </a:lstStyle>
          <a:p>
            <a:pPr lvl="0"/>
            <a:r>
              <a:rPr lang="nl-NL"/>
              <a:t>Onderwerp titel</a:t>
            </a:r>
          </a:p>
        </p:txBody>
      </p:sp>
      <p:sp>
        <p:nvSpPr>
          <p:cNvPr id="75" name="Tijdelijke aanduiding voor afbeelding 74">
            <a:extLst>
              <a:ext uri="{FF2B5EF4-FFF2-40B4-BE49-F238E27FC236}">
                <a16:creationId xmlns:a16="http://schemas.microsoft.com/office/drawing/2014/main" id="{19D26856-B9DF-494C-85D6-E71741706FC4}"/>
              </a:ext>
            </a:extLst>
          </p:cNvPr>
          <p:cNvSpPr>
            <a:spLocks noGrp="1"/>
          </p:cNvSpPr>
          <p:nvPr>
            <p:ph type="pic" sz="quarter" idx="14" hasCustomPrompt="1"/>
          </p:nvPr>
        </p:nvSpPr>
        <p:spPr>
          <a:xfrm>
            <a:off x="6341237" y="715037"/>
            <a:ext cx="1246982"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78" name="Tijdelijke aanduiding voor afbeelding 77">
            <a:extLst>
              <a:ext uri="{FF2B5EF4-FFF2-40B4-BE49-F238E27FC236}">
                <a16:creationId xmlns:a16="http://schemas.microsoft.com/office/drawing/2014/main" id="{561DF0DE-DB08-472F-B2CC-213CB4B9D936}"/>
              </a:ext>
            </a:extLst>
          </p:cNvPr>
          <p:cNvSpPr>
            <a:spLocks noGrp="1"/>
          </p:cNvSpPr>
          <p:nvPr>
            <p:ph type="pic" sz="quarter" idx="15" hasCustomPrompt="1"/>
          </p:nvPr>
        </p:nvSpPr>
        <p:spPr>
          <a:xfrm>
            <a:off x="6341237" y="1269662"/>
            <a:ext cx="1246982"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79" name="Tijdelijke aanduiding voor afbeelding 78">
            <a:extLst>
              <a:ext uri="{FF2B5EF4-FFF2-40B4-BE49-F238E27FC236}">
                <a16:creationId xmlns:a16="http://schemas.microsoft.com/office/drawing/2014/main" id="{45F5706C-C71C-4252-BF76-D36558D25B51}"/>
              </a:ext>
            </a:extLst>
          </p:cNvPr>
          <p:cNvSpPr>
            <a:spLocks noGrp="1"/>
          </p:cNvSpPr>
          <p:nvPr>
            <p:ph type="pic" sz="quarter" idx="16" hasCustomPrompt="1"/>
          </p:nvPr>
        </p:nvSpPr>
        <p:spPr>
          <a:xfrm>
            <a:off x="7675187" y="715037"/>
            <a:ext cx="1246982"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80" name="Tijdelijke aanduiding voor afbeelding 79">
            <a:extLst>
              <a:ext uri="{FF2B5EF4-FFF2-40B4-BE49-F238E27FC236}">
                <a16:creationId xmlns:a16="http://schemas.microsoft.com/office/drawing/2014/main" id="{12DA2CB3-8277-414C-9420-7B8642A49D04}"/>
              </a:ext>
            </a:extLst>
          </p:cNvPr>
          <p:cNvSpPr>
            <a:spLocks noGrp="1"/>
          </p:cNvSpPr>
          <p:nvPr>
            <p:ph type="pic" sz="quarter" idx="17" hasCustomPrompt="1"/>
          </p:nvPr>
        </p:nvSpPr>
        <p:spPr>
          <a:xfrm>
            <a:off x="7675187" y="1269662"/>
            <a:ext cx="1246982"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81" name="Tijdelijke aanduiding voor afbeelding 80">
            <a:extLst>
              <a:ext uri="{FF2B5EF4-FFF2-40B4-BE49-F238E27FC236}">
                <a16:creationId xmlns:a16="http://schemas.microsoft.com/office/drawing/2014/main" id="{017D0F29-4ADD-414C-97CA-7E19FB91C294}"/>
              </a:ext>
            </a:extLst>
          </p:cNvPr>
          <p:cNvSpPr>
            <a:spLocks noGrp="1"/>
          </p:cNvSpPr>
          <p:nvPr>
            <p:ph type="pic" sz="quarter" idx="18" hasCustomPrompt="1"/>
          </p:nvPr>
        </p:nvSpPr>
        <p:spPr>
          <a:xfrm>
            <a:off x="9023378" y="715037"/>
            <a:ext cx="1246982"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82" name="Tijdelijke aanduiding voor afbeelding 81">
            <a:extLst>
              <a:ext uri="{FF2B5EF4-FFF2-40B4-BE49-F238E27FC236}">
                <a16:creationId xmlns:a16="http://schemas.microsoft.com/office/drawing/2014/main" id="{012698D1-FB79-4CBF-8F88-B59FDE25DAB5}"/>
              </a:ext>
            </a:extLst>
          </p:cNvPr>
          <p:cNvSpPr>
            <a:spLocks noGrp="1"/>
          </p:cNvSpPr>
          <p:nvPr>
            <p:ph type="pic" sz="quarter" idx="19" hasCustomPrompt="1"/>
          </p:nvPr>
        </p:nvSpPr>
        <p:spPr>
          <a:xfrm>
            <a:off x="9023378" y="1269662"/>
            <a:ext cx="1246982"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89" name="Tijdelijke aanduiding voor afbeelding 88">
            <a:extLst>
              <a:ext uri="{FF2B5EF4-FFF2-40B4-BE49-F238E27FC236}">
                <a16:creationId xmlns:a16="http://schemas.microsoft.com/office/drawing/2014/main" id="{A3D72D38-13AD-4E55-AF6D-AC4224BB1773}"/>
              </a:ext>
            </a:extLst>
          </p:cNvPr>
          <p:cNvSpPr>
            <a:spLocks noGrp="1"/>
          </p:cNvSpPr>
          <p:nvPr>
            <p:ph type="pic" sz="quarter" idx="20" hasCustomPrompt="1"/>
          </p:nvPr>
        </p:nvSpPr>
        <p:spPr>
          <a:xfrm>
            <a:off x="6341237" y="2244053"/>
            <a:ext cx="1246982"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90" name="Tijdelijke aanduiding voor afbeelding 89">
            <a:extLst>
              <a:ext uri="{FF2B5EF4-FFF2-40B4-BE49-F238E27FC236}">
                <a16:creationId xmlns:a16="http://schemas.microsoft.com/office/drawing/2014/main" id="{1F8C3F00-A1E6-4D09-93A6-CF15A82BEDC4}"/>
              </a:ext>
            </a:extLst>
          </p:cNvPr>
          <p:cNvSpPr>
            <a:spLocks noGrp="1"/>
          </p:cNvSpPr>
          <p:nvPr>
            <p:ph type="pic" sz="quarter" idx="21" hasCustomPrompt="1"/>
          </p:nvPr>
        </p:nvSpPr>
        <p:spPr>
          <a:xfrm>
            <a:off x="6341237" y="2798678"/>
            <a:ext cx="1246982"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91" name="Tijdelijke aanduiding voor afbeelding 90">
            <a:extLst>
              <a:ext uri="{FF2B5EF4-FFF2-40B4-BE49-F238E27FC236}">
                <a16:creationId xmlns:a16="http://schemas.microsoft.com/office/drawing/2014/main" id="{6FA4E182-DA82-4EFF-BD8E-6FA27BA19345}"/>
              </a:ext>
            </a:extLst>
          </p:cNvPr>
          <p:cNvSpPr>
            <a:spLocks noGrp="1"/>
          </p:cNvSpPr>
          <p:nvPr>
            <p:ph type="pic" sz="quarter" idx="22" hasCustomPrompt="1"/>
          </p:nvPr>
        </p:nvSpPr>
        <p:spPr>
          <a:xfrm>
            <a:off x="7675187" y="2244053"/>
            <a:ext cx="1246982"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92" name="Tijdelijke aanduiding voor afbeelding 91">
            <a:extLst>
              <a:ext uri="{FF2B5EF4-FFF2-40B4-BE49-F238E27FC236}">
                <a16:creationId xmlns:a16="http://schemas.microsoft.com/office/drawing/2014/main" id="{FEC69832-E2BC-4D11-9ECF-78431C502968}"/>
              </a:ext>
            </a:extLst>
          </p:cNvPr>
          <p:cNvSpPr>
            <a:spLocks noGrp="1"/>
          </p:cNvSpPr>
          <p:nvPr>
            <p:ph type="pic" sz="quarter" idx="23" hasCustomPrompt="1"/>
          </p:nvPr>
        </p:nvSpPr>
        <p:spPr>
          <a:xfrm>
            <a:off x="7675187" y="2798678"/>
            <a:ext cx="1246982"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93" name="Tijdelijke aanduiding voor afbeelding 92">
            <a:extLst>
              <a:ext uri="{FF2B5EF4-FFF2-40B4-BE49-F238E27FC236}">
                <a16:creationId xmlns:a16="http://schemas.microsoft.com/office/drawing/2014/main" id="{453F6354-B968-4023-A04E-4AD2BA72D51F}"/>
              </a:ext>
            </a:extLst>
          </p:cNvPr>
          <p:cNvSpPr>
            <a:spLocks noGrp="1"/>
          </p:cNvSpPr>
          <p:nvPr>
            <p:ph type="pic" sz="quarter" idx="24" hasCustomPrompt="1"/>
          </p:nvPr>
        </p:nvSpPr>
        <p:spPr>
          <a:xfrm>
            <a:off x="9023378" y="2244053"/>
            <a:ext cx="1246982"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94" name="Tijdelijke aanduiding voor afbeelding 93">
            <a:extLst>
              <a:ext uri="{FF2B5EF4-FFF2-40B4-BE49-F238E27FC236}">
                <a16:creationId xmlns:a16="http://schemas.microsoft.com/office/drawing/2014/main" id="{5B253EC0-9D6B-4505-82C7-AABC6F643E57}"/>
              </a:ext>
            </a:extLst>
          </p:cNvPr>
          <p:cNvSpPr>
            <a:spLocks noGrp="1"/>
          </p:cNvSpPr>
          <p:nvPr>
            <p:ph type="pic" sz="quarter" idx="25" hasCustomPrompt="1"/>
          </p:nvPr>
        </p:nvSpPr>
        <p:spPr>
          <a:xfrm>
            <a:off x="9023378" y="2798678"/>
            <a:ext cx="1246982"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95" name="Tijdelijke aanduiding voor afbeelding 94">
            <a:extLst>
              <a:ext uri="{FF2B5EF4-FFF2-40B4-BE49-F238E27FC236}">
                <a16:creationId xmlns:a16="http://schemas.microsoft.com/office/drawing/2014/main" id="{2E31FB2F-5EAB-4348-B796-3FA24D186599}"/>
              </a:ext>
            </a:extLst>
          </p:cNvPr>
          <p:cNvSpPr>
            <a:spLocks noGrp="1"/>
          </p:cNvSpPr>
          <p:nvPr>
            <p:ph type="pic" sz="quarter" idx="26" hasCustomPrompt="1"/>
          </p:nvPr>
        </p:nvSpPr>
        <p:spPr>
          <a:xfrm>
            <a:off x="6341237" y="3764186"/>
            <a:ext cx="1246982"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96" name="Tijdelijke aanduiding voor afbeelding 95">
            <a:extLst>
              <a:ext uri="{FF2B5EF4-FFF2-40B4-BE49-F238E27FC236}">
                <a16:creationId xmlns:a16="http://schemas.microsoft.com/office/drawing/2014/main" id="{9346223A-EFB4-4B21-A239-107B5559C810}"/>
              </a:ext>
            </a:extLst>
          </p:cNvPr>
          <p:cNvSpPr>
            <a:spLocks noGrp="1"/>
          </p:cNvSpPr>
          <p:nvPr>
            <p:ph type="pic" sz="quarter" idx="27" hasCustomPrompt="1"/>
          </p:nvPr>
        </p:nvSpPr>
        <p:spPr>
          <a:xfrm>
            <a:off x="6341237" y="4318811"/>
            <a:ext cx="1246982"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97" name="Tijdelijke aanduiding voor afbeelding 96">
            <a:extLst>
              <a:ext uri="{FF2B5EF4-FFF2-40B4-BE49-F238E27FC236}">
                <a16:creationId xmlns:a16="http://schemas.microsoft.com/office/drawing/2014/main" id="{26494F26-6801-4217-9B1E-785D1D3CFFF1}"/>
              </a:ext>
            </a:extLst>
          </p:cNvPr>
          <p:cNvSpPr>
            <a:spLocks noGrp="1"/>
          </p:cNvSpPr>
          <p:nvPr>
            <p:ph type="pic" sz="quarter" idx="28" hasCustomPrompt="1"/>
          </p:nvPr>
        </p:nvSpPr>
        <p:spPr>
          <a:xfrm>
            <a:off x="7675187" y="3764186"/>
            <a:ext cx="1246982"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98" name="Tijdelijke aanduiding voor afbeelding 97">
            <a:extLst>
              <a:ext uri="{FF2B5EF4-FFF2-40B4-BE49-F238E27FC236}">
                <a16:creationId xmlns:a16="http://schemas.microsoft.com/office/drawing/2014/main" id="{05467C5A-82FF-46E3-BA72-BD19FB80D3E9}"/>
              </a:ext>
            </a:extLst>
          </p:cNvPr>
          <p:cNvSpPr>
            <a:spLocks noGrp="1"/>
          </p:cNvSpPr>
          <p:nvPr>
            <p:ph type="pic" sz="quarter" idx="29" hasCustomPrompt="1"/>
          </p:nvPr>
        </p:nvSpPr>
        <p:spPr>
          <a:xfrm>
            <a:off x="7675187" y="4318811"/>
            <a:ext cx="1246982"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99" name="Tijdelijke aanduiding voor afbeelding 98">
            <a:extLst>
              <a:ext uri="{FF2B5EF4-FFF2-40B4-BE49-F238E27FC236}">
                <a16:creationId xmlns:a16="http://schemas.microsoft.com/office/drawing/2014/main" id="{A54F3BE1-3DE6-4567-8AE9-FA0C884B008B}"/>
              </a:ext>
            </a:extLst>
          </p:cNvPr>
          <p:cNvSpPr>
            <a:spLocks noGrp="1"/>
          </p:cNvSpPr>
          <p:nvPr>
            <p:ph type="pic" sz="quarter" idx="30" hasCustomPrompt="1"/>
          </p:nvPr>
        </p:nvSpPr>
        <p:spPr>
          <a:xfrm>
            <a:off x="9023378" y="3764186"/>
            <a:ext cx="1246982"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100" name="Tijdelijke aanduiding voor afbeelding 99">
            <a:extLst>
              <a:ext uri="{FF2B5EF4-FFF2-40B4-BE49-F238E27FC236}">
                <a16:creationId xmlns:a16="http://schemas.microsoft.com/office/drawing/2014/main" id="{EFE38C9E-FB22-4096-9452-3778D8DE52E0}"/>
              </a:ext>
            </a:extLst>
          </p:cNvPr>
          <p:cNvSpPr>
            <a:spLocks noGrp="1"/>
          </p:cNvSpPr>
          <p:nvPr>
            <p:ph type="pic" sz="quarter" idx="31" hasCustomPrompt="1"/>
          </p:nvPr>
        </p:nvSpPr>
        <p:spPr>
          <a:xfrm>
            <a:off x="9023378" y="4318811"/>
            <a:ext cx="1246982"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101" name="Tijdelijke aanduiding voor afbeelding 100">
            <a:extLst>
              <a:ext uri="{FF2B5EF4-FFF2-40B4-BE49-F238E27FC236}">
                <a16:creationId xmlns:a16="http://schemas.microsoft.com/office/drawing/2014/main" id="{4C9CFCDE-FAD8-4BEB-AA42-EE9F14E06DB0}"/>
              </a:ext>
            </a:extLst>
          </p:cNvPr>
          <p:cNvSpPr>
            <a:spLocks noGrp="1"/>
          </p:cNvSpPr>
          <p:nvPr>
            <p:ph type="pic" sz="quarter" idx="32" hasCustomPrompt="1"/>
          </p:nvPr>
        </p:nvSpPr>
        <p:spPr>
          <a:xfrm>
            <a:off x="6341237" y="5287268"/>
            <a:ext cx="1246982"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102" name="Tijdelijke aanduiding voor afbeelding 101">
            <a:extLst>
              <a:ext uri="{FF2B5EF4-FFF2-40B4-BE49-F238E27FC236}">
                <a16:creationId xmlns:a16="http://schemas.microsoft.com/office/drawing/2014/main" id="{35087C55-5032-45D6-8A6D-9A797645507E}"/>
              </a:ext>
            </a:extLst>
          </p:cNvPr>
          <p:cNvSpPr>
            <a:spLocks noGrp="1"/>
          </p:cNvSpPr>
          <p:nvPr>
            <p:ph type="pic" sz="quarter" idx="33" hasCustomPrompt="1"/>
          </p:nvPr>
        </p:nvSpPr>
        <p:spPr>
          <a:xfrm>
            <a:off x="6341237" y="5841893"/>
            <a:ext cx="1246982"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103" name="Tijdelijke aanduiding voor afbeelding 102">
            <a:extLst>
              <a:ext uri="{FF2B5EF4-FFF2-40B4-BE49-F238E27FC236}">
                <a16:creationId xmlns:a16="http://schemas.microsoft.com/office/drawing/2014/main" id="{81F3A3DD-4834-4C88-8B3E-0485E6E3C12B}"/>
              </a:ext>
            </a:extLst>
          </p:cNvPr>
          <p:cNvSpPr>
            <a:spLocks noGrp="1"/>
          </p:cNvSpPr>
          <p:nvPr>
            <p:ph type="pic" sz="quarter" idx="34" hasCustomPrompt="1"/>
          </p:nvPr>
        </p:nvSpPr>
        <p:spPr>
          <a:xfrm>
            <a:off x="7675187" y="5287268"/>
            <a:ext cx="1246982"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104" name="Tijdelijke aanduiding voor afbeelding 103">
            <a:extLst>
              <a:ext uri="{FF2B5EF4-FFF2-40B4-BE49-F238E27FC236}">
                <a16:creationId xmlns:a16="http://schemas.microsoft.com/office/drawing/2014/main" id="{D5F36146-6682-44AA-91D3-5B52E4A8BD11}"/>
              </a:ext>
            </a:extLst>
          </p:cNvPr>
          <p:cNvSpPr>
            <a:spLocks noGrp="1"/>
          </p:cNvSpPr>
          <p:nvPr>
            <p:ph type="pic" sz="quarter" idx="35" hasCustomPrompt="1"/>
          </p:nvPr>
        </p:nvSpPr>
        <p:spPr>
          <a:xfrm>
            <a:off x="7675187" y="5841893"/>
            <a:ext cx="1246982"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105" name="Tijdelijke aanduiding voor afbeelding 104">
            <a:extLst>
              <a:ext uri="{FF2B5EF4-FFF2-40B4-BE49-F238E27FC236}">
                <a16:creationId xmlns:a16="http://schemas.microsoft.com/office/drawing/2014/main" id="{98C89495-6E46-49BD-86B2-CC71FBDA7147}"/>
              </a:ext>
            </a:extLst>
          </p:cNvPr>
          <p:cNvSpPr>
            <a:spLocks noGrp="1"/>
          </p:cNvSpPr>
          <p:nvPr>
            <p:ph type="pic" sz="quarter" idx="36" hasCustomPrompt="1"/>
          </p:nvPr>
        </p:nvSpPr>
        <p:spPr>
          <a:xfrm>
            <a:off x="9023378" y="5287268"/>
            <a:ext cx="1246982"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106" name="Tijdelijke aanduiding voor afbeelding 105">
            <a:extLst>
              <a:ext uri="{FF2B5EF4-FFF2-40B4-BE49-F238E27FC236}">
                <a16:creationId xmlns:a16="http://schemas.microsoft.com/office/drawing/2014/main" id="{D8884AEE-715F-4F07-AADB-9B30E935C608}"/>
              </a:ext>
            </a:extLst>
          </p:cNvPr>
          <p:cNvSpPr>
            <a:spLocks noGrp="1"/>
          </p:cNvSpPr>
          <p:nvPr>
            <p:ph type="pic" sz="quarter" idx="37" hasCustomPrompt="1"/>
          </p:nvPr>
        </p:nvSpPr>
        <p:spPr>
          <a:xfrm>
            <a:off x="9023378" y="5841893"/>
            <a:ext cx="1246982"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107" name="Tijdelijke aanduiding voor afbeelding 106">
            <a:extLst>
              <a:ext uri="{FF2B5EF4-FFF2-40B4-BE49-F238E27FC236}">
                <a16:creationId xmlns:a16="http://schemas.microsoft.com/office/drawing/2014/main" id="{180BDCF8-2FC3-40C1-998F-10620F0B6519}"/>
              </a:ext>
            </a:extLst>
          </p:cNvPr>
          <p:cNvSpPr>
            <a:spLocks noGrp="1"/>
          </p:cNvSpPr>
          <p:nvPr>
            <p:ph type="pic" sz="quarter" idx="38" hasCustomPrompt="1"/>
          </p:nvPr>
        </p:nvSpPr>
        <p:spPr>
          <a:xfrm>
            <a:off x="10333742" y="715037"/>
            <a:ext cx="1246982"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108" name="Tijdelijke aanduiding voor afbeelding 107">
            <a:extLst>
              <a:ext uri="{FF2B5EF4-FFF2-40B4-BE49-F238E27FC236}">
                <a16:creationId xmlns:a16="http://schemas.microsoft.com/office/drawing/2014/main" id="{41DCF3D4-C58F-4A27-8FBE-70091CFC005E}"/>
              </a:ext>
            </a:extLst>
          </p:cNvPr>
          <p:cNvSpPr>
            <a:spLocks noGrp="1"/>
          </p:cNvSpPr>
          <p:nvPr>
            <p:ph type="pic" sz="quarter" idx="39" hasCustomPrompt="1"/>
          </p:nvPr>
        </p:nvSpPr>
        <p:spPr>
          <a:xfrm>
            <a:off x="10333742" y="1269662"/>
            <a:ext cx="1246982"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109" name="Tijdelijke aanduiding voor afbeelding 108">
            <a:extLst>
              <a:ext uri="{FF2B5EF4-FFF2-40B4-BE49-F238E27FC236}">
                <a16:creationId xmlns:a16="http://schemas.microsoft.com/office/drawing/2014/main" id="{A4F5D8A7-FBFF-4664-A948-11027B221A51}"/>
              </a:ext>
            </a:extLst>
          </p:cNvPr>
          <p:cNvSpPr>
            <a:spLocks noGrp="1"/>
          </p:cNvSpPr>
          <p:nvPr>
            <p:ph type="pic" sz="quarter" idx="40" hasCustomPrompt="1"/>
          </p:nvPr>
        </p:nvSpPr>
        <p:spPr>
          <a:xfrm>
            <a:off x="10333742" y="2244053"/>
            <a:ext cx="1246982"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110" name="Tijdelijke aanduiding voor afbeelding 109">
            <a:extLst>
              <a:ext uri="{FF2B5EF4-FFF2-40B4-BE49-F238E27FC236}">
                <a16:creationId xmlns:a16="http://schemas.microsoft.com/office/drawing/2014/main" id="{8535864F-FBC7-4108-B009-0B06373AE674}"/>
              </a:ext>
            </a:extLst>
          </p:cNvPr>
          <p:cNvSpPr>
            <a:spLocks noGrp="1"/>
          </p:cNvSpPr>
          <p:nvPr>
            <p:ph type="pic" sz="quarter" idx="41" hasCustomPrompt="1"/>
          </p:nvPr>
        </p:nvSpPr>
        <p:spPr>
          <a:xfrm>
            <a:off x="10333742" y="2798678"/>
            <a:ext cx="1246982"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111" name="Tijdelijke aanduiding voor afbeelding 110">
            <a:extLst>
              <a:ext uri="{FF2B5EF4-FFF2-40B4-BE49-F238E27FC236}">
                <a16:creationId xmlns:a16="http://schemas.microsoft.com/office/drawing/2014/main" id="{0A02DCF6-D500-42BC-9FD9-A9760F9B3820}"/>
              </a:ext>
            </a:extLst>
          </p:cNvPr>
          <p:cNvSpPr>
            <a:spLocks noGrp="1"/>
          </p:cNvSpPr>
          <p:nvPr>
            <p:ph type="pic" sz="quarter" idx="42" hasCustomPrompt="1"/>
          </p:nvPr>
        </p:nvSpPr>
        <p:spPr>
          <a:xfrm>
            <a:off x="10333742" y="3764186"/>
            <a:ext cx="1246982"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112" name="Tijdelijke aanduiding voor afbeelding 111">
            <a:extLst>
              <a:ext uri="{FF2B5EF4-FFF2-40B4-BE49-F238E27FC236}">
                <a16:creationId xmlns:a16="http://schemas.microsoft.com/office/drawing/2014/main" id="{FE954A0E-3E1D-4BD4-B613-819DE3D722CD}"/>
              </a:ext>
            </a:extLst>
          </p:cNvPr>
          <p:cNvSpPr>
            <a:spLocks noGrp="1"/>
          </p:cNvSpPr>
          <p:nvPr>
            <p:ph type="pic" sz="quarter" idx="43" hasCustomPrompt="1"/>
          </p:nvPr>
        </p:nvSpPr>
        <p:spPr>
          <a:xfrm>
            <a:off x="10333742" y="4318811"/>
            <a:ext cx="1246982"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113" name="Tijdelijke aanduiding voor afbeelding 112">
            <a:extLst>
              <a:ext uri="{FF2B5EF4-FFF2-40B4-BE49-F238E27FC236}">
                <a16:creationId xmlns:a16="http://schemas.microsoft.com/office/drawing/2014/main" id="{D4A1D99A-B1A8-4C11-84E6-613424A0CEB8}"/>
              </a:ext>
            </a:extLst>
          </p:cNvPr>
          <p:cNvSpPr>
            <a:spLocks noGrp="1"/>
          </p:cNvSpPr>
          <p:nvPr>
            <p:ph type="pic" sz="quarter" idx="44" hasCustomPrompt="1"/>
          </p:nvPr>
        </p:nvSpPr>
        <p:spPr>
          <a:xfrm>
            <a:off x="10333742" y="5287268"/>
            <a:ext cx="1246982"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114" name="Tijdelijke aanduiding voor afbeelding 113">
            <a:extLst>
              <a:ext uri="{FF2B5EF4-FFF2-40B4-BE49-F238E27FC236}">
                <a16:creationId xmlns:a16="http://schemas.microsoft.com/office/drawing/2014/main" id="{A15A3B2D-35FA-4D28-9B53-086923EEDCC7}"/>
              </a:ext>
            </a:extLst>
          </p:cNvPr>
          <p:cNvSpPr>
            <a:spLocks noGrp="1"/>
          </p:cNvSpPr>
          <p:nvPr>
            <p:ph type="pic" sz="quarter" idx="45" hasCustomPrompt="1"/>
          </p:nvPr>
        </p:nvSpPr>
        <p:spPr>
          <a:xfrm>
            <a:off x="10333742" y="5841893"/>
            <a:ext cx="1246982"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grpSp>
        <p:nvGrpSpPr>
          <p:cNvPr id="115" name="INSTRUCTIE">
            <a:extLst>
              <a:ext uri="{FF2B5EF4-FFF2-40B4-BE49-F238E27FC236}">
                <a16:creationId xmlns:a16="http://schemas.microsoft.com/office/drawing/2014/main" id="{6F4C4D43-8FEE-4BED-A476-4D3AC550A364}"/>
              </a:ext>
            </a:extLst>
          </p:cNvPr>
          <p:cNvGrpSpPr/>
          <p:nvPr userDrawn="1"/>
        </p:nvGrpSpPr>
        <p:grpSpPr>
          <a:xfrm>
            <a:off x="12377595" y="0"/>
            <a:ext cx="3693386" cy="6769481"/>
            <a:chOff x="-3786437" y="0"/>
            <a:chExt cx="3693386" cy="6769481"/>
          </a:xfrm>
        </p:grpSpPr>
        <p:sp>
          <p:nvSpPr>
            <p:cNvPr id="116" name="Rechthoek 115">
              <a:extLst>
                <a:ext uri="{FF2B5EF4-FFF2-40B4-BE49-F238E27FC236}">
                  <a16:creationId xmlns:a16="http://schemas.microsoft.com/office/drawing/2014/main" id="{7828A491-C762-4694-AB70-D29C0F5A2362}"/>
                </a:ext>
              </a:extLst>
            </p:cNvPr>
            <p:cNvSpPr/>
            <p:nvPr userDrawn="1"/>
          </p:nvSpPr>
          <p:spPr>
            <a:xfrm>
              <a:off x="-3786437" y="5941481"/>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b="1" cap="all" baseline="0" noProof="0">
                  <a:solidFill>
                    <a:srgbClr val="211F26"/>
                  </a:solidFill>
                  <a:latin typeface="Calibri" panose="020F0502020204030204" pitchFamily="34" charset="0"/>
                  <a:cs typeface="Calibri" panose="020F0502020204030204" pitchFamily="34" charset="0"/>
                </a:rPr>
              </a:br>
              <a:r>
                <a:rPr lang="nl-NL" sz="1200" kern="1200" cap="none" baseline="0" noProof="0">
                  <a:solidFill>
                    <a:srgbClr val="211F26"/>
                  </a:solidFill>
                  <a:latin typeface="Calibri" panose="020F0502020204030204" pitchFamily="34" charset="0"/>
                  <a:ea typeface="+mn-ea"/>
                  <a:cs typeface="Calibri" panose="020F0502020204030204" pitchFamily="34" charset="0"/>
                </a:rPr>
                <a:t>Ga naar de tab</a:t>
              </a:r>
              <a:r>
                <a:rPr lang="nl-NL" sz="1200" b="1" cap="all" baseline="0" noProof="0">
                  <a:solidFill>
                    <a:srgbClr val="211F26"/>
                  </a:solidFill>
                  <a:latin typeface="Calibri" panose="020F0502020204030204" pitchFamily="34" charset="0"/>
                  <a:cs typeface="Calibri" panose="020F0502020204030204" pitchFamily="34" charset="0"/>
                </a:rPr>
                <a:t> 'SLIDEBUILDER’ </a:t>
              </a:r>
              <a:r>
                <a:rPr lang="nl-NL" sz="1200" kern="1200" cap="none" baseline="0" noProof="0">
                  <a:solidFill>
                    <a:srgbClr val="211F26"/>
                  </a:solidFill>
                  <a:latin typeface="Calibri" panose="020F0502020204030204" pitchFamily="34" charset="0"/>
                  <a:ea typeface="+mn-ea"/>
                  <a:cs typeface="Calibri" panose="020F0502020204030204" pitchFamily="34" charset="0"/>
                </a:rPr>
                <a:t>en klik</a:t>
              </a:r>
              <a:br>
                <a:rPr lang="nl-NL" sz="1200" kern="1200" cap="none" baseline="0" noProof="0">
                  <a:solidFill>
                    <a:srgbClr val="211F26"/>
                  </a:solidFill>
                  <a:latin typeface="Calibri" panose="020F0502020204030204" pitchFamily="34" charset="0"/>
                  <a:ea typeface="+mn-ea"/>
                  <a:cs typeface="Calibri" panose="020F0502020204030204" pitchFamily="34" charset="0"/>
                </a:rPr>
              </a:br>
              <a:r>
                <a:rPr lang="nl-NL" sz="1200" kern="1200" cap="none" baseline="0" noProof="0">
                  <a:solidFill>
                    <a:srgbClr val="211F26"/>
                  </a:solidFill>
                  <a:latin typeface="Calibri" panose="020F0502020204030204" pitchFamily="34" charset="0"/>
                  <a:ea typeface="+mn-ea"/>
                  <a:cs typeface="Calibri" panose="020F0502020204030204" pitchFamily="34" charset="0"/>
                </a:rPr>
                <a:t>op de knop </a:t>
              </a:r>
              <a:r>
                <a:rPr lang="nl-NL" sz="1200" b="1" cap="all" baseline="0" noProof="0">
                  <a:solidFill>
                    <a:srgbClr val="211F26"/>
                  </a:solidFill>
                  <a:latin typeface="Calibri" panose="020F0502020204030204" pitchFamily="34" charset="0"/>
                  <a:cs typeface="Calibri" panose="020F0502020204030204" pitchFamily="34" charset="0"/>
                </a:rPr>
                <a:t>‘Inspiratie'</a:t>
              </a:r>
            </a:p>
          </p:txBody>
        </p:sp>
        <p:grpSp>
          <p:nvGrpSpPr>
            <p:cNvPr id="117" name="INSTRUCTIES">
              <a:extLst>
                <a:ext uri="{FF2B5EF4-FFF2-40B4-BE49-F238E27FC236}">
                  <a16:creationId xmlns:a16="http://schemas.microsoft.com/office/drawing/2014/main" id="{AC4DAAC9-FACB-4B60-8F1A-D81AE7C49F57}"/>
                </a:ext>
              </a:extLst>
            </p:cNvPr>
            <p:cNvGrpSpPr/>
            <p:nvPr userDrawn="1"/>
          </p:nvGrpSpPr>
          <p:grpSpPr>
            <a:xfrm>
              <a:off x="-3786437" y="0"/>
              <a:ext cx="3693386" cy="6089184"/>
              <a:chOff x="-3786437" y="0"/>
              <a:chExt cx="3693386" cy="6089184"/>
            </a:xfrm>
          </p:grpSpPr>
          <p:sp>
            <p:nvSpPr>
              <p:cNvPr id="124" name="Rechthoek 123">
                <a:extLst>
                  <a:ext uri="{FF2B5EF4-FFF2-40B4-BE49-F238E27FC236}">
                    <a16:creationId xmlns:a16="http://schemas.microsoft.com/office/drawing/2014/main" id="{BEC7F140-BF24-4F40-842C-84D4BB72AC47}"/>
                  </a:ext>
                </a:extLst>
              </p:cNvPr>
              <p:cNvSpPr/>
              <p:nvPr userDrawn="1"/>
            </p:nvSpPr>
            <p:spPr>
              <a:xfrm>
                <a:off x="-3786437" y="0"/>
                <a:ext cx="3593091" cy="5936662"/>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Logo invoegen/opmaken</a:t>
                </a:r>
              </a:p>
            </p:txBody>
          </p:sp>
          <p:sp>
            <p:nvSpPr>
              <p:cNvPr id="125" name="Ovaal 124">
                <a:extLst>
                  <a:ext uri="{FF2B5EF4-FFF2-40B4-BE49-F238E27FC236}">
                    <a16:creationId xmlns:a16="http://schemas.microsoft.com/office/drawing/2014/main" id="{F826B80B-B3B8-4C2C-8BAA-233621D36E25}"/>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26" name="Rechthoek 125">
                <a:extLst>
                  <a:ext uri="{FF2B5EF4-FFF2-40B4-BE49-F238E27FC236}">
                    <a16:creationId xmlns:a16="http://schemas.microsoft.com/office/drawing/2014/main" id="{F8B39E4B-9913-45CC-84BB-3D9499EEA1C2}"/>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het bestaande logo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 logo in te voegen</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27" name="Groep 126">
                <a:extLst>
                  <a:ext uri="{FF2B5EF4-FFF2-40B4-BE49-F238E27FC236}">
                    <a16:creationId xmlns:a16="http://schemas.microsoft.com/office/drawing/2014/main" id="{8DFDB9D8-3888-41F2-8C30-20E06DCC4D13}"/>
                  </a:ext>
                </a:extLst>
              </p:cNvPr>
              <p:cNvGrpSpPr/>
              <p:nvPr userDrawn="1"/>
            </p:nvGrpSpPr>
            <p:grpSpPr>
              <a:xfrm>
                <a:off x="-3316179" y="1231351"/>
                <a:ext cx="294789" cy="318834"/>
                <a:chOff x="14466489" y="1001522"/>
                <a:chExt cx="290627" cy="314333"/>
              </a:xfrm>
            </p:grpSpPr>
            <p:sp>
              <p:nvSpPr>
                <p:cNvPr id="174" name="Rechthoek 173">
                  <a:extLst>
                    <a:ext uri="{FF2B5EF4-FFF2-40B4-BE49-F238E27FC236}">
                      <a16:creationId xmlns:a16="http://schemas.microsoft.com/office/drawing/2014/main" id="{4AF9E379-116F-4AF3-865B-6B6923339016}"/>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75" name="Ovaal 174">
                  <a:extLst>
                    <a:ext uri="{FF2B5EF4-FFF2-40B4-BE49-F238E27FC236}">
                      <a16:creationId xmlns:a16="http://schemas.microsoft.com/office/drawing/2014/main" id="{BEFDC346-8F6A-480C-AD9E-B67B6ADF9F10}"/>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76" name="Vrije vorm: vorm 175">
                  <a:extLst>
                    <a:ext uri="{FF2B5EF4-FFF2-40B4-BE49-F238E27FC236}">
                      <a16:creationId xmlns:a16="http://schemas.microsoft.com/office/drawing/2014/main" id="{83B2663C-3F36-4211-8CE2-58F662E743E1}"/>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77" name="Rechthoek: afgeronde hoeken 176">
                  <a:extLst>
                    <a:ext uri="{FF2B5EF4-FFF2-40B4-BE49-F238E27FC236}">
                      <a16:creationId xmlns:a16="http://schemas.microsoft.com/office/drawing/2014/main" id="{8034F247-285A-42D2-80CB-F6CE43C621D9}"/>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cxnSp>
              <p:nvCxnSpPr>
                <p:cNvPr id="178" name="Rechte verbindingslijn 177">
                  <a:extLst>
                    <a:ext uri="{FF2B5EF4-FFF2-40B4-BE49-F238E27FC236}">
                      <a16:creationId xmlns:a16="http://schemas.microsoft.com/office/drawing/2014/main" id="{72C85724-0161-433F-98A8-8EA622C53090}"/>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79" name="Rechte verbindingslijn 178">
                  <a:extLst>
                    <a:ext uri="{FF2B5EF4-FFF2-40B4-BE49-F238E27FC236}">
                      <a16:creationId xmlns:a16="http://schemas.microsoft.com/office/drawing/2014/main" id="{14C390B8-DBC2-41A7-A1D9-800B5C54C933}"/>
                    </a:ext>
                  </a:extLst>
                </p:cNvPr>
                <p:cNvCxnSpPr>
                  <a:cxnSpLocks/>
                  <a:stCxn id="177"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8" name="Ovaal 127">
                <a:extLst>
                  <a:ext uri="{FF2B5EF4-FFF2-40B4-BE49-F238E27FC236}">
                    <a16:creationId xmlns:a16="http://schemas.microsoft.com/office/drawing/2014/main" id="{B7EED101-C3C4-43AF-88F3-B872C6790626}"/>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29" name="Rechthoek 128">
                <a:extLst>
                  <a:ext uri="{FF2B5EF4-FFF2-40B4-BE49-F238E27FC236}">
                    <a16:creationId xmlns:a16="http://schemas.microsoft.com/office/drawing/2014/main" id="{5FF7A4E0-33E7-4915-9565-5A12C3649B3A}"/>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het gewenste logo</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30" name="Groep 129">
                <a:extLst>
                  <a:ext uri="{FF2B5EF4-FFF2-40B4-BE49-F238E27FC236}">
                    <a16:creationId xmlns:a16="http://schemas.microsoft.com/office/drawing/2014/main" id="{ED752D26-5882-4AE8-809A-BB6947DC98F5}"/>
                  </a:ext>
                </a:extLst>
              </p:cNvPr>
              <p:cNvGrpSpPr/>
              <p:nvPr userDrawn="1"/>
            </p:nvGrpSpPr>
            <p:grpSpPr>
              <a:xfrm>
                <a:off x="-3311319" y="2164285"/>
                <a:ext cx="825500" cy="209550"/>
                <a:chOff x="13504624" y="2482850"/>
                <a:chExt cx="825500" cy="209550"/>
              </a:xfrm>
            </p:grpSpPr>
            <p:sp>
              <p:nvSpPr>
                <p:cNvPr id="171" name="Rechthoek 170">
                  <a:extLst>
                    <a:ext uri="{FF2B5EF4-FFF2-40B4-BE49-F238E27FC236}">
                      <a16:creationId xmlns:a16="http://schemas.microsoft.com/office/drawing/2014/main" id="{4A958054-7AE7-4A65-AB7E-15E6341B578E}"/>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172" name="Rechte verbindingslijn 171">
                  <a:extLst>
                    <a:ext uri="{FF2B5EF4-FFF2-40B4-BE49-F238E27FC236}">
                      <a16:creationId xmlns:a16="http://schemas.microsoft.com/office/drawing/2014/main" id="{224F3F39-C28A-4145-B2BD-FD8EB6A2577D}"/>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73" name="Gelijkbenige driehoek 172">
                  <a:extLst>
                    <a:ext uri="{FF2B5EF4-FFF2-40B4-BE49-F238E27FC236}">
                      <a16:creationId xmlns:a16="http://schemas.microsoft.com/office/drawing/2014/main" id="{A79EA110-AAB9-402E-8D1E-ECE738D9B7FB}"/>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sp>
            <p:nvSpPr>
              <p:cNvPr id="131" name="Ovaal 130">
                <a:extLst>
                  <a:ext uri="{FF2B5EF4-FFF2-40B4-BE49-F238E27FC236}">
                    <a16:creationId xmlns:a16="http://schemas.microsoft.com/office/drawing/2014/main" id="{D02DE71A-E5D4-426B-B02B-4A2D9CA96435}"/>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32" name="Rechthoek 131">
                <a:extLst>
                  <a:ext uri="{FF2B5EF4-FFF2-40B4-BE49-F238E27FC236}">
                    <a16:creationId xmlns:a16="http://schemas.microsoft.com/office/drawing/2014/main" id="{BCD3387F-C3DC-4DC9-817B-E28B172CDBC9}"/>
                  </a:ext>
                </a:extLst>
              </p:cNvPr>
              <p:cNvSpPr/>
              <p:nvPr userDrawn="1"/>
            </p:nvSpPr>
            <p:spPr>
              <a:xfrm>
                <a:off x="-3319415" y="2553360"/>
                <a:ext cx="2944682" cy="808965"/>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het logo te schalen of bij te snijden,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Schaal met de bolletjes het logo en met de hoekjes het logokader.</a:t>
                </a:r>
              </a:p>
            </p:txBody>
          </p:sp>
          <p:grpSp>
            <p:nvGrpSpPr>
              <p:cNvPr id="133" name="Groep 132">
                <a:extLst>
                  <a:ext uri="{FF2B5EF4-FFF2-40B4-BE49-F238E27FC236}">
                    <a16:creationId xmlns:a16="http://schemas.microsoft.com/office/drawing/2014/main" id="{D212A7F4-B5AD-41BB-8EAA-BBB036B7A0F4}"/>
                  </a:ext>
                </a:extLst>
              </p:cNvPr>
              <p:cNvGrpSpPr/>
              <p:nvPr userDrawn="1"/>
            </p:nvGrpSpPr>
            <p:grpSpPr>
              <a:xfrm>
                <a:off x="-3408294" y="3470504"/>
                <a:ext cx="622283" cy="612920"/>
                <a:chOff x="12617641" y="3403239"/>
                <a:chExt cx="752963" cy="741634"/>
              </a:xfrm>
            </p:grpSpPr>
            <p:grpSp>
              <p:nvGrpSpPr>
                <p:cNvPr id="155" name="Groep 154">
                  <a:extLst>
                    <a:ext uri="{FF2B5EF4-FFF2-40B4-BE49-F238E27FC236}">
                      <a16:creationId xmlns:a16="http://schemas.microsoft.com/office/drawing/2014/main" id="{5F84DB84-56F9-4F04-AB81-DEFFBC979EE4}"/>
                    </a:ext>
                  </a:extLst>
                </p:cNvPr>
                <p:cNvGrpSpPr/>
                <p:nvPr userDrawn="1"/>
              </p:nvGrpSpPr>
              <p:grpSpPr>
                <a:xfrm>
                  <a:off x="12771530" y="3403239"/>
                  <a:ext cx="467176" cy="448491"/>
                  <a:chOff x="12782157" y="3403239"/>
                  <a:chExt cx="467176" cy="448491"/>
                </a:xfrm>
              </p:grpSpPr>
              <p:grpSp>
                <p:nvGrpSpPr>
                  <p:cNvPr id="158" name="Groep 157">
                    <a:extLst>
                      <a:ext uri="{FF2B5EF4-FFF2-40B4-BE49-F238E27FC236}">
                        <a16:creationId xmlns:a16="http://schemas.microsoft.com/office/drawing/2014/main" id="{5C3B2BEE-AA0D-4707-87B5-8B39483DAF8C}"/>
                      </a:ext>
                    </a:extLst>
                  </p:cNvPr>
                  <p:cNvGrpSpPr/>
                  <p:nvPr userDrawn="1"/>
                </p:nvGrpSpPr>
                <p:grpSpPr>
                  <a:xfrm>
                    <a:off x="12782157" y="3403239"/>
                    <a:ext cx="412976" cy="396132"/>
                    <a:chOff x="13554906" y="3320109"/>
                    <a:chExt cx="443917" cy="425811"/>
                  </a:xfrm>
                </p:grpSpPr>
                <p:grpSp>
                  <p:nvGrpSpPr>
                    <p:cNvPr id="165" name="Groep 164">
                      <a:extLst>
                        <a:ext uri="{FF2B5EF4-FFF2-40B4-BE49-F238E27FC236}">
                          <a16:creationId xmlns:a16="http://schemas.microsoft.com/office/drawing/2014/main" id="{C81979CF-B55D-40BC-BD92-0D91F1A7A4A1}"/>
                        </a:ext>
                      </a:extLst>
                    </p:cNvPr>
                    <p:cNvGrpSpPr/>
                    <p:nvPr userDrawn="1"/>
                  </p:nvGrpSpPr>
                  <p:grpSpPr>
                    <a:xfrm>
                      <a:off x="13554906" y="3320109"/>
                      <a:ext cx="443917" cy="425811"/>
                      <a:chOff x="12909684" y="1276143"/>
                      <a:chExt cx="443917" cy="425811"/>
                    </a:xfrm>
                  </p:grpSpPr>
                  <p:sp>
                    <p:nvSpPr>
                      <p:cNvPr id="168" name="Rechthoek 167">
                        <a:extLst>
                          <a:ext uri="{FF2B5EF4-FFF2-40B4-BE49-F238E27FC236}">
                            <a16:creationId xmlns:a16="http://schemas.microsoft.com/office/drawing/2014/main" id="{21A75C2B-BC6F-49F7-B09D-BDEA6EEB9374}"/>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69" name="Rechthoek 168">
                        <a:extLst>
                          <a:ext uri="{FF2B5EF4-FFF2-40B4-BE49-F238E27FC236}">
                            <a16:creationId xmlns:a16="http://schemas.microsoft.com/office/drawing/2014/main" id="{46B3919B-BAB8-4020-B852-C18A5BD9BE62}"/>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70" name="Ovaal 169">
                        <a:extLst>
                          <a:ext uri="{FF2B5EF4-FFF2-40B4-BE49-F238E27FC236}">
                            <a16:creationId xmlns:a16="http://schemas.microsoft.com/office/drawing/2014/main" id="{C78A88D0-74FD-4E9A-96BC-FEA7303301E2}"/>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pic>
                  <p:nvPicPr>
                    <p:cNvPr id="166" name="Afbeelding 165">
                      <a:extLst>
                        <a:ext uri="{FF2B5EF4-FFF2-40B4-BE49-F238E27FC236}">
                          <a16:creationId xmlns:a16="http://schemas.microsoft.com/office/drawing/2014/main" id="{B0BA125B-FDEC-4E6B-B910-9BE8ED80C472}"/>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167" name="Afbeelding 166">
                      <a:extLst>
                        <a:ext uri="{FF2B5EF4-FFF2-40B4-BE49-F238E27FC236}">
                          <a16:creationId xmlns:a16="http://schemas.microsoft.com/office/drawing/2014/main" id="{39167ECB-1EA1-48A0-8E0C-04531874660C}"/>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159" name="Groep 158">
                    <a:extLst>
                      <a:ext uri="{FF2B5EF4-FFF2-40B4-BE49-F238E27FC236}">
                        <a16:creationId xmlns:a16="http://schemas.microsoft.com/office/drawing/2014/main" id="{AA4B5FC1-FBA9-4AA3-BABD-45BAE8F95025}"/>
                      </a:ext>
                    </a:extLst>
                  </p:cNvPr>
                  <p:cNvGrpSpPr/>
                  <p:nvPr userDrawn="1"/>
                </p:nvGrpSpPr>
                <p:grpSpPr>
                  <a:xfrm>
                    <a:off x="13103513" y="3705268"/>
                    <a:ext cx="145820" cy="146462"/>
                    <a:chOff x="13096169" y="3602278"/>
                    <a:chExt cx="145820" cy="146462"/>
                  </a:xfrm>
                </p:grpSpPr>
                <p:sp>
                  <p:nvSpPr>
                    <p:cNvPr id="163" name="Rechthoek 162">
                      <a:extLst>
                        <a:ext uri="{FF2B5EF4-FFF2-40B4-BE49-F238E27FC236}">
                          <a16:creationId xmlns:a16="http://schemas.microsoft.com/office/drawing/2014/main" id="{3A7DA785-A23A-4910-8876-D6E956C4A0EB}"/>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64" name="Rechthoek 163">
                      <a:extLst>
                        <a:ext uri="{FF2B5EF4-FFF2-40B4-BE49-F238E27FC236}">
                          <a16:creationId xmlns:a16="http://schemas.microsoft.com/office/drawing/2014/main" id="{027EB102-D9B7-46BA-A31E-A122340DCDCA}"/>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60" name="Groep 159">
                    <a:extLst>
                      <a:ext uri="{FF2B5EF4-FFF2-40B4-BE49-F238E27FC236}">
                        <a16:creationId xmlns:a16="http://schemas.microsoft.com/office/drawing/2014/main" id="{4A029E35-3E0E-46FD-92FA-7B0E3065B428}"/>
                      </a:ext>
                    </a:extLst>
                  </p:cNvPr>
                  <p:cNvGrpSpPr/>
                  <p:nvPr userDrawn="1"/>
                </p:nvGrpSpPr>
                <p:grpSpPr>
                  <a:xfrm rot="10800000">
                    <a:off x="13061402" y="3665637"/>
                    <a:ext cx="145820" cy="146462"/>
                    <a:chOff x="13096169" y="3602278"/>
                    <a:chExt cx="145820" cy="146462"/>
                  </a:xfrm>
                </p:grpSpPr>
                <p:sp>
                  <p:nvSpPr>
                    <p:cNvPr id="161" name="Rechthoek 160">
                      <a:extLst>
                        <a:ext uri="{FF2B5EF4-FFF2-40B4-BE49-F238E27FC236}">
                          <a16:creationId xmlns:a16="http://schemas.microsoft.com/office/drawing/2014/main" id="{32549400-49E5-44E9-A70A-123B84B5622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62" name="Rechthoek 161">
                      <a:extLst>
                        <a:ext uri="{FF2B5EF4-FFF2-40B4-BE49-F238E27FC236}">
                          <a16:creationId xmlns:a16="http://schemas.microsoft.com/office/drawing/2014/main" id="{F8B23E4D-214B-4A45-84BB-A6F1F384B56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156" name="Rechthoek 155">
                  <a:extLst>
                    <a:ext uri="{FF2B5EF4-FFF2-40B4-BE49-F238E27FC236}">
                      <a16:creationId xmlns:a16="http://schemas.microsoft.com/office/drawing/2014/main" id="{3F496C65-FDE2-4915-BC79-C0E73D711685}"/>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Bijsnijden</a:t>
                  </a:r>
                </a:p>
              </p:txBody>
            </p:sp>
            <p:sp>
              <p:nvSpPr>
                <p:cNvPr id="157" name="Gelijkbenige driehoek 156">
                  <a:extLst>
                    <a:ext uri="{FF2B5EF4-FFF2-40B4-BE49-F238E27FC236}">
                      <a16:creationId xmlns:a16="http://schemas.microsoft.com/office/drawing/2014/main" id="{FEACA081-BE64-46FD-B59E-FE0B7331972A}"/>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34" name="ICOON_info">
                <a:extLst>
                  <a:ext uri="{FF2B5EF4-FFF2-40B4-BE49-F238E27FC236}">
                    <a16:creationId xmlns:a16="http://schemas.microsoft.com/office/drawing/2014/main" id="{9A06197F-FF3E-4CEB-B7E8-E8A76C23DA36}"/>
                  </a:ext>
                </a:extLst>
              </p:cNvPr>
              <p:cNvGrpSpPr/>
              <p:nvPr userDrawn="1"/>
            </p:nvGrpSpPr>
            <p:grpSpPr>
              <a:xfrm>
                <a:off x="-376736" y="5805499"/>
                <a:ext cx="283685" cy="283685"/>
                <a:chOff x="-510741" y="5913713"/>
                <a:chExt cx="267555" cy="267555"/>
              </a:xfrm>
            </p:grpSpPr>
            <p:sp>
              <p:nvSpPr>
                <p:cNvPr id="153" name="Ovaal 152">
                  <a:extLst>
                    <a:ext uri="{FF2B5EF4-FFF2-40B4-BE49-F238E27FC236}">
                      <a16:creationId xmlns:a16="http://schemas.microsoft.com/office/drawing/2014/main" id="{134B7007-B50D-4258-A911-218A64D40CC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154" name="Graphic 163" descr="Informatie">
                  <a:extLst>
                    <a:ext uri="{FF2B5EF4-FFF2-40B4-BE49-F238E27FC236}">
                      <a16:creationId xmlns:a16="http://schemas.microsoft.com/office/drawing/2014/main" id="{F9CBD3EC-914A-4552-A6C3-99999FA0C7D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sp>
            <p:nvSpPr>
              <p:cNvPr id="135" name="Ovaal 134">
                <a:extLst>
                  <a:ext uri="{FF2B5EF4-FFF2-40B4-BE49-F238E27FC236}">
                    <a16:creationId xmlns:a16="http://schemas.microsoft.com/office/drawing/2014/main" id="{4BFA587F-1B39-43C1-B140-F967F639B3B2}"/>
                  </a:ext>
                </a:extLst>
              </p:cNvPr>
              <p:cNvSpPr/>
              <p:nvPr userDrawn="1"/>
            </p:nvSpPr>
            <p:spPr>
              <a:xfrm>
                <a:off x="-3603587" y="426779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36" name="Rechthoek 135">
                <a:extLst>
                  <a:ext uri="{FF2B5EF4-FFF2-40B4-BE49-F238E27FC236}">
                    <a16:creationId xmlns:a16="http://schemas.microsoft.com/office/drawing/2014/main" id="{AC6BCA47-B106-4C46-B183-79B3CB60784E}"/>
                  </a:ext>
                </a:extLst>
              </p:cNvPr>
              <p:cNvSpPr/>
              <p:nvPr userDrawn="1"/>
            </p:nvSpPr>
            <p:spPr>
              <a:xfrm>
                <a:off x="-3319415" y="4267792"/>
                <a:ext cx="2944682" cy="8127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er voor te zorgen dat het logo in zijn originele verhouding staat,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het pijltje onder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Kies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‘Aanpassen’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37" name="Groep 136">
                <a:extLst>
                  <a:ext uri="{FF2B5EF4-FFF2-40B4-BE49-F238E27FC236}">
                    <a16:creationId xmlns:a16="http://schemas.microsoft.com/office/drawing/2014/main" id="{54FD3127-445A-4837-9EFB-FDA567CCADAF}"/>
                  </a:ext>
                </a:extLst>
              </p:cNvPr>
              <p:cNvGrpSpPr/>
              <p:nvPr userDrawn="1"/>
            </p:nvGrpSpPr>
            <p:grpSpPr>
              <a:xfrm>
                <a:off x="-3314821" y="5192208"/>
                <a:ext cx="1108877" cy="563933"/>
                <a:chOff x="-3314821" y="3885197"/>
                <a:chExt cx="1108877" cy="563933"/>
              </a:xfrm>
            </p:grpSpPr>
            <p:sp>
              <p:nvSpPr>
                <p:cNvPr id="138" name="Rechthoek 137">
                  <a:extLst>
                    <a:ext uri="{FF2B5EF4-FFF2-40B4-BE49-F238E27FC236}">
                      <a16:creationId xmlns:a16="http://schemas.microsoft.com/office/drawing/2014/main" id="{7E85A6EE-5987-4BB3-ABA5-ACDC3B427801}"/>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39" name="Rechthoek 138">
                  <a:extLst>
                    <a:ext uri="{FF2B5EF4-FFF2-40B4-BE49-F238E27FC236}">
                      <a16:creationId xmlns:a16="http://schemas.microsoft.com/office/drawing/2014/main" id="{2F5D321C-5F67-4DE0-B748-3BD1AC030C0A}"/>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40" name="Tekstvak 139">
                  <a:extLst>
                    <a:ext uri="{FF2B5EF4-FFF2-40B4-BE49-F238E27FC236}">
                      <a16:creationId xmlns:a16="http://schemas.microsoft.com/office/drawing/2014/main" id="{2D14B744-81E0-406B-964C-758DD32D5BC3}"/>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Opvullen</a:t>
                  </a:r>
                </a:p>
              </p:txBody>
            </p:sp>
            <p:sp>
              <p:nvSpPr>
                <p:cNvPr id="141" name="Tekstvak 140">
                  <a:extLst>
                    <a:ext uri="{FF2B5EF4-FFF2-40B4-BE49-F238E27FC236}">
                      <a16:creationId xmlns:a16="http://schemas.microsoft.com/office/drawing/2014/main" id="{739C230F-FBBF-4A35-85FA-65FEC2FA33B5}"/>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Aanpassen</a:t>
                  </a:r>
                </a:p>
              </p:txBody>
            </p:sp>
            <p:sp>
              <p:nvSpPr>
                <p:cNvPr id="142" name="Vrije vorm: vorm 141">
                  <a:extLst>
                    <a:ext uri="{FF2B5EF4-FFF2-40B4-BE49-F238E27FC236}">
                      <a16:creationId xmlns:a16="http://schemas.microsoft.com/office/drawing/2014/main" id="{7A4F6095-BD8E-4FC4-9565-3418FE842C1A}"/>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grpSp>
              <p:nvGrpSpPr>
                <p:cNvPr id="143" name="Groep 142">
                  <a:extLst>
                    <a:ext uri="{FF2B5EF4-FFF2-40B4-BE49-F238E27FC236}">
                      <a16:creationId xmlns:a16="http://schemas.microsoft.com/office/drawing/2014/main" id="{BD248BBB-12E4-425F-9293-3860AFE52746}"/>
                    </a:ext>
                  </a:extLst>
                </p:cNvPr>
                <p:cNvGrpSpPr/>
                <p:nvPr userDrawn="1"/>
              </p:nvGrpSpPr>
              <p:grpSpPr>
                <a:xfrm>
                  <a:off x="-3254609" y="3946178"/>
                  <a:ext cx="184194" cy="143334"/>
                  <a:chOff x="6218544" y="2402421"/>
                  <a:chExt cx="144156" cy="112178"/>
                </a:xfrm>
              </p:grpSpPr>
              <p:sp>
                <p:nvSpPr>
                  <p:cNvPr id="149" name="Rechthoek 148">
                    <a:extLst>
                      <a:ext uri="{FF2B5EF4-FFF2-40B4-BE49-F238E27FC236}">
                        <a16:creationId xmlns:a16="http://schemas.microsoft.com/office/drawing/2014/main" id="{24D8550D-F40C-437C-BC4C-9A43F752C03F}"/>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50" name="Rechthoek 47">
                    <a:extLst>
                      <a:ext uri="{FF2B5EF4-FFF2-40B4-BE49-F238E27FC236}">
                        <a16:creationId xmlns:a16="http://schemas.microsoft.com/office/drawing/2014/main" id="{1680E61A-96F0-4C46-BF36-070BFB7194CB}"/>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51" name="Rechthoek 47">
                    <a:extLst>
                      <a:ext uri="{FF2B5EF4-FFF2-40B4-BE49-F238E27FC236}">
                        <a16:creationId xmlns:a16="http://schemas.microsoft.com/office/drawing/2014/main" id="{E144F77A-42AF-4F0B-AB42-0BA38420F0E5}"/>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52" name="Koorde 151">
                    <a:extLst>
                      <a:ext uri="{FF2B5EF4-FFF2-40B4-BE49-F238E27FC236}">
                        <a16:creationId xmlns:a16="http://schemas.microsoft.com/office/drawing/2014/main" id="{1DF15A9A-0B8D-4A3F-B036-478FF422E010}"/>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44" name="Groep 143">
                  <a:extLst>
                    <a:ext uri="{FF2B5EF4-FFF2-40B4-BE49-F238E27FC236}">
                      <a16:creationId xmlns:a16="http://schemas.microsoft.com/office/drawing/2014/main" id="{69669485-DE21-48C1-A0E3-9395ABE412C4}"/>
                    </a:ext>
                  </a:extLst>
                </p:cNvPr>
                <p:cNvGrpSpPr/>
                <p:nvPr userDrawn="1"/>
              </p:nvGrpSpPr>
              <p:grpSpPr>
                <a:xfrm>
                  <a:off x="-3254609" y="4199853"/>
                  <a:ext cx="184194" cy="124747"/>
                  <a:chOff x="6218544" y="2636044"/>
                  <a:chExt cx="144156" cy="97631"/>
                </a:xfrm>
              </p:grpSpPr>
              <p:sp>
                <p:nvSpPr>
                  <p:cNvPr id="145" name="Rechthoek 144">
                    <a:extLst>
                      <a:ext uri="{FF2B5EF4-FFF2-40B4-BE49-F238E27FC236}">
                        <a16:creationId xmlns:a16="http://schemas.microsoft.com/office/drawing/2014/main" id="{F57321C3-5197-40AC-9EC3-7B3FA79512B4}"/>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46" name="Rechthoek 145">
                    <a:extLst>
                      <a:ext uri="{FF2B5EF4-FFF2-40B4-BE49-F238E27FC236}">
                        <a16:creationId xmlns:a16="http://schemas.microsoft.com/office/drawing/2014/main" id="{A401734E-BC3A-447B-92DA-39042AE7A901}"/>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47" name="Ovaal 146">
                    <a:extLst>
                      <a:ext uri="{FF2B5EF4-FFF2-40B4-BE49-F238E27FC236}">
                        <a16:creationId xmlns:a16="http://schemas.microsoft.com/office/drawing/2014/main" id="{4CB76B65-15E6-4ADD-856A-97D12769779F}"/>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48" name="Rechthoek 47">
                    <a:extLst>
                      <a:ext uri="{FF2B5EF4-FFF2-40B4-BE49-F238E27FC236}">
                        <a16:creationId xmlns:a16="http://schemas.microsoft.com/office/drawing/2014/main" id="{3121C452-A8F3-463C-8FA2-E746517DD270}"/>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grpSp>
          <p:nvGrpSpPr>
            <p:cNvPr id="118" name="Groep 117">
              <a:extLst>
                <a:ext uri="{FF2B5EF4-FFF2-40B4-BE49-F238E27FC236}">
                  <a16:creationId xmlns:a16="http://schemas.microsoft.com/office/drawing/2014/main" id="{AA6089DC-2E1D-4B85-ACC0-5FE6519BAF6E}"/>
                </a:ext>
              </a:extLst>
            </p:cNvPr>
            <p:cNvGrpSpPr/>
            <p:nvPr userDrawn="1"/>
          </p:nvGrpSpPr>
          <p:grpSpPr>
            <a:xfrm>
              <a:off x="-938434" y="6078858"/>
              <a:ext cx="627798" cy="576693"/>
              <a:chOff x="-938434" y="4570310"/>
              <a:chExt cx="627798" cy="576693"/>
            </a:xfrm>
          </p:grpSpPr>
          <p:grpSp>
            <p:nvGrpSpPr>
              <p:cNvPr id="119" name="Inspireren">
                <a:extLst>
                  <a:ext uri="{FF2B5EF4-FFF2-40B4-BE49-F238E27FC236}">
                    <a16:creationId xmlns:a16="http://schemas.microsoft.com/office/drawing/2014/main" id="{2F517E95-7846-4803-B65D-E2E2CAB7AF6B}"/>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21" name="Freeform 12">
                  <a:extLst>
                    <a:ext uri="{FF2B5EF4-FFF2-40B4-BE49-F238E27FC236}">
                      <a16:creationId xmlns:a16="http://schemas.microsoft.com/office/drawing/2014/main" id="{496B19A9-C4D2-498D-93AD-274B24421B27}"/>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a:ln>
                      <a:noFill/>
                    </a:ln>
                    <a:solidFill>
                      <a:srgbClr val="211F26"/>
                    </a:solidFill>
                    <a:effectLst/>
                    <a:uLnTx/>
                    <a:uFillTx/>
                    <a:latin typeface="Segoe UI Light"/>
                  </a:endParaRPr>
                </a:p>
              </p:txBody>
            </p:sp>
            <p:sp>
              <p:nvSpPr>
                <p:cNvPr id="122" name="Freeform 13">
                  <a:extLst>
                    <a:ext uri="{FF2B5EF4-FFF2-40B4-BE49-F238E27FC236}">
                      <a16:creationId xmlns:a16="http://schemas.microsoft.com/office/drawing/2014/main" id="{EA22F596-7210-4022-9F3B-366F914B60C5}"/>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a:ln>
                      <a:noFill/>
                    </a:ln>
                    <a:solidFill>
                      <a:srgbClr val="211F26"/>
                    </a:solidFill>
                    <a:effectLst/>
                    <a:uLnTx/>
                    <a:uFillTx/>
                    <a:latin typeface="Segoe UI Light"/>
                  </a:endParaRPr>
                </a:p>
              </p:txBody>
            </p:sp>
            <p:sp>
              <p:nvSpPr>
                <p:cNvPr id="123" name="Freeform 14">
                  <a:extLst>
                    <a:ext uri="{FF2B5EF4-FFF2-40B4-BE49-F238E27FC236}">
                      <a16:creationId xmlns:a16="http://schemas.microsoft.com/office/drawing/2014/main" id="{FDC5C53C-C81A-48E2-B865-CF1E0D5BF342}"/>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a:ln>
                      <a:noFill/>
                    </a:ln>
                    <a:solidFill>
                      <a:srgbClr val="211F26"/>
                    </a:solidFill>
                    <a:effectLst/>
                    <a:uLnTx/>
                    <a:uFillTx/>
                    <a:latin typeface="Segoe UI Light"/>
                  </a:endParaRPr>
                </a:p>
              </p:txBody>
            </p:sp>
          </p:grpSp>
          <p:sp>
            <p:nvSpPr>
              <p:cNvPr id="120" name="Tekstvak 119">
                <a:extLst>
                  <a:ext uri="{FF2B5EF4-FFF2-40B4-BE49-F238E27FC236}">
                    <a16:creationId xmlns:a16="http://schemas.microsoft.com/office/drawing/2014/main" id="{42C34F33-F3AC-45D9-A2A2-7DB9AC0618DC}"/>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Inspiratie</a:t>
                </a:r>
              </a:p>
            </p:txBody>
          </p:sp>
        </p:grpSp>
      </p:grpSp>
    </p:spTree>
    <p:extLst>
      <p:ext uri="{BB962C8B-B14F-4D97-AF65-F5344CB8AC3E}">
        <p14:creationId xmlns:p14="http://schemas.microsoft.com/office/powerpoint/2010/main" val="177921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Logo slide #2">
    <p:spTree>
      <p:nvGrpSpPr>
        <p:cNvPr id="1" name=""/>
        <p:cNvGrpSpPr/>
        <p:nvPr/>
      </p:nvGrpSpPr>
      <p:grpSpPr>
        <a:xfrm>
          <a:off x="0" y="0"/>
          <a:ext cx="0" cy="0"/>
          <a:chOff x="0" y="0"/>
          <a:chExt cx="0" cy="0"/>
        </a:xfrm>
      </p:grpSpPr>
      <p:grpSp>
        <p:nvGrpSpPr>
          <p:cNvPr id="4" name="Groep 3">
            <a:extLst>
              <a:ext uri="{FF2B5EF4-FFF2-40B4-BE49-F238E27FC236}">
                <a16:creationId xmlns:a16="http://schemas.microsoft.com/office/drawing/2014/main" id="{01115F6E-A89A-4495-929C-2815A0CFEB1E}"/>
              </a:ext>
            </a:extLst>
          </p:cNvPr>
          <p:cNvGrpSpPr/>
          <p:nvPr userDrawn="1"/>
        </p:nvGrpSpPr>
        <p:grpSpPr>
          <a:xfrm flipH="1">
            <a:off x="-2925" y="-2"/>
            <a:ext cx="4392344" cy="6858297"/>
            <a:chOff x="7799656" y="-2"/>
            <a:chExt cx="4392344" cy="6858297"/>
          </a:xfrm>
        </p:grpSpPr>
        <p:sp>
          <p:nvSpPr>
            <p:cNvPr id="109" name="Graphic 31">
              <a:extLst>
                <a:ext uri="{FF2B5EF4-FFF2-40B4-BE49-F238E27FC236}">
                  <a16:creationId xmlns:a16="http://schemas.microsoft.com/office/drawing/2014/main" id="{E66B9506-DF4E-4B46-9F76-85E713941110}"/>
                </a:ext>
              </a:extLst>
            </p:cNvPr>
            <p:cNvSpPr>
              <a:spLocks noChangeAspect="1"/>
            </p:cNvSpPr>
            <p:nvPr userDrawn="1"/>
          </p:nvSpPr>
          <p:spPr>
            <a:xfrm rot="10800000" flipH="1" flipV="1">
              <a:off x="8568578" y="-2"/>
              <a:ext cx="3623422" cy="6858295"/>
            </a:xfrm>
            <a:custGeom>
              <a:avLst/>
              <a:gdLst>
                <a:gd name="connsiteX0" fmla="*/ 892481 w 5315644"/>
                <a:gd name="connsiteY0" fmla="*/ 0 h 7563811"/>
                <a:gd name="connsiteX1" fmla="*/ 5816 w 5315644"/>
                <a:gd name="connsiteY1" fmla="*/ 3571624 h 7563811"/>
                <a:gd name="connsiteX2" fmla="*/ 747667 w 5315644"/>
                <a:gd name="connsiteY2" fmla="*/ 7563812 h 7563811"/>
                <a:gd name="connsiteX3" fmla="*/ 5315644 w 5315644"/>
                <a:gd name="connsiteY3" fmla="*/ 7563812 h 7563811"/>
                <a:gd name="connsiteX4" fmla="*/ 5315644 w 5315644"/>
                <a:gd name="connsiteY4" fmla="*/ 0 h 7563811"/>
                <a:gd name="connsiteX5" fmla="*/ 892481 w 5315644"/>
                <a:gd name="connsiteY5" fmla="*/ 0 h 756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15644" h="7563811">
                  <a:moveTo>
                    <a:pt x="892481" y="0"/>
                  </a:moveTo>
                  <a:cubicBezTo>
                    <a:pt x="1110972" y="1866494"/>
                    <a:pt x="88385" y="2171435"/>
                    <a:pt x="5816" y="3571624"/>
                  </a:cubicBezTo>
                  <a:cubicBezTo>
                    <a:pt x="-81834" y="5049318"/>
                    <a:pt x="851832" y="6147106"/>
                    <a:pt x="747667" y="7563812"/>
                  </a:cubicBezTo>
                  <a:lnTo>
                    <a:pt x="5315644" y="7563812"/>
                  </a:lnTo>
                  <a:lnTo>
                    <a:pt x="5315644" y="0"/>
                  </a:lnTo>
                  <a:lnTo>
                    <a:pt x="892481" y="0"/>
                  </a:lnTo>
                  <a:close/>
                </a:path>
              </a:pathLst>
            </a:custGeom>
            <a:solidFill>
              <a:schemeClr val="accent3"/>
            </a:solidFill>
            <a:ln w="12692"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nl-NL" sz="1633" b="0" i="0" u="none" strike="noStrike" kern="0" cap="none" spc="0" normalizeH="0" baseline="0" noProof="0">
                <a:ln>
                  <a:noFill/>
                </a:ln>
                <a:solidFill>
                  <a:prstClr val="black"/>
                </a:solidFill>
                <a:effectLst/>
                <a:uLnTx/>
                <a:uFillTx/>
                <a:latin typeface="Calibri" panose="020F0502020204030204"/>
              </a:endParaRPr>
            </a:p>
          </p:txBody>
        </p:sp>
        <p:grpSp>
          <p:nvGrpSpPr>
            <p:cNvPr id="2" name="Groep 1">
              <a:extLst>
                <a:ext uri="{FF2B5EF4-FFF2-40B4-BE49-F238E27FC236}">
                  <a16:creationId xmlns:a16="http://schemas.microsoft.com/office/drawing/2014/main" id="{C9DE87EF-7632-46B7-A6AD-515991BCCCAC}"/>
                </a:ext>
              </a:extLst>
            </p:cNvPr>
            <p:cNvGrpSpPr/>
            <p:nvPr userDrawn="1"/>
          </p:nvGrpSpPr>
          <p:grpSpPr>
            <a:xfrm>
              <a:off x="7799656" y="-2"/>
              <a:ext cx="3623422" cy="6858297"/>
              <a:chOff x="7799656" y="-2"/>
              <a:chExt cx="3623422" cy="6858297"/>
            </a:xfrm>
          </p:grpSpPr>
          <p:sp>
            <p:nvSpPr>
              <p:cNvPr id="107" name="Graphic 31">
                <a:extLst>
                  <a:ext uri="{FF2B5EF4-FFF2-40B4-BE49-F238E27FC236}">
                    <a16:creationId xmlns:a16="http://schemas.microsoft.com/office/drawing/2014/main" id="{2244A66F-3DC0-44B5-8684-F34810750BCF}"/>
                  </a:ext>
                </a:extLst>
              </p:cNvPr>
              <p:cNvSpPr>
                <a:spLocks noChangeAspect="1"/>
              </p:cNvSpPr>
              <p:nvPr userDrawn="1"/>
            </p:nvSpPr>
            <p:spPr>
              <a:xfrm rot="10800000" flipH="1" flipV="1">
                <a:off x="7799656" y="-2"/>
                <a:ext cx="3623422" cy="6858295"/>
              </a:xfrm>
              <a:custGeom>
                <a:avLst/>
                <a:gdLst>
                  <a:gd name="connsiteX0" fmla="*/ 892481 w 5315644"/>
                  <a:gd name="connsiteY0" fmla="*/ 0 h 7563811"/>
                  <a:gd name="connsiteX1" fmla="*/ 5816 w 5315644"/>
                  <a:gd name="connsiteY1" fmla="*/ 3571624 h 7563811"/>
                  <a:gd name="connsiteX2" fmla="*/ 747667 w 5315644"/>
                  <a:gd name="connsiteY2" fmla="*/ 7563812 h 7563811"/>
                  <a:gd name="connsiteX3" fmla="*/ 5315644 w 5315644"/>
                  <a:gd name="connsiteY3" fmla="*/ 7563812 h 7563811"/>
                  <a:gd name="connsiteX4" fmla="*/ 5315644 w 5315644"/>
                  <a:gd name="connsiteY4" fmla="*/ 0 h 7563811"/>
                  <a:gd name="connsiteX5" fmla="*/ 892481 w 5315644"/>
                  <a:gd name="connsiteY5" fmla="*/ 0 h 756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15644" h="7563811">
                    <a:moveTo>
                      <a:pt x="892481" y="0"/>
                    </a:moveTo>
                    <a:cubicBezTo>
                      <a:pt x="1110972" y="1866494"/>
                      <a:pt x="88385" y="2171435"/>
                      <a:pt x="5816" y="3571624"/>
                    </a:cubicBezTo>
                    <a:cubicBezTo>
                      <a:pt x="-81834" y="5049318"/>
                      <a:pt x="851832" y="6147106"/>
                      <a:pt x="747667" y="7563812"/>
                    </a:cubicBezTo>
                    <a:lnTo>
                      <a:pt x="5315644" y="7563812"/>
                    </a:lnTo>
                    <a:lnTo>
                      <a:pt x="5315644" y="0"/>
                    </a:lnTo>
                    <a:lnTo>
                      <a:pt x="892481" y="0"/>
                    </a:lnTo>
                    <a:close/>
                  </a:path>
                </a:pathLst>
              </a:custGeom>
              <a:solidFill>
                <a:schemeClr val="accent3"/>
              </a:solidFill>
              <a:ln w="12692"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nl-NL" sz="1633" b="0" i="0" u="none" strike="noStrike" kern="0" cap="none" spc="0" normalizeH="0" baseline="0" noProof="0">
                  <a:ln>
                    <a:noFill/>
                  </a:ln>
                  <a:solidFill>
                    <a:prstClr val="black"/>
                  </a:solidFill>
                  <a:effectLst/>
                  <a:uLnTx/>
                  <a:uFillTx/>
                  <a:latin typeface="Calibri" panose="020F0502020204030204"/>
                </a:endParaRPr>
              </a:p>
            </p:txBody>
          </p:sp>
          <p:sp>
            <p:nvSpPr>
              <p:cNvPr id="108" name="Graphic 34">
                <a:extLst>
                  <a:ext uri="{FF2B5EF4-FFF2-40B4-BE49-F238E27FC236}">
                    <a16:creationId xmlns:a16="http://schemas.microsoft.com/office/drawing/2014/main" id="{43B13E4F-1BE0-4CE5-B7DB-8563A0D9463D}"/>
                  </a:ext>
                </a:extLst>
              </p:cNvPr>
              <p:cNvSpPr>
                <a:spLocks noChangeAspect="1"/>
              </p:cNvSpPr>
              <p:nvPr userDrawn="1"/>
            </p:nvSpPr>
            <p:spPr>
              <a:xfrm rot="10800000" flipH="1" flipV="1">
                <a:off x="7799656" y="0"/>
                <a:ext cx="1626627" cy="6858295"/>
              </a:xfrm>
              <a:custGeom>
                <a:avLst/>
                <a:gdLst>
                  <a:gd name="connsiteX0" fmla="*/ 5860 w 2434661"/>
                  <a:gd name="connsiteY0" fmla="*/ 3586871 h 7563811"/>
                  <a:gd name="connsiteX1" fmla="*/ 750252 w 2434661"/>
                  <a:gd name="connsiteY1" fmla="*/ 7563812 h 7563811"/>
                  <a:gd name="connsiteX2" fmla="*/ 2434662 w 2434661"/>
                  <a:gd name="connsiteY2" fmla="*/ 7563812 h 7563811"/>
                  <a:gd name="connsiteX3" fmla="*/ 2378769 w 2434661"/>
                  <a:gd name="connsiteY3" fmla="*/ 7098777 h 7563811"/>
                  <a:gd name="connsiteX4" fmla="*/ 1137692 w 2434661"/>
                  <a:gd name="connsiteY4" fmla="*/ 3609741 h 7563811"/>
                  <a:gd name="connsiteX5" fmla="*/ 1163098 w 2434661"/>
                  <a:gd name="connsiteY5" fmla="*/ 0 h 7563811"/>
                  <a:gd name="connsiteX6" fmla="*/ 893795 w 2434661"/>
                  <a:gd name="connsiteY6" fmla="*/ 0 h 7563811"/>
                  <a:gd name="connsiteX7" fmla="*/ 5860 w 2434661"/>
                  <a:gd name="connsiteY7" fmla="*/ 3586871 h 756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4661" h="7563811">
                    <a:moveTo>
                      <a:pt x="5860" y="3586871"/>
                    </a:moveTo>
                    <a:cubicBezTo>
                      <a:pt x="-81790" y="5059483"/>
                      <a:pt x="844254" y="6156000"/>
                      <a:pt x="750252" y="7563812"/>
                    </a:cubicBezTo>
                    <a:lnTo>
                      <a:pt x="2434662" y="7563812"/>
                    </a:lnTo>
                    <a:cubicBezTo>
                      <a:pt x="2427040" y="7407530"/>
                      <a:pt x="2407986" y="7251247"/>
                      <a:pt x="2378769" y="7098777"/>
                    </a:cubicBezTo>
                    <a:cubicBezTo>
                      <a:pt x="2156468" y="5923483"/>
                      <a:pt x="1311722" y="4928612"/>
                      <a:pt x="1137692" y="3609741"/>
                    </a:cubicBezTo>
                    <a:cubicBezTo>
                      <a:pt x="990338" y="2477647"/>
                      <a:pt x="1333318" y="1102871"/>
                      <a:pt x="1163098" y="0"/>
                    </a:cubicBezTo>
                    <a:lnTo>
                      <a:pt x="893795" y="0"/>
                    </a:lnTo>
                    <a:cubicBezTo>
                      <a:pt x="1117367" y="1877930"/>
                      <a:pt x="89700" y="2181600"/>
                      <a:pt x="5860" y="3586871"/>
                    </a:cubicBezTo>
                    <a:close/>
                  </a:path>
                </a:pathLst>
              </a:custGeom>
              <a:solidFill>
                <a:schemeClr val="accent4"/>
              </a:solidFill>
              <a:ln w="12692" cap="flat">
                <a:noFill/>
                <a:prstDash val="solid"/>
                <a:miter/>
              </a:ln>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endParaRPr kumimoji="0" lang="nl-NL" sz="1633" b="0" i="0" u="none" strike="noStrike" kern="0" cap="none" spc="0" normalizeH="0" baseline="0" noProof="0">
                  <a:ln>
                    <a:noFill/>
                  </a:ln>
                  <a:solidFill>
                    <a:prstClr val="black"/>
                  </a:solidFill>
                  <a:effectLst/>
                  <a:uLnTx/>
                  <a:uFillTx/>
                  <a:latin typeface="Calibri" panose="020F0502020204030204"/>
                </a:endParaRPr>
              </a:p>
            </p:txBody>
          </p:sp>
        </p:grpSp>
      </p:grpSp>
      <p:sp>
        <p:nvSpPr>
          <p:cNvPr id="5" name="Tekstvak 4"/>
          <p:cNvSpPr txBox="1"/>
          <p:nvPr userDrawn="1"/>
        </p:nvSpPr>
        <p:spPr>
          <a:xfrm>
            <a:off x="-10750" y="-662296"/>
            <a:ext cx="12192000" cy="461665"/>
          </a:xfrm>
          <a:prstGeom prst="rect">
            <a:avLst/>
          </a:prstGeom>
          <a:noFill/>
        </p:spPr>
        <p:txBody>
          <a:bodyPr wrap="square" rtlCol="0">
            <a:spAutoFit/>
          </a:bodyPr>
          <a:lstStyle/>
          <a:p>
            <a:pPr algn="ctr"/>
            <a:r>
              <a:rPr lang="nl-NL" sz="2400" b="0" spc="50" baseline="0">
                <a:solidFill>
                  <a:schemeClr val="accent2"/>
                </a:solidFill>
                <a:latin typeface="+mj-lt"/>
                <a:cs typeface="Calibri" panose="020F0502020204030204" pitchFamily="34" charset="0"/>
              </a:rPr>
              <a:t>Logo slide</a:t>
            </a:r>
          </a:p>
        </p:txBody>
      </p:sp>
      <p:sp>
        <p:nvSpPr>
          <p:cNvPr id="3" name="Titel 2">
            <a:extLst>
              <a:ext uri="{FF2B5EF4-FFF2-40B4-BE49-F238E27FC236}">
                <a16:creationId xmlns:a16="http://schemas.microsoft.com/office/drawing/2014/main" id="{9C75EC70-7F42-4BDA-A7A4-1B42B53FCE8E}"/>
              </a:ext>
            </a:extLst>
          </p:cNvPr>
          <p:cNvSpPr>
            <a:spLocks noGrp="1"/>
          </p:cNvSpPr>
          <p:nvPr>
            <p:ph type="title" hasCustomPrompt="1"/>
          </p:nvPr>
        </p:nvSpPr>
        <p:spPr>
          <a:xfrm>
            <a:off x="813520" y="517370"/>
            <a:ext cx="2194085" cy="1538678"/>
          </a:xfrm>
        </p:spPr>
        <p:txBody>
          <a:bodyPr anchor="t"/>
          <a:lstStyle>
            <a:lvl1pPr>
              <a:defRPr b="0">
                <a:solidFill>
                  <a:schemeClr val="bg1"/>
                </a:solidFill>
              </a:defRPr>
            </a:lvl1pPr>
          </a:lstStyle>
          <a:p>
            <a:r>
              <a:rPr lang="nl-NL"/>
              <a:t>Plaats hier </a:t>
            </a:r>
            <a:br>
              <a:rPr lang="nl-NL"/>
            </a:br>
            <a:r>
              <a:rPr lang="nl-NL"/>
              <a:t>een titel</a:t>
            </a:r>
          </a:p>
        </p:txBody>
      </p:sp>
      <p:sp>
        <p:nvSpPr>
          <p:cNvPr id="75" name="Tijdelijke aanduiding voor afbeelding 74">
            <a:extLst>
              <a:ext uri="{FF2B5EF4-FFF2-40B4-BE49-F238E27FC236}">
                <a16:creationId xmlns:a16="http://schemas.microsoft.com/office/drawing/2014/main" id="{19D26856-B9DF-494C-85D6-E71741706FC4}"/>
              </a:ext>
            </a:extLst>
          </p:cNvPr>
          <p:cNvSpPr>
            <a:spLocks noGrp="1"/>
          </p:cNvSpPr>
          <p:nvPr>
            <p:ph type="pic" sz="quarter" idx="14" hasCustomPrompt="1"/>
          </p:nvPr>
        </p:nvSpPr>
        <p:spPr>
          <a:xfrm>
            <a:off x="4835259" y="552296"/>
            <a:ext cx="1300214" cy="455773"/>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78" name="Tijdelijke aanduiding voor afbeelding 77">
            <a:extLst>
              <a:ext uri="{FF2B5EF4-FFF2-40B4-BE49-F238E27FC236}">
                <a16:creationId xmlns:a16="http://schemas.microsoft.com/office/drawing/2014/main" id="{561DF0DE-DB08-472F-B2CC-213CB4B9D936}"/>
              </a:ext>
            </a:extLst>
          </p:cNvPr>
          <p:cNvSpPr>
            <a:spLocks noGrp="1"/>
          </p:cNvSpPr>
          <p:nvPr>
            <p:ph type="pic" sz="quarter" idx="15" hasCustomPrompt="1"/>
          </p:nvPr>
        </p:nvSpPr>
        <p:spPr>
          <a:xfrm>
            <a:off x="4835259" y="1142561"/>
            <a:ext cx="1300214" cy="455773"/>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79" name="Tijdelijke aanduiding voor afbeelding 78">
            <a:extLst>
              <a:ext uri="{FF2B5EF4-FFF2-40B4-BE49-F238E27FC236}">
                <a16:creationId xmlns:a16="http://schemas.microsoft.com/office/drawing/2014/main" id="{45F5706C-C71C-4252-BF76-D36558D25B51}"/>
              </a:ext>
            </a:extLst>
          </p:cNvPr>
          <p:cNvSpPr>
            <a:spLocks noGrp="1"/>
          </p:cNvSpPr>
          <p:nvPr>
            <p:ph type="pic" sz="quarter" idx="16" hasCustomPrompt="1"/>
          </p:nvPr>
        </p:nvSpPr>
        <p:spPr>
          <a:xfrm>
            <a:off x="6643363" y="552296"/>
            <a:ext cx="1300214" cy="455773"/>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80" name="Tijdelijke aanduiding voor afbeelding 79">
            <a:extLst>
              <a:ext uri="{FF2B5EF4-FFF2-40B4-BE49-F238E27FC236}">
                <a16:creationId xmlns:a16="http://schemas.microsoft.com/office/drawing/2014/main" id="{12DA2CB3-8277-414C-9420-7B8642A49D04}"/>
              </a:ext>
            </a:extLst>
          </p:cNvPr>
          <p:cNvSpPr>
            <a:spLocks noGrp="1"/>
          </p:cNvSpPr>
          <p:nvPr>
            <p:ph type="pic" sz="quarter" idx="17" hasCustomPrompt="1"/>
          </p:nvPr>
        </p:nvSpPr>
        <p:spPr>
          <a:xfrm>
            <a:off x="6643363" y="1142561"/>
            <a:ext cx="1300214" cy="455773"/>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81" name="Tijdelijke aanduiding voor afbeelding 80">
            <a:extLst>
              <a:ext uri="{FF2B5EF4-FFF2-40B4-BE49-F238E27FC236}">
                <a16:creationId xmlns:a16="http://schemas.microsoft.com/office/drawing/2014/main" id="{017D0F29-4ADD-414C-97CA-7E19FB91C294}"/>
              </a:ext>
            </a:extLst>
          </p:cNvPr>
          <p:cNvSpPr>
            <a:spLocks noGrp="1"/>
          </p:cNvSpPr>
          <p:nvPr>
            <p:ph type="pic" sz="quarter" idx="18" hasCustomPrompt="1"/>
          </p:nvPr>
        </p:nvSpPr>
        <p:spPr>
          <a:xfrm>
            <a:off x="8446653" y="552296"/>
            <a:ext cx="1300214" cy="455773"/>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82" name="Tijdelijke aanduiding voor afbeelding 81">
            <a:extLst>
              <a:ext uri="{FF2B5EF4-FFF2-40B4-BE49-F238E27FC236}">
                <a16:creationId xmlns:a16="http://schemas.microsoft.com/office/drawing/2014/main" id="{012698D1-FB79-4CBF-8F88-B59FDE25DAB5}"/>
              </a:ext>
            </a:extLst>
          </p:cNvPr>
          <p:cNvSpPr>
            <a:spLocks noGrp="1"/>
          </p:cNvSpPr>
          <p:nvPr>
            <p:ph type="pic" sz="quarter" idx="19" hasCustomPrompt="1"/>
          </p:nvPr>
        </p:nvSpPr>
        <p:spPr>
          <a:xfrm>
            <a:off x="8446653" y="1142561"/>
            <a:ext cx="1300214" cy="455773"/>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89" name="Tijdelijke aanduiding voor afbeelding 88">
            <a:extLst>
              <a:ext uri="{FF2B5EF4-FFF2-40B4-BE49-F238E27FC236}">
                <a16:creationId xmlns:a16="http://schemas.microsoft.com/office/drawing/2014/main" id="{A3D72D38-13AD-4E55-AF6D-AC4224BB1773}"/>
              </a:ext>
            </a:extLst>
          </p:cNvPr>
          <p:cNvSpPr>
            <a:spLocks noGrp="1"/>
          </p:cNvSpPr>
          <p:nvPr>
            <p:ph type="pic" sz="quarter" idx="20" hasCustomPrompt="1"/>
          </p:nvPr>
        </p:nvSpPr>
        <p:spPr>
          <a:xfrm>
            <a:off x="4835259" y="1732826"/>
            <a:ext cx="1300214" cy="455773"/>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90" name="Tijdelijke aanduiding voor afbeelding 89">
            <a:extLst>
              <a:ext uri="{FF2B5EF4-FFF2-40B4-BE49-F238E27FC236}">
                <a16:creationId xmlns:a16="http://schemas.microsoft.com/office/drawing/2014/main" id="{1F8C3F00-A1E6-4D09-93A6-CF15A82BEDC4}"/>
              </a:ext>
            </a:extLst>
          </p:cNvPr>
          <p:cNvSpPr>
            <a:spLocks noGrp="1"/>
          </p:cNvSpPr>
          <p:nvPr>
            <p:ph type="pic" sz="quarter" idx="21" hasCustomPrompt="1"/>
          </p:nvPr>
        </p:nvSpPr>
        <p:spPr>
          <a:xfrm>
            <a:off x="4835259" y="2323091"/>
            <a:ext cx="1300214" cy="455773"/>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91" name="Tijdelijke aanduiding voor afbeelding 90">
            <a:extLst>
              <a:ext uri="{FF2B5EF4-FFF2-40B4-BE49-F238E27FC236}">
                <a16:creationId xmlns:a16="http://schemas.microsoft.com/office/drawing/2014/main" id="{6FA4E182-DA82-4EFF-BD8E-6FA27BA19345}"/>
              </a:ext>
            </a:extLst>
          </p:cNvPr>
          <p:cNvSpPr>
            <a:spLocks noGrp="1"/>
          </p:cNvSpPr>
          <p:nvPr>
            <p:ph type="pic" sz="quarter" idx="22" hasCustomPrompt="1"/>
          </p:nvPr>
        </p:nvSpPr>
        <p:spPr>
          <a:xfrm>
            <a:off x="6643363" y="1732826"/>
            <a:ext cx="1300214" cy="455773"/>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92" name="Tijdelijke aanduiding voor afbeelding 91">
            <a:extLst>
              <a:ext uri="{FF2B5EF4-FFF2-40B4-BE49-F238E27FC236}">
                <a16:creationId xmlns:a16="http://schemas.microsoft.com/office/drawing/2014/main" id="{FEC69832-E2BC-4D11-9ECF-78431C502968}"/>
              </a:ext>
            </a:extLst>
          </p:cNvPr>
          <p:cNvSpPr>
            <a:spLocks noGrp="1"/>
          </p:cNvSpPr>
          <p:nvPr>
            <p:ph type="pic" sz="quarter" idx="23" hasCustomPrompt="1"/>
          </p:nvPr>
        </p:nvSpPr>
        <p:spPr>
          <a:xfrm>
            <a:off x="6643363" y="2323091"/>
            <a:ext cx="1300214" cy="455773"/>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93" name="Tijdelijke aanduiding voor afbeelding 92">
            <a:extLst>
              <a:ext uri="{FF2B5EF4-FFF2-40B4-BE49-F238E27FC236}">
                <a16:creationId xmlns:a16="http://schemas.microsoft.com/office/drawing/2014/main" id="{453F6354-B968-4023-A04E-4AD2BA72D51F}"/>
              </a:ext>
            </a:extLst>
          </p:cNvPr>
          <p:cNvSpPr>
            <a:spLocks noGrp="1"/>
          </p:cNvSpPr>
          <p:nvPr>
            <p:ph type="pic" sz="quarter" idx="24" hasCustomPrompt="1"/>
          </p:nvPr>
        </p:nvSpPr>
        <p:spPr>
          <a:xfrm>
            <a:off x="8446653" y="1732826"/>
            <a:ext cx="1300214" cy="455773"/>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94" name="Tijdelijke aanduiding voor afbeelding 93">
            <a:extLst>
              <a:ext uri="{FF2B5EF4-FFF2-40B4-BE49-F238E27FC236}">
                <a16:creationId xmlns:a16="http://schemas.microsoft.com/office/drawing/2014/main" id="{5B253EC0-9D6B-4505-82C7-AABC6F643E57}"/>
              </a:ext>
            </a:extLst>
          </p:cNvPr>
          <p:cNvSpPr>
            <a:spLocks noGrp="1"/>
          </p:cNvSpPr>
          <p:nvPr>
            <p:ph type="pic" sz="quarter" idx="25" hasCustomPrompt="1"/>
          </p:nvPr>
        </p:nvSpPr>
        <p:spPr>
          <a:xfrm>
            <a:off x="8446653" y="2323091"/>
            <a:ext cx="1300214" cy="455773"/>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95" name="Tijdelijke aanduiding voor afbeelding 94">
            <a:extLst>
              <a:ext uri="{FF2B5EF4-FFF2-40B4-BE49-F238E27FC236}">
                <a16:creationId xmlns:a16="http://schemas.microsoft.com/office/drawing/2014/main" id="{2E31FB2F-5EAB-4348-B796-3FA24D186599}"/>
              </a:ext>
            </a:extLst>
          </p:cNvPr>
          <p:cNvSpPr>
            <a:spLocks noGrp="1"/>
          </p:cNvSpPr>
          <p:nvPr>
            <p:ph type="pic" sz="quarter" idx="26" hasCustomPrompt="1"/>
          </p:nvPr>
        </p:nvSpPr>
        <p:spPr>
          <a:xfrm>
            <a:off x="4835259" y="4093886"/>
            <a:ext cx="1300214" cy="455773"/>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96" name="Tijdelijke aanduiding voor afbeelding 95">
            <a:extLst>
              <a:ext uri="{FF2B5EF4-FFF2-40B4-BE49-F238E27FC236}">
                <a16:creationId xmlns:a16="http://schemas.microsoft.com/office/drawing/2014/main" id="{9346223A-EFB4-4B21-A239-107B5559C810}"/>
              </a:ext>
            </a:extLst>
          </p:cNvPr>
          <p:cNvSpPr>
            <a:spLocks noGrp="1"/>
          </p:cNvSpPr>
          <p:nvPr>
            <p:ph type="pic" sz="quarter" idx="27" hasCustomPrompt="1"/>
          </p:nvPr>
        </p:nvSpPr>
        <p:spPr>
          <a:xfrm>
            <a:off x="4835259" y="4684151"/>
            <a:ext cx="1300214" cy="455773"/>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97" name="Tijdelijke aanduiding voor afbeelding 96">
            <a:extLst>
              <a:ext uri="{FF2B5EF4-FFF2-40B4-BE49-F238E27FC236}">
                <a16:creationId xmlns:a16="http://schemas.microsoft.com/office/drawing/2014/main" id="{26494F26-6801-4217-9B1E-785D1D3CFFF1}"/>
              </a:ext>
            </a:extLst>
          </p:cNvPr>
          <p:cNvSpPr>
            <a:spLocks noGrp="1"/>
          </p:cNvSpPr>
          <p:nvPr>
            <p:ph type="pic" sz="quarter" idx="28" hasCustomPrompt="1"/>
          </p:nvPr>
        </p:nvSpPr>
        <p:spPr>
          <a:xfrm>
            <a:off x="6643363" y="4093886"/>
            <a:ext cx="1300214" cy="455773"/>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98" name="Tijdelijke aanduiding voor afbeelding 97">
            <a:extLst>
              <a:ext uri="{FF2B5EF4-FFF2-40B4-BE49-F238E27FC236}">
                <a16:creationId xmlns:a16="http://schemas.microsoft.com/office/drawing/2014/main" id="{05467C5A-82FF-46E3-BA72-BD19FB80D3E9}"/>
              </a:ext>
            </a:extLst>
          </p:cNvPr>
          <p:cNvSpPr>
            <a:spLocks noGrp="1"/>
          </p:cNvSpPr>
          <p:nvPr>
            <p:ph type="pic" sz="quarter" idx="29" hasCustomPrompt="1"/>
          </p:nvPr>
        </p:nvSpPr>
        <p:spPr>
          <a:xfrm>
            <a:off x="6643363" y="4684151"/>
            <a:ext cx="1300214" cy="455773"/>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99" name="Tijdelijke aanduiding voor afbeelding 98">
            <a:extLst>
              <a:ext uri="{FF2B5EF4-FFF2-40B4-BE49-F238E27FC236}">
                <a16:creationId xmlns:a16="http://schemas.microsoft.com/office/drawing/2014/main" id="{A54F3BE1-3DE6-4567-8AE9-FA0C884B008B}"/>
              </a:ext>
            </a:extLst>
          </p:cNvPr>
          <p:cNvSpPr>
            <a:spLocks noGrp="1"/>
          </p:cNvSpPr>
          <p:nvPr>
            <p:ph type="pic" sz="quarter" idx="30" hasCustomPrompt="1"/>
          </p:nvPr>
        </p:nvSpPr>
        <p:spPr>
          <a:xfrm>
            <a:off x="8446653" y="4093886"/>
            <a:ext cx="1300214" cy="455773"/>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100" name="Tijdelijke aanduiding voor afbeelding 99">
            <a:extLst>
              <a:ext uri="{FF2B5EF4-FFF2-40B4-BE49-F238E27FC236}">
                <a16:creationId xmlns:a16="http://schemas.microsoft.com/office/drawing/2014/main" id="{EFE38C9E-FB22-4096-9452-3778D8DE52E0}"/>
              </a:ext>
            </a:extLst>
          </p:cNvPr>
          <p:cNvSpPr>
            <a:spLocks noGrp="1"/>
          </p:cNvSpPr>
          <p:nvPr>
            <p:ph type="pic" sz="quarter" idx="31" hasCustomPrompt="1"/>
          </p:nvPr>
        </p:nvSpPr>
        <p:spPr>
          <a:xfrm>
            <a:off x="8446653" y="4684151"/>
            <a:ext cx="1300214" cy="455773"/>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101" name="Tijdelijke aanduiding voor afbeelding 100">
            <a:extLst>
              <a:ext uri="{FF2B5EF4-FFF2-40B4-BE49-F238E27FC236}">
                <a16:creationId xmlns:a16="http://schemas.microsoft.com/office/drawing/2014/main" id="{4C9CFCDE-FAD8-4BEB-AA42-EE9F14E06DB0}"/>
              </a:ext>
            </a:extLst>
          </p:cNvPr>
          <p:cNvSpPr>
            <a:spLocks noGrp="1"/>
          </p:cNvSpPr>
          <p:nvPr>
            <p:ph type="pic" sz="quarter" idx="32" hasCustomPrompt="1"/>
          </p:nvPr>
        </p:nvSpPr>
        <p:spPr>
          <a:xfrm>
            <a:off x="4835259" y="5274416"/>
            <a:ext cx="1300214" cy="455773"/>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102" name="Tijdelijke aanduiding voor afbeelding 101">
            <a:extLst>
              <a:ext uri="{FF2B5EF4-FFF2-40B4-BE49-F238E27FC236}">
                <a16:creationId xmlns:a16="http://schemas.microsoft.com/office/drawing/2014/main" id="{35087C55-5032-45D6-8A6D-9A797645507E}"/>
              </a:ext>
            </a:extLst>
          </p:cNvPr>
          <p:cNvSpPr>
            <a:spLocks noGrp="1"/>
          </p:cNvSpPr>
          <p:nvPr>
            <p:ph type="pic" sz="quarter" idx="33" hasCustomPrompt="1"/>
          </p:nvPr>
        </p:nvSpPr>
        <p:spPr>
          <a:xfrm>
            <a:off x="4835259" y="5864682"/>
            <a:ext cx="1300214" cy="455773"/>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103" name="Tijdelijke aanduiding voor afbeelding 102">
            <a:extLst>
              <a:ext uri="{FF2B5EF4-FFF2-40B4-BE49-F238E27FC236}">
                <a16:creationId xmlns:a16="http://schemas.microsoft.com/office/drawing/2014/main" id="{81F3A3DD-4834-4C88-8B3E-0485E6E3C12B}"/>
              </a:ext>
            </a:extLst>
          </p:cNvPr>
          <p:cNvSpPr>
            <a:spLocks noGrp="1"/>
          </p:cNvSpPr>
          <p:nvPr>
            <p:ph type="pic" sz="quarter" idx="34" hasCustomPrompt="1"/>
          </p:nvPr>
        </p:nvSpPr>
        <p:spPr>
          <a:xfrm>
            <a:off x="6643363" y="5274416"/>
            <a:ext cx="1300214" cy="455773"/>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104" name="Tijdelijke aanduiding voor afbeelding 103">
            <a:extLst>
              <a:ext uri="{FF2B5EF4-FFF2-40B4-BE49-F238E27FC236}">
                <a16:creationId xmlns:a16="http://schemas.microsoft.com/office/drawing/2014/main" id="{D5F36146-6682-44AA-91D3-5B52E4A8BD11}"/>
              </a:ext>
            </a:extLst>
          </p:cNvPr>
          <p:cNvSpPr>
            <a:spLocks noGrp="1"/>
          </p:cNvSpPr>
          <p:nvPr>
            <p:ph type="pic" sz="quarter" idx="35" hasCustomPrompt="1"/>
          </p:nvPr>
        </p:nvSpPr>
        <p:spPr>
          <a:xfrm>
            <a:off x="6643363" y="5864682"/>
            <a:ext cx="1300214" cy="455773"/>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105" name="Tijdelijke aanduiding voor afbeelding 104">
            <a:extLst>
              <a:ext uri="{FF2B5EF4-FFF2-40B4-BE49-F238E27FC236}">
                <a16:creationId xmlns:a16="http://schemas.microsoft.com/office/drawing/2014/main" id="{98C89495-6E46-49BD-86B2-CC71FBDA7147}"/>
              </a:ext>
            </a:extLst>
          </p:cNvPr>
          <p:cNvSpPr>
            <a:spLocks noGrp="1"/>
          </p:cNvSpPr>
          <p:nvPr>
            <p:ph type="pic" sz="quarter" idx="36" hasCustomPrompt="1"/>
          </p:nvPr>
        </p:nvSpPr>
        <p:spPr>
          <a:xfrm>
            <a:off x="8446653" y="5274416"/>
            <a:ext cx="1300214" cy="455773"/>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106" name="Tijdelijke aanduiding voor afbeelding 105">
            <a:extLst>
              <a:ext uri="{FF2B5EF4-FFF2-40B4-BE49-F238E27FC236}">
                <a16:creationId xmlns:a16="http://schemas.microsoft.com/office/drawing/2014/main" id="{D8884AEE-715F-4F07-AADB-9B30E935C608}"/>
              </a:ext>
            </a:extLst>
          </p:cNvPr>
          <p:cNvSpPr>
            <a:spLocks noGrp="1"/>
          </p:cNvSpPr>
          <p:nvPr>
            <p:ph type="pic" sz="quarter" idx="37" hasCustomPrompt="1"/>
          </p:nvPr>
        </p:nvSpPr>
        <p:spPr>
          <a:xfrm>
            <a:off x="8446653" y="5864682"/>
            <a:ext cx="1300214" cy="455773"/>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56" name="Tijdelijke aanduiding voor afbeelding 94">
            <a:extLst>
              <a:ext uri="{FF2B5EF4-FFF2-40B4-BE49-F238E27FC236}">
                <a16:creationId xmlns:a16="http://schemas.microsoft.com/office/drawing/2014/main" id="{18A1D1BC-9DA1-4B09-908F-447A9C1EE52F}"/>
              </a:ext>
            </a:extLst>
          </p:cNvPr>
          <p:cNvSpPr>
            <a:spLocks noGrp="1"/>
          </p:cNvSpPr>
          <p:nvPr>
            <p:ph type="pic" sz="quarter" idx="38" hasCustomPrompt="1"/>
          </p:nvPr>
        </p:nvSpPr>
        <p:spPr>
          <a:xfrm>
            <a:off x="4835259" y="2913356"/>
            <a:ext cx="1300214" cy="455773"/>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57" name="Tijdelijke aanduiding voor afbeelding 95">
            <a:extLst>
              <a:ext uri="{FF2B5EF4-FFF2-40B4-BE49-F238E27FC236}">
                <a16:creationId xmlns:a16="http://schemas.microsoft.com/office/drawing/2014/main" id="{ACB16098-C632-4ECB-B000-85CD7231E0EE}"/>
              </a:ext>
            </a:extLst>
          </p:cNvPr>
          <p:cNvSpPr>
            <a:spLocks noGrp="1"/>
          </p:cNvSpPr>
          <p:nvPr>
            <p:ph type="pic" sz="quarter" idx="39" hasCustomPrompt="1"/>
          </p:nvPr>
        </p:nvSpPr>
        <p:spPr>
          <a:xfrm>
            <a:off x="4835259" y="3503621"/>
            <a:ext cx="1300214" cy="455773"/>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58" name="Tijdelijke aanduiding voor afbeelding 96">
            <a:extLst>
              <a:ext uri="{FF2B5EF4-FFF2-40B4-BE49-F238E27FC236}">
                <a16:creationId xmlns:a16="http://schemas.microsoft.com/office/drawing/2014/main" id="{B0874849-0A1E-4CAB-B39C-8E6D2E992E21}"/>
              </a:ext>
            </a:extLst>
          </p:cNvPr>
          <p:cNvSpPr>
            <a:spLocks noGrp="1"/>
          </p:cNvSpPr>
          <p:nvPr>
            <p:ph type="pic" sz="quarter" idx="40" hasCustomPrompt="1"/>
          </p:nvPr>
        </p:nvSpPr>
        <p:spPr>
          <a:xfrm>
            <a:off x="6643363" y="2913356"/>
            <a:ext cx="1300214" cy="455773"/>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59" name="Tijdelijke aanduiding voor afbeelding 97">
            <a:extLst>
              <a:ext uri="{FF2B5EF4-FFF2-40B4-BE49-F238E27FC236}">
                <a16:creationId xmlns:a16="http://schemas.microsoft.com/office/drawing/2014/main" id="{27CC5D14-17B4-49E1-9196-B8444925BF8A}"/>
              </a:ext>
            </a:extLst>
          </p:cNvPr>
          <p:cNvSpPr>
            <a:spLocks noGrp="1"/>
          </p:cNvSpPr>
          <p:nvPr>
            <p:ph type="pic" sz="quarter" idx="41" hasCustomPrompt="1"/>
          </p:nvPr>
        </p:nvSpPr>
        <p:spPr>
          <a:xfrm>
            <a:off x="6643363" y="3503621"/>
            <a:ext cx="1300214" cy="455773"/>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60" name="Tijdelijke aanduiding voor afbeelding 98">
            <a:extLst>
              <a:ext uri="{FF2B5EF4-FFF2-40B4-BE49-F238E27FC236}">
                <a16:creationId xmlns:a16="http://schemas.microsoft.com/office/drawing/2014/main" id="{BF6208BC-7448-48C3-95F1-5E5B15680D44}"/>
              </a:ext>
            </a:extLst>
          </p:cNvPr>
          <p:cNvSpPr>
            <a:spLocks noGrp="1"/>
          </p:cNvSpPr>
          <p:nvPr>
            <p:ph type="pic" sz="quarter" idx="42" hasCustomPrompt="1"/>
          </p:nvPr>
        </p:nvSpPr>
        <p:spPr>
          <a:xfrm>
            <a:off x="8446653" y="2913356"/>
            <a:ext cx="1300214" cy="455773"/>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61" name="Tijdelijke aanduiding voor afbeelding 99">
            <a:extLst>
              <a:ext uri="{FF2B5EF4-FFF2-40B4-BE49-F238E27FC236}">
                <a16:creationId xmlns:a16="http://schemas.microsoft.com/office/drawing/2014/main" id="{AC02ED49-3293-4B36-84D5-D0FD77105985}"/>
              </a:ext>
            </a:extLst>
          </p:cNvPr>
          <p:cNvSpPr>
            <a:spLocks noGrp="1"/>
          </p:cNvSpPr>
          <p:nvPr>
            <p:ph type="pic" sz="quarter" idx="43" hasCustomPrompt="1"/>
          </p:nvPr>
        </p:nvSpPr>
        <p:spPr>
          <a:xfrm>
            <a:off x="8446653" y="3503621"/>
            <a:ext cx="1300214" cy="455773"/>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grpSp>
        <p:nvGrpSpPr>
          <p:cNvPr id="62" name="INSTRUCTIE">
            <a:extLst>
              <a:ext uri="{FF2B5EF4-FFF2-40B4-BE49-F238E27FC236}">
                <a16:creationId xmlns:a16="http://schemas.microsoft.com/office/drawing/2014/main" id="{414BBB4C-D17A-402E-8EF7-DF48148CEF00}"/>
              </a:ext>
            </a:extLst>
          </p:cNvPr>
          <p:cNvGrpSpPr/>
          <p:nvPr userDrawn="1"/>
        </p:nvGrpSpPr>
        <p:grpSpPr>
          <a:xfrm>
            <a:off x="12377595" y="0"/>
            <a:ext cx="3693386" cy="6769481"/>
            <a:chOff x="-3786437" y="0"/>
            <a:chExt cx="3693386" cy="6769481"/>
          </a:xfrm>
        </p:grpSpPr>
        <p:sp>
          <p:nvSpPr>
            <p:cNvPr id="63" name="Rechthoek 62">
              <a:extLst>
                <a:ext uri="{FF2B5EF4-FFF2-40B4-BE49-F238E27FC236}">
                  <a16:creationId xmlns:a16="http://schemas.microsoft.com/office/drawing/2014/main" id="{0227BE93-680C-4438-9EC1-EB6C98256F99}"/>
                </a:ext>
              </a:extLst>
            </p:cNvPr>
            <p:cNvSpPr/>
            <p:nvPr userDrawn="1"/>
          </p:nvSpPr>
          <p:spPr>
            <a:xfrm>
              <a:off x="-3786437" y="5941481"/>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b="1" cap="all" baseline="0" noProof="0">
                  <a:solidFill>
                    <a:srgbClr val="211F26"/>
                  </a:solidFill>
                  <a:latin typeface="Calibri" panose="020F0502020204030204" pitchFamily="34" charset="0"/>
                  <a:cs typeface="Calibri" panose="020F0502020204030204" pitchFamily="34" charset="0"/>
                </a:rPr>
              </a:br>
              <a:r>
                <a:rPr lang="nl-NL" sz="1200" kern="1200" cap="none" baseline="0" noProof="0">
                  <a:solidFill>
                    <a:srgbClr val="211F26"/>
                  </a:solidFill>
                  <a:latin typeface="Calibri" panose="020F0502020204030204" pitchFamily="34" charset="0"/>
                  <a:ea typeface="+mn-ea"/>
                  <a:cs typeface="Calibri" panose="020F0502020204030204" pitchFamily="34" charset="0"/>
                </a:rPr>
                <a:t>Ga naar de tab</a:t>
              </a:r>
              <a:r>
                <a:rPr lang="nl-NL" sz="1200" b="1" cap="all" baseline="0" noProof="0">
                  <a:solidFill>
                    <a:srgbClr val="211F26"/>
                  </a:solidFill>
                  <a:latin typeface="Calibri" panose="020F0502020204030204" pitchFamily="34" charset="0"/>
                  <a:cs typeface="Calibri" panose="020F0502020204030204" pitchFamily="34" charset="0"/>
                </a:rPr>
                <a:t> 'SLIDEBUILDER’ </a:t>
              </a:r>
              <a:r>
                <a:rPr lang="nl-NL" sz="1200" kern="1200" cap="none" baseline="0" noProof="0">
                  <a:solidFill>
                    <a:srgbClr val="211F26"/>
                  </a:solidFill>
                  <a:latin typeface="Calibri" panose="020F0502020204030204" pitchFamily="34" charset="0"/>
                  <a:ea typeface="+mn-ea"/>
                  <a:cs typeface="Calibri" panose="020F0502020204030204" pitchFamily="34" charset="0"/>
                </a:rPr>
                <a:t>en klik</a:t>
              </a:r>
              <a:br>
                <a:rPr lang="nl-NL" sz="1200" kern="1200" cap="none" baseline="0" noProof="0">
                  <a:solidFill>
                    <a:srgbClr val="211F26"/>
                  </a:solidFill>
                  <a:latin typeface="Calibri" panose="020F0502020204030204" pitchFamily="34" charset="0"/>
                  <a:ea typeface="+mn-ea"/>
                  <a:cs typeface="Calibri" panose="020F0502020204030204" pitchFamily="34" charset="0"/>
                </a:rPr>
              </a:br>
              <a:r>
                <a:rPr lang="nl-NL" sz="1200" kern="1200" cap="none" baseline="0" noProof="0">
                  <a:solidFill>
                    <a:srgbClr val="211F26"/>
                  </a:solidFill>
                  <a:latin typeface="Calibri" panose="020F0502020204030204" pitchFamily="34" charset="0"/>
                  <a:ea typeface="+mn-ea"/>
                  <a:cs typeface="Calibri" panose="020F0502020204030204" pitchFamily="34" charset="0"/>
                </a:rPr>
                <a:t>op de knop </a:t>
              </a:r>
              <a:r>
                <a:rPr lang="nl-NL" sz="1200" b="1" cap="all" baseline="0" noProof="0">
                  <a:solidFill>
                    <a:srgbClr val="211F26"/>
                  </a:solidFill>
                  <a:latin typeface="Calibri" panose="020F0502020204030204" pitchFamily="34" charset="0"/>
                  <a:cs typeface="Calibri" panose="020F0502020204030204" pitchFamily="34" charset="0"/>
                </a:rPr>
                <a:t>‘Inspiratie'</a:t>
              </a:r>
            </a:p>
          </p:txBody>
        </p:sp>
        <p:grpSp>
          <p:nvGrpSpPr>
            <p:cNvPr id="64" name="INSTRUCTIES">
              <a:extLst>
                <a:ext uri="{FF2B5EF4-FFF2-40B4-BE49-F238E27FC236}">
                  <a16:creationId xmlns:a16="http://schemas.microsoft.com/office/drawing/2014/main" id="{85ACAF65-1025-4FD3-8045-B769EE564914}"/>
                </a:ext>
              </a:extLst>
            </p:cNvPr>
            <p:cNvGrpSpPr/>
            <p:nvPr userDrawn="1"/>
          </p:nvGrpSpPr>
          <p:grpSpPr>
            <a:xfrm>
              <a:off x="-3786437" y="0"/>
              <a:ext cx="3693386" cy="6089184"/>
              <a:chOff x="-3786437" y="0"/>
              <a:chExt cx="3693386" cy="6089184"/>
            </a:xfrm>
          </p:grpSpPr>
          <p:sp>
            <p:nvSpPr>
              <p:cNvPr id="76" name="Rechthoek 75">
                <a:extLst>
                  <a:ext uri="{FF2B5EF4-FFF2-40B4-BE49-F238E27FC236}">
                    <a16:creationId xmlns:a16="http://schemas.microsoft.com/office/drawing/2014/main" id="{49231F6A-E530-465C-83B0-E83A54EC1894}"/>
                  </a:ext>
                </a:extLst>
              </p:cNvPr>
              <p:cNvSpPr/>
              <p:nvPr userDrawn="1"/>
            </p:nvSpPr>
            <p:spPr>
              <a:xfrm>
                <a:off x="-3786437" y="0"/>
                <a:ext cx="3593091" cy="5936662"/>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Logo invoegen/opmaken</a:t>
                </a:r>
              </a:p>
            </p:txBody>
          </p:sp>
          <p:sp>
            <p:nvSpPr>
              <p:cNvPr id="77" name="Ovaal 76">
                <a:extLst>
                  <a:ext uri="{FF2B5EF4-FFF2-40B4-BE49-F238E27FC236}">
                    <a16:creationId xmlns:a16="http://schemas.microsoft.com/office/drawing/2014/main" id="{A4E3F99F-7774-42D7-B92F-528219B56E39}"/>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3" name="Rechthoek 82">
                <a:extLst>
                  <a:ext uri="{FF2B5EF4-FFF2-40B4-BE49-F238E27FC236}">
                    <a16:creationId xmlns:a16="http://schemas.microsoft.com/office/drawing/2014/main" id="{FBCA6053-B702-40DD-AE7A-B0EDD90EE235}"/>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het bestaande logo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 logo in te voegen</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4" name="Groep 83">
                <a:extLst>
                  <a:ext uri="{FF2B5EF4-FFF2-40B4-BE49-F238E27FC236}">
                    <a16:creationId xmlns:a16="http://schemas.microsoft.com/office/drawing/2014/main" id="{FC13CA14-46B5-4A14-A497-CE596C41223E}"/>
                  </a:ext>
                </a:extLst>
              </p:cNvPr>
              <p:cNvGrpSpPr/>
              <p:nvPr userDrawn="1"/>
            </p:nvGrpSpPr>
            <p:grpSpPr>
              <a:xfrm>
                <a:off x="-3316179" y="1231351"/>
                <a:ext cx="294789" cy="318834"/>
                <a:chOff x="14466489" y="1001522"/>
                <a:chExt cx="290627" cy="314333"/>
              </a:xfrm>
            </p:grpSpPr>
            <p:sp>
              <p:nvSpPr>
                <p:cNvPr id="157" name="Rechthoek 156">
                  <a:extLst>
                    <a:ext uri="{FF2B5EF4-FFF2-40B4-BE49-F238E27FC236}">
                      <a16:creationId xmlns:a16="http://schemas.microsoft.com/office/drawing/2014/main" id="{717A31AD-9E79-479D-AA6F-14982CBCB3DB}"/>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58" name="Ovaal 157">
                  <a:extLst>
                    <a:ext uri="{FF2B5EF4-FFF2-40B4-BE49-F238E27FC236}">
                      <a16:creationId xmlns:a16="http://schemas.microsoft.com/office/drawing/2014/main" id="{84F15665-EC1D-4D7A-A776-B17DA7F79DBA}"/>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59" name="Vrije vorm: vorm 158">
                  <a:extLst>
                    <a:ext uri="{FF2B5EF4-FFF2-40B4-BE49-F238E27FC236}">
                      <a16:creationId xmlns:a16="http://schemas.microsoft.com/office/drawing/2014/main" id="{0C2DAA38-D5DE-4575-8DE5-C3C8F91BABCA}"/>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60" name="Rechthoek: afgeronde hoeken 159">
                  <a:extLst>
                    <a:ext uri="{FF2B5EF4-FFF2-40B4-BE49-F238E27FC236}">
                      <a16:creationId xmlns:a16="http://schemas.microsoft.com/office/drawing/2014/main" id="{AB3E6E72-3F4A-4B66-AF62-B98696FCC04A}"/>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cxnSp>
              <p:nvCxnSpPr>
                <p:cNvPr id="161" name="Rechte verbindingslijn 160">
                  <a:extLst>
                    <a:ext uri="{FF2B5EF4-FFF2-40B4-BE49-F238E27FC236}">
                      <a16:creationId xmlns:a16="http://schemas.microsoft.com/office/drawing/2014/main" id="{9DE5366E-F96D-42B7-9282-55231EA5E9B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2" name="Rechte verbindingslijn 161">
                  <a:extLst>
                    <a:ext uri="{FF2B5EF4-FFF2-40B4-BE49-F238E27FC236}">
                      <a16:creationId xmlns:a16="http://schemas.microsoft.com/office/drawing/2014/main" id="{DE214210-FE05-4175-86AF-9A5EB63CCF20}"/>
                    </a:ext>
                  </a:extLst>
                </p:cNvPr>
                <p:cNvCxnSpPr>
                  <a:cxnSpLocks/>
                  <a:stCxn id="160"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85" name="Ovaal 84">
                <a:extLst>
                  <a:ext uri="{FF2B5EF4-FFF2-40B4-BE49-F238E27FC236}">
                    <a16:creationId xmlns:a16="http://schemas.microsoft.com/office/drawing/2014/main" id="{6142EAEB-97B1-4640-A79C-1B5CC305B99D}"/>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6" name="Rechthoek 85">
                <a:extLst>
                  <a:ext uri="{FF2B5EF4-FFF2-40B4-BE49-F238E27FC236}">
                    <a16:creationId xmlns:a16="http://schemas.microsoft.com/office/drawing/2014/main" id="{4EE56C04-F50E-4B66-8D33-6C360F03AEFC}"/>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het gewenste logo</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7" name="Groep 86">
                <a:extLst>
                  <a:ext uri="{FF2B5EF4-FFF2-40B4-BE49-F238E27FC236}">
                    <a16:creationId xmlns:a16="http://schemas.microsoft.com/office/drawing/2014/main" id="{6657CC74-ECE9-4BD0-919A-E39D57B5335A}"/>
                  </a:ext>
                </a:extLst>
              </p:cNvPr>
              <p:cNvGrpSpPr/>
              <p:nvPr userDrawn="1"/>
            </p:nvGrpSpPr>
            <p:grpSpPr>
              <a:xfrm>
                <a:off x="-3311319" y="2164285"/>
                <a:ext cx="825500" cy="209550"/>
                <a:chOff x="13504624" y="2482850"/>
                <a:chExt cx="825500" cy="209550"/>
              </a:xfrm>
            </p:grpSpPr>
            <p:sp>
              <p:nvSpPr>
                <p:cNvPr id="154" name="Rechthoek 153">
                  <a:extLst>
                    <a:ext uri="{FF2B5EF4-FFF2-40B4-BE49-F238E27FC236}">
                      <a16:creationId xmlns:a16="http://schemas.microsoft.com/office/drawing/2014/main" id="{F93A23BC-5B63-4751-BDD7-AA69A0D6A92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155" name="Rechte verbindingslijn 154">
                  <a:extLst>
                    <a:ext uri="{FF2B5EF4-FFF2-40B4-BE49-F238E27FC236}">
                      <a16:creationId xmlns:a16="http://schemas.microsoft.com/office/drawing/2014/main" id="{6F7CFEB3-3F04-4C82-83EA-25EB47598718}"/>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56" name="Gelijkbenige driehoek 155">
                  <a:extLst>
                    <a:ext uri="{FF2B5EF4-FFF2-40B4-BE49-F238E27FC236}">
                      <a16:creationId xmlns:a16="http://schemas.microsoft.com/office/drawing/2014/main" id="{5ECEDC38-4642-4B8B-B4C5-A1D40C184A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sp>
            <p:nvSpPr>
              <p:cNvPr id="88" name="Ovaal 87">
                <a:extLst>
                  <a:ext uri="{FF2B5EF4-FFF2-40B4-BE49-F238E27FC236}">
                    <a16:creationId xmlns:a16="http://schemas.microsoft.com/office/drawing/2014/main" id="{AAE9E57E-AAE8-46FE-ABDD-8623D784DD12}"/>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15" name="Rechthoek 114">
                <a:extLst>
                  <a:ext uri="{FF2B5EF4-FFF2-40B4-BE49-F238E27FC236}">
                    <a16:creationId xmlns:a16="http://schemas.microsoft.com/office/drawing/2014/main" id="{4584CDD7-5020-4763-9BF6-7E53B0ECF55C}"/>
                  </a:ext>
                </a:extLst>
              </p:cNvPr>
              <p:cNvSpPr/>
              <p:nvPr userDrawn="1"/>
            </p:nvSpPr>
            <p:spPr>
              <a:xfrm>
                <a:off x="-3319415" y="2553360"/>
                <a:ext cx="2944682" cy="808965"/>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het logo te schalen of bij te snijden,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Schaal met de bolletjes het logo en met de hoekjes het logokader.</a:t>
                </a:r>
              </a:p>
            </p:txBody>
          </p:sp>
          <p:grpSp>
            <p:nvGrpSpPr>
              <p:cNvPr id="116" name="Groep 115">
                <a:extLst>
                  <a:ext uri="{FF2B5EF4-FFF2-40B4-BE49-F238E27FC236}">
                    <a16:creationId xmlns:a16="http://schemas.microsoft.com/office/drawing/2014/main" id="{E3970EDC-D57E-4249-98D0-13558A6B9B28}"/>
                  </a:ext>
                </a:extLst>
              </p:cNvPr>
              <p:cNvGrpSpPr/>
              <p:nvPr userDrawn="1"/>
            </p:nvGrpSpPr>
            <p:grpSpPr>
              <a:xfrm>
                <a:off x="-3408294" y="3470504"/>
                <a:ext cx="622283" cy="612920"/>
                <a:chOff x="12617641" y="3403239"/>
                <a:chExt cx="752963" cy="741634"/>
              </a:xfrm>
            </p:grpSpPr>
            <p:grpSp>
              <p:nvGrpSpPr>
                <p:cNvPr id="138" name="Groep 137">
                  <a:extLst>
                    <a:ext uri="{FF2B5EF4-FFF2-40B4-BE49-F238E27FC236}">
                      <a16:creationId xmlns:a16="http://schemas.microsoft.com/office/drawing/2014/main" id="{1BC0FA4E-7DDE-425C-9C31-CB83F97CAB42}"/>
                    </a:ext>
                  </a:extLst>
                </p:cNvPr>
                <p:cNvGrpSpPr/>
                <p:nvPr userDrawn="1"/>
              </p:nvGrpSpPr>
              <p:grpSpPr>
                <a:xfrm>
                  <a:off x="12771530" y="3403239"/>
                  <a:ext cx="467176" cy="448491"/>
                  <a:chOff x="12782157" y="3403239"/>
                  <a:chExt cx="467176" cy="448491"/>
                </a:xfrm>
              </p:grpSpPr>
              <p:grpSp>
                <p:nvGrpSpPr>
                  <p:cNvPr id="141" name="Groep 140">
                    <a:extLst>
                      <a:ext uri="{FF2B5EF4-FFF2-40B4-BE49-F238E27FC236}">
                        <a16:creationId xmlns:a16="http://schemas.microsoft.com/office/drawing/2014/main" id="{59FD828D-AEDA-45B3-B4B6-A23850887300}"/>
                      </a:ext>
                    </a:extLst>
                  </p:cNvPr>
                  <p:cNvGrpSpPr/>
                  <p:nvPr userDrawn="1"/>
                </p:nvGrpSpPr>
                <p:grpSpPr>
                  <a:xfrm>
                    <a:off x="12782157" y="3403239"/>
                    <a:ext cx="412976" cy="396132"/>
                    <a:chOff x="13554906" y="3320109"/>
                    <a:chExt cx="443917" cy="425811"/>
                  </a:xfrm>
                </p:grpSpPr>
                <p:grpSp>
                  <p:nvGrpSpPr>
                    <p:cNvPr id="148" name="Groep 147">
                      <a:extLst>
                        <a:ext uri="{FF2B5EF4-FFF2-40B4-BE49-F238E27FC236}">
                          <a16:creationId xmlns:a16="http://schemas.microsoft.com/office/drawing/2014/main" id="{E4D7F01E-D1CC-4552-982A-35E398C6133E}"/>
                        </a:ext>
                      </a:extLst>
                    </p:cNvPr>
                    <p:cNvGrpSpPr/>
                    <p:nvPr userDrawn="1"/>
                  </p:nvGrpSpPr>
                  <p:grpSpPr>
                    <a:xfrm>
                      <a:off x="13554906" y="3320109"/>
                      <a:ext cx="443917" cy="425811"/>
                      <a:chOff x="12909684" y="1276143"/>
                      <a:chExt cx="443917" cy="425811"/>
                    </a:xfrm>
                  </p:grpSpPr>
                  <p:sp>
                    <p:nvSpPr>
                      <p:cNvPr id="151" name="Rechthoek 150">
                        <a:extLst>
                          <a:ext uri="{FF2B5EF4-FFF2-40B4-BE49-F238E27FC236}">
                            <a16:creationId xmlns:a16="http://schemas.microsoft.com/office/drawing/2014/main" id="{4BEDC443-3A35-447B-A69F-007F14569FA5}"/>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52" name="Rechthoek 151">
                        <a:extLst>
                          <a:ext uri="{FF2B5EF4-FFF2-40B4-BE49-F238E27FC236}">
                            <a16:creationId xmlns:a16="http://schemas.microsoft.com/office/drawing/2014/main" id="{CE6D8AB2-DD9B-45F6-BDEA-034FC3140A3A}"/>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53" name="Ovaal 152">
                        <a:extLst>
                          <a:ext uri="{FF2B5EF4-FFF2-40B4-BE49-F238E27FC236}">
                            <a16:creationId xmlns:a16="http://schemas.microsoft.com/office/drawing/2014/main" id="{E17C4B03-F16C-4488-8311-713D90FF80BC}"/>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pic>
                  <p:nvPicPr>
                    <p:cNvPr id="149" name="Afbeelding 148">
                      <a:extLst>
                        <a:ext uri="{FF2B5EF4-FFF2-40B4-BE49-F238E27FC236}">
                          <a16:creationId xmlns:a16="http://schemas.microsoft.com/office/drawing/2014/main" id="{30EC7032-D3AB-4AE4-B62B-EB3888105E5F}"/>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150" name="Afbeelding 149">
                      <a:extLst>
                        <a:ext uri="{FF2B5EF4-FFF2-40B4-BE49-F238E27FC236}">
                          <a16:creationId xmlns:a16="http://schemas.microsoft.com/office/drawing/2014/main" id="{CA2B4F2F-108D-416D-9BCC-2ABEBFA2AE8F}"/>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142" name="Groep 141">
                    <a:extLst>
                      <a:ext uri="{FF2B5EF4-FFF2-40B4-BE49-F238E27FC236}">
                        <a16:creationId xmlns:a16="http://schemas.microsoft.com/office/drawing/2014/main" id="{BAB65A8C-D120-4EE1-8EBC-0DD2BE862F9F}"/>
                      </a:ext>
                    </a:extLst>
                  </p:cNvPr>
                  <p:cNvGrpSpPr/>
                  <p:nvPr userDrawn="1"/>
                </p:nvGrpSpPr>
                <p:grpSpPr>
                  <a:xfrm>
                    <a:off x="13103513" y="3705268"/>
                    <a:ext cx="145820" cy="146462"/>
                    <a:chOff x="13096169" y="3602278"/>
                    <a:chExt cx="145820" cy="146462"/>
                  </a:xfrm>
                </p:grpSpPr>
                <p:sp>
                  <p:nvSpPr>
                    <p:cNvPr id="146" name="Rechthoek 145">
                      <a:extLst>
                        <a:ext uri="{FF2B5EF4-FFF2-40B4-BE49-F238E27FC236}">
                          <a16:creationId xmlns:a16="http://schemas.microsoft.com/office/drawing/2014/main" id="{310A9CDA-98FE-4A8A-97F4-922F1B5C642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47" name="Rechthoek 146">
                      <a:extLst>
                        <a:ext uri="{FF2B5EF4-FFF2-40B4-BE49-F238E27FC236}">
                          <a16:creationId xmlns:a16="http://schemas.microsoft.com/office/drawing/2014/main" id="{2889B906-BA69-443E-9F60-2A5E539B0D8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43" name="Groep 142">
                    <a:extLst>
                      <a:ext uri="{FF2B5EF4-FFF2-40B4-BE49-F238E27FC236}">
                        <a16:creationId xmlns:a16="http://schemas.microsoft.com/office/drawing/2014/main" id="{89A02F70-32DA-4605-8E14-884368F6FA4A}"/>
                      </a:ext>
                    </a:extLst>
                  </p:cNvPr>
                  <p:cNvGrpSpPr/>
                  <p:nvPr userDrawn="1"/>
                </p:nvGrpSpPr>
                <p:grpSpPr>
                  <a:xfrm rot="10800000">
                    <a:off x="13061402" y="3665637"/>
                    <a:ext cx="145820" cy="146462"/>
                    <a:chOff x="13096169" y="3602278"/>
                    <a:chExt cx="145820" cy="146462"/>
                  </a:xfrm>
                </p:grpSpPr>
                <p:sp>
                  <p:nvSpPr>
                    <p:cNvPr id="144" name="Rechthoek 143">
                      <a:extLst>
                        <a:ext uri="{FF2B5EF4-FFF2-40B4-BE49-F238E27FC236}">
                          <a16:creationId xmlns:a16="http://schemas.microsoft.com/office/drawing/2014/main" id="{58E60D95-5B26-42E9-8E7D-D0C9C6AD0C03}"/>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45" name="Rechthoek 144">
                      <a:extLst>
                        <a:ext uri="{FF2B5EF4-FFF2-40B4-BE49-F238E27FC236}">
                          <a16:creationId xmlns:a16="http://schemas.microsoft.com/office/drawing/2014/main" id="{65BAEED2-690D-4430-8438-DBCC0434680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139" name="Rechthoek 138">
                  <a:extLst>
                    <a:ext uri="{FF2B5EF4-FFF2-40B4-BE49-F238E27FC236}">
                      <a16:creationId xmlns:a16="http://schemas.microsoft.com/office/drawing/2014/main" id="{33DF6F6E-099E-4A0E-BCDD-F50B986FE2E5}"/>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Bijsnijden</a:t>
                  </a:r>
                </a:p>
              </p:txBody>
            </p:sp>
            <p:sp>
              <p:nvSpPr>
                <p:cNvPr id="140" name="Gelijkbenige driehoek 139">
                  <a:extLst>
                    <a:ext uri="{FF2B5EF4-FFF2-40B4-BE49-F238E27FC236}">
                      <a16:creationId xmlns:a16="http://schemas.microsoft.com/office/drawing/2014/main" id="{A58FC107-7811-4DF8-8B20-7DA1A2214F9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17" name="ICOON_info">
                <a:extLst>
                  <a:ext uri="{FF2B5EF4-FFF2-40B4-BE49-F238E27FC236}">
                    <a16:creationId xmlns:a16="http://schemas.microsoft.com/office/drawing/2014/main" id="{83BE8A4E-8A78-484A-995D-742370D3DC4B}"/>
                  </a:ext>
                </a:extLst>
              </p:cNvPr>
              <p:cNvGrpSpPr/>
              <p:nvPr userDrawn="1"/>
            </p:nvGrpSpPr>
            <p:grpSpPr>
              <a:xfrm>
                <a:off x="-376736" y="5805499"/>
                <a:ext cx="283685" cy="283685"/>
                <a:chOff x="-510741" y="5913713"/>
                <a:chExt cx="267555" cy="267555"/>
              </a:xfrm>
            </p:grpSpPr>
            <p:sp>
              <p:nvSpPr>
                <p:cNvPr id="136" name="Ovaal 135">
                  <a:extLst>
                    <a:ext uri="{FF2B5EF4-FFF2-40B4-BE49-F238E27FC236}">
                      <a16:creationId xmlns:a16="http://schemas.microsoft.com/office/drawing/2014/main" id="{BC6DF26F-C010-4907-A1EB-F42359A34D9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137" name="Graphic 163" descr="Informatie">
                  <a:extLst>
                    <a:ext uri="{FF2B5EF4-FFF2-40B4-BE49-F238E27FC236}">
                      <a16:creationId xmlns:a16="http://schemas.microsoft.com/office/drawing/2014/main" id="{5FB8C39D-1799-4BD3-9B40-E2C9BB7622D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sp>
            <p:nvSpPr>
              <p:cNvPr id="118" name="Ovaal 117">
                <a:extLst>
                  <a:ext uri="{FF2B5EF4-FFF2-40B4-BE49-F238E27FC236}">
                    <a16:creationId xmlns:a16="http://schemas.microsoft.com/office/drawing/2014/main" id="{7A550621-590A-4586-B01D-4209EBA58416}"/>
                  </a:ext>
                </a:extLst>
              </p:cNvPr>
              <p:cNvSpPr/>
              <p:nvPr userDrawn="1"/>
            </p:nvSpPr>
            <p:spPr>
              <a:xfrm>
                <a:off x="-3603587" y="426779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19" name="Rechthoek 118">
                <a:extLst>
                  <a:ext uri="{FF2B5EF4-FFF2-40B4-BE49-F238E27FC236}">
                    <a16:creationId xmlns:a16="http://schemas.microsoft.com/office/drawing/2014/main" id="{50A56F50-6DB7-4B0B-A345-ECBAF7D053F4}"/>
                  </a:ext>
                </a:extLst>
              </p:cNvPr>
              <p:cNvSpPr/>
              <p:nvPr userDrawn="1"/>
            </p:nvSpPr>
            <p:spPr>
              <a:xfrm>
                <a:off x="-3319415" y="4267792"/>
                <a:ext cx="2944682" cy="8127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er voor te zorgen dat het logo in zijn originele verhouding staat,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het pijltje onder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Kies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‘Aanpassen’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20" name="Groep 119">
                <a:extLst>
                  <a:ext uri="{FF2B5EF4-FFF2-40B4-BE49-F238E27FC236}">
                    <a16:creationId xmlns:a16="http://schemas.microsoft.com/office/drawing/2014/main" id="{E5360F29-1BB8-4DBE-BE35-C0915ABBF604}"/>
                  </a:ext>
                </a:extLst>
              </p:cNvPr>
              <p:cNvGrpSpPr/>
              <p:nvPr userDrawn="1"/>
            </p:nvGrpSpPr>
            <p:grpSpPr>
              <a:xfrm>
                <a:off x="-3314821" y="5192208"/>
                <a:ext cx="1108877" cy="563933"/>
                <a:chOff x="-3314821" y="3885197"/>
                <a:chExt cx="1108877" cy="563933"/>
              </a:xfrm>
            </p:grpSpPr>
            <p:sp>
              <p:nvSpPr>
                <p:cNvPr id="121" name="Rechthoek 120">
                  <a:extLst>
                    <a:ext uri="{FF2B5EF4-FFF2-40B4-BE49-F238E27FC236}">
                      <a16:creationId xmlns:a16="http://schemas.microsoft.com/office/drawing/2014/main" id="{55C9D0A4-1329-49A5-80CC-DC3C72C2B61E}"/>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22" name="Rechthoek 121">
                  <a:extLst>
                    <a:ext uri="{FF2B5EF4-FFF2-40B4-BE49-F238E27FC236}">
                      <a16:creationId xmlns:a16="http://schemas.microsoft.com/office/drawing/2014/main" id="{C894A8DE-B719-42DF-83C9-278A96E467B3}"/>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3" name="Tekstvak 122">
                  <a:extLst>
                    <a:ext uri="{FF2B5EF4-FFF2-40B4-BE49-F238E27FC236}">
                      <a16:creationId xmlns:a16="http://schemas.microsoft.com/office/drawing/2014/main" id="{5689F69A-5D8E-49F3-9B4E-7E50D2DBDA4D}"/>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Opvullen</a:t>
                  </a:r>
                </a:p>
              </p:txBody>
            </p:sp>
            <p:sp>
              <p:nvSpPr>
                <p:cNvPr id="124" name="Tekstvak 123">
                  <a:extLst>
                    <a:ext uri="{FF2B5EF4-FFF2-40B4-BE49-F238E27FC236}">
                      <a16:creationId xmlns:a16="http://schemas.microsoft.com/office/drawing/2014/main" id="{49241922-0B43-4DAB-AE22-8AE2BF4158D5}"/>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Aanpassen</a:t>
                  </a:r>
                </a:p>
              </p:txBody>
            </p:sp>
            <p:sp>
              <p:nvSpPr>
                <p:cNvPr id="125" name="Vrije vorm: vorm 124">
                  <a:extLst>
                    <a:ext uri="{FF2B5EF4-FFF2-40B4-BE49-F238E27FC236}">
                      <a16:creationId xmlns:a16="http://schemas.microsoft.com/office/drawing/2014/main" id="{86268127-8037-409E-9BE7-C97282874443}"/>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grpSp>
              <p:nvGrpSpPr>
                <p:cNvPr id="126" name="Groep 125">
                  <a:extLst>
                    <a:ext uri="{FF2B5EF4-FFF2-40B4-BE49-F238E27FC236}">
                      <a16:creationId xmlns:a16="http://schemas.microsoft.com/office/drawing/2014/main" id="{56EE3596-F0C4-4085-BB96-ADCEA64E0511}"/>
                    </a:ext>
                  </a:extLst>
                </p:cNvPr>
                <p:cNvGrpSpPr/>
                <p:nvPr userDrawn="1"/>
              </p:nvGrpSpPr>
              <p:grpSpPr>
                <a:xfrm>
                  <a:off x="-3254609" y="3946178"/>
                  <a:ext cx="184194" cy="143334"/>
                  <a:chOff x="6218544" y="2402421"/>
                  <a:chExt cx="144156" cy="112178"/>
                </a:xfrm>
              </p:grpSpPr>
              <p:sp>
                <p:nvSpPr>
                  <p:cNvPr id="132" name="Rechthoek 131">
                    <a:extLst>
                      <a:ext uri="{FF2B5EF4-FFF2-40B4-BE49-F238E27FC236}">
                        <a16:creationId xmlns:a16="http://schemas.microsoft.com/office/drawing/2014/main" id="{CD57129D-A1BE-4D2F-A73B-3F29F220CF5A}"/>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33" name="Rechthoek 47">
                    <a:extLst>
                      <a:ext uri="{FF2B5EF4-FFF2-40B4-BE49-F238E27FC236}">
                        <a16:creationId xmlns:a16="http://schemas.microsoft.com/office/drawing/2014/main" id="{8A3608F1-7832-405F-B718-8A6FB891FD63}"/>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34" name="Rechthoek 47">
                    <a:extLst>
                      <a:ext uri="{FF2B5EF4-FFF2-40B4-BE49-F238E27FC236}">
                        <a16:creationId xmlns:a16="http://schemas.microsoft.com/office/drawing/2014/main" id="{A4B608BD-F017-43FB-84F6-FF7D6DB5A8A9}"/>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35" name="Koorde 134">
                    <a:extLst>
                      <a:ext uri="{FF2B5EF4-FFF2-40B4-BE49-F238E27FC236}">
                        <a16:creationId xmlns:a16="http://schemas.microsoft.com/office/drawing/2014/main" id="{E5A33E2D-EF49-452E-BBD9-76F0F473E40E}"/>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27" name="Groep 126">
                  <a:extLst>
                    <a:ext uri="{FF2B5EF4-FFF2-40B4-BE49-F238E27FC236}">
                      <a16:creationId xmlns:a16="http://schemas.microsoft.com/office/drawing/2014/main" id="{6437EE88-F9EA-4ADF-A5ED-7629FA668C3B}"/>
                    </a:ext>
                  </a:extLst>
                </p:cNvPr>
                <p:cNvGrpSpPr/>
                <p:nvPr userDrawn="1"/>
              </p:nvGrpSpPr>
              <p:grpSpPr>
                <a:xfrm>
                  <a:off x="-3254609" y="4199853"/>
                  <a:ext cx="184194" cy="124747"/>
                  <a:chOff x="6218544" y="2636044"/>
                  <a:chExt cx="144156" cy="97631"/>
                </a:xfrm>
              </p:grpSpPr>
              <p:sp>
                <p:nvSpPr>
                  <p:cNvPr id="128" name="Rechthoek 127">
                    <a:extLst>
                      <a:ext uri="{FF2B5EF4-FFF2-40B4-BE49-F238E27FC236}">
                        <a16:creationId xmlns:a16="http://schemas.microsoft.com/office/drawing/2014/main" id="{5AA82C6B-2483-43C1-A35B-E44CFF3FACF9}"/>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9" name="Rechthoek 128">
                    <a:extLst>
                      <a:ext uri="{FF2B5EF4-FFF2-40B4-BE49-F238E27FC236}">
                        <a16:creationId xmlns:a16="http://schemas.microsoft.com/office/drawing/2014/main" id="{1CE28930-560E-4402-816C-AE1EB271C777}"/>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30" name="Ovaal 129">
                    <a:extLst>
                      <a:ext uri="{FF2B5EF4-FFF2-40B4-BE49-F238E27FC236}">
                        <a16:creationId xmlns:a16="http://schemas.microsoft.com/office/drawing/2014/main" id="{4D2B0ED4-8983-46B7-BAF2-4580DE83091A}"/>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31" name="Rechthoek 47">
                    <a:extLst>
                      <a:ext uri="{FF2B5EF4-FFF2-40B4-BE49-F238E27FC236}">
                        <a16:creationId xmlns:a16="http://schemas.microsoft.com/office/drawing/2014/main" id="{75EE8261-3648-446A-85AD-A33E79BB5440}"/>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grpSp>
          <p:nvGrpSpPr>
            <p:cNvPr id="65" name="Groep 64">
              <a:extLst>
                <a:ext uri="{FF2B5EF4-FFF2-40B4-BE49-F238E27FC236}">
                  <a16:creationId xmlns:a16="http://schemas.microsoft.com/office/drawing/2014/main" id="{8816CA7C-9AC7-4919-8092-25CDE8A640F1}"/>
                </a:ext>
              </a:extLst>
            </p:cNvPr>
            <p:cNvGrpSpPr/>
            <p:nvPr userDrawn="1"/>
          </p:nvGrpSpPr>
          <p:grpSpPr>
            <a:xfrm>
              <a:off x="-938434" y="6078858"/>
              <a:ext cx="627798" cy="576693"/>
              <a:chOff x="-938434" y="4570310"/>
              <a:chExt cx="627798" cy="576693"/>
            </a:xfrm>
          </p:grpSpPr>
          <p:grpSp>
            <p:nvGrpSpPr>
              <p:cNvPr id="66" name="Inspireren">
                <a:extLst>
                  <a:ext uri="{FF2B5EF4-FFF2-40B4-BE49-F238E27FC236}">
                    <a16:creationId xmlns:a16="http://schemas.microsoft.com/office/drawing/2014/main" id="{B73F6D3D-3451-47ED-A7D3-2D09B9E90B14}"/>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69" name="Freeform 12">
                  <a:extLst>
                    <a:ext uri="{FF2B5EF4-FFF2-40B4-BE49-F238E27FC236}">
                      <a16:creationId xmlns:a16="http://schemas.microsoft.com/office/drawing/2014/main" id="{10882137-B25D-43BF-9CD5-7CEB794A1FAA}"/>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a:ln>
                      <a:noFill/>
                    </a:ln>
                    <a:solidFill>
                      <a:srgbClr val="211F26"/>
                    </a:solidFill>
                    <a:effectLst/>
                    <a:uLnTx/>
                    <a:uFillTx/>
                    <a:latin typeface="Segoe UI Light"/>
                  </a:endParaRPr>
                </a:p>
              </p:txBody>
            </p:sp>
            <p:sp>
              <p:nvSpPr>
                <p:cNvPr id="71" name="Freeform 13">
                  <a:extLst>
                    <a:ext uri="{FF2B5EF4-FFF2-40B4-BE49-F238E27FC236}">
                      <a16:creationId xmlns:a16="http://schemas.microsoft.com/office/drawing/2014/main" id="{27880BBC-3D02-41CF-AC40-739F3C1A2043}"/>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a:ln>
                      <a:noFill/>
                    </a:ln>
                    <a:solidFill>
                      <a:srgbClr val="211F26"/>
                    </a:solidFill>
                    <a:effectLst/>
                    <a:uLnTx/>
                    <a:uFillTx/>
                    <a:latin typeface="Segoe UI Light"/>
                  </a:endParaRPr>
                </a:p>
              </p:txBody>
            </p:sp>
            <p:sp>
              <p:nvSpPr>
                <p:cNvPr id="73" name="Freeform 14">
                  <a:extLst>
                    <a:ext uri="{FF2B5EF4-FFF2-40B4-BE49-F238E27FC236}">
                      <a16:creationId xmlns:a16="http://schemas.microsoft.com/office/drawing/2014/main" id="{D111B9C7-B0CF-46FB-9F27-C84855D98033}"/>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a:ln>
                      <a:noFill/>
                    </a:ln>
                    <a:solidFill>
                      <a:srgbClr val="211F26"/>
                    </a:solidFill>
                    <a:effectLst/>
                    <a:uLnTx/>
                    <a:uFillTx/>
                    <a:latin typeface="Segoe UI Light"/>
                  </a:endParaRPr>
                </a:p>
              </p:txBody>
            </p:sp>
          </p:grpSp>
          <p:sp>
            <p:nvSpPr>
              <p:cNvPr id="67" name="Tekstvak 66">
                <a:extLst>
                  <a:ext uri="{FF2B5EF4-FFF2-40B4-BE49-F238E27FC236}">
                    <a16:creationId xmlns:a16="http://schemas.microsoft.com/office/drawing/2014/main" id="{A7698739-F215-4EFE-A7C2-144A9A280383}"/>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Inspiratie</a:t>
                </a:r>
              </a:p>
            </p:txBody>
          </p:sp>
        </p:grpSp>
      </p:grpSp>
      <p:sp>
        <p:nvSpPr>
          <p:cNvPr id="110" name="Tijdelijke aanduiding voor afbeelding 80">
            <a:extLst>
              <a:ext uri="{FF2B5EF4-FFF2-40B4-BE49-F238E27FC236}">
                <a16:creationId xmlns:a16="http://schemas.microsoft.com/office/drawing/2014/main" id="{A9D9DC4C-19D6-4F25-B188-329AB174AD4D}"/>
              </a:ext>
            </a:extLst>
          </p:cNvPr>
          <p:cNvSpPr>
            <a:spLocks noGrp="1"/>
          </p:cNvSpPr>
          <p:nvPr>
            <p:ph type="pic" sz="quarter" idx="44" hasCustomPrompt="1"/>
          </p:nvPr>
        </p:nvSpPr>
        <p:spPr>
          <a:xfrm>
            <a:off x="10276574" y="552296"/>
            <a:ext cx="1300214" cy="455773"/>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111" name="Tijdelijke aanduiding voor afbeelding 81">
            <a:extLst>
              <a:ext uri="{FF2B5EF4-FFF2-40B4-BE49-F238E27FC236}">
                <a16:creationId xmlns:a16="http://schemas.microsoft.com/office/drawing/2014/main" id="{342A1D48-BDFC-46B3-B13B-68D3DD01EA5F}"/>
              </a:ext>
            </a:extLst>
          </p:cNvPr>
          <p:cNvSpPr>
            <a:spLocks noGrp="1"/>
          </p:cNvSpPr>
          <p:nvPr>
            <p:ph type="pic" sz="quarter" idx="45" hasCustomPrompt="1"/>
          </p:nvPr>
        </p:nvSpPr>
        <p:spPr>
          <a:xfrm>
            <a:off x="10276574" y="1142561"/>
            <a:ext cx="1300214" cy="455773"/>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112" name="Tijdelijke aanduiding voor afbeelding 92">
            <a:extLst>
              <a:ext uri="{FF2B5EF4-FFF2-40B4-BE49-F238E27FC236}">
                <a16:creationId xmlns:a16="http://schemas.microsoft.com/office/drawing/2014/main" id="{362F6DD3-B469-4A9C-84DB-57AA3E0559B0}"/>
              </a:ext>
            </a:extLst>
          </p:cNvPr>
          <p:cNvSpPr>
            <a:spLocks noGrp="1"/>
          </p:cNvSpPr>
          <p:nvPr>
            <p:ph type="pic" sz="quarter" idx="46" hasCustomPrompt="1"/>
          </p:nvPr>
        </p:nvSpPr>
        <p:spPr>
          <a:xfrm>
            <a:off x="10276574" y="1732826"/>
            <a:ext cx="1300214" cy="455773"/>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113" name="Tijdelijke aanduiding voor afbeelding 93">
            <a:extLst>
              <a:ext uri="{FF2B5EF4-FFF2-40B4-BE49-F238E27FC236}">
                <a16:creationId xmlns:a16="http://schemas.microsoft.com/office/drawing/2014/main" id="{4C9D5BA1-28C5-4431-92BE-861BAC8ED8D2}"/>
              </a:ext>
            </a:extLst>
          </p:cNvPr>
          <p:cNvSpPr>
            <a:spLocks noGrp="1"/>
          </p:cNvSpPr>
          <p:nvPr>
            <p:ph type="pic" sz="quarter" idx="47" hasCustomPrompt="1"/>
          </p:nvPr>
        </p:nvSpPr>
        <p:spPr>
          <a:xfrm>
            <a:off x="10276574" y="2323091"/>
            <a:ext cx="1300214" cy="455773"/>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114" name="Tijdelijke aanduiding voor afbeelding 98">
            <a:extLst>
              <a:ext uri="{FF2B5EF4-FFF2-40B4-BE49-F238E27FC236}">
                <a16:creationId xmlns:a16="http://schemas.microsoft.com/office/drawing/2014/main" id="{8D5B2FC8-407D-4929-9E18-3D11890C4AEC}"/>
              </a:ext>
            </a:extLst>
          </p:cNvPr>
          <p:cNvSpPr>
            <a:spLocks noGrp="1"/>
          </p:cNvSpPr>
          <p:nvPr>
            <p:ph type="pic" sz="quarter" idx="48" hasCustomPrompt="1"/>
          </p:nvPr>
        </p:nvSpPr>
        <p:spPr>
          <a:xfrm>
            <a:off x="10276574" y="4093886"/>
            <a:ext cx="1300214" cy="455773"/>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163" name="Tijdelijke aanduiding voor afbeelding 99">
            <a:extLst>
              <a:ext uri="{FF2B5EF4-FFF2-40B4-BE49-F238E27FC236}">
                <a16:creationId xmlns:a16="http://schemas.microsoft.com/office/drawing/2014/main" id="{9D79AFAF-2A8A-4C61-87C0-DE0A27C513AF}"/>
              </a:ext>
            </a:extLst>
          </p:cNvPr>
          <p:cNvSpPr>
            <a:spLocks noGrp="1"/>
          </p:cNvSpPr>
          <p:nvPr>
            <p:ph type="pic" sz="quarter" idx="49" hasCustomPrompt="1"/>
          </p:nvPr>
        </p:nvSpPr>
        <p:spPr>
          <a:xfrm>
            <a:off x="10276574" y="4684151"/>
            <a:ext cx="1300214" cy="455773"/>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164" name="Tijdelijke aanduiding voor afbeelding 104">
            <a:extLst>
              <a:ext uri="{FF2B5EF4-FFF2-40B4-BE49-F238E27FC236}">
                <a16:creationId xmlns:a16="http://schemas.microsoft.com/office/drawing/2014/main" id="{6B29E1A8-300C-40B7-AD3C-352B40BF1B94}"/>
              </a:ext>
            </a:extLst>
          </p:cNvPr>
          <p:cNvSpPr>
            <a:spLocks noGrp="1"/>
          </p:cNvSpPr>
          <p:nvPr>
            <p:ph type="pic" sz="quarter" idx="50" hasCustomPrompt="1"/>
          </p:nvPr>
        </p:nvSpPr>
        <p:spPr>
          <a:xfrm>
            <a:off x="10276574" y="5274416"/>
            <a:ext cx="1300214" cy="455773"/>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165" name="Tijdelijke aanduiding voor afbeelding 105">
            <a:extLst>
              <a:ext uri="{FF2B5EF4-FFF2-40B4-BE49-F238E27FC236}">
                <a16:creationId xmlns:a16="http://schemas.microsoft.com/office/drawing/2014/main" id="{3C2A9709-8594-44C3-B1DA-0A9BCCEA78F8}"/>
              </a:ext>
            </a:extLst>
          </p:cNvPr>
          <p:cNvSpPr>
            <a:spLocks noGrp="1"/>
          </p:cNvSpPr>
          <p:nvPr>
            <p:ph type="pic" sz="quarter" idx="51" hasCustomPrompt="1"/>
          </p:nvPr>
        </p:nvSpPr>
        <p:spPr>
          <a:xfrm>
            <a:off x="10276574" y="5864682"/>
            <a:ext cx="1300214" cy="455773"/>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166" name="Tijdelijke aanduiding voor afbeelding 98">
            <a:extLst>
              <a:ext uri="{FF2B5EF4-FFF2-40B4-BE49-F238E27FC236}">
                <a16:creationId xmlns:a16="http://schemas.microsoft.com/office/drawing/2014/main" id="{72CFD43D-EAA5-4C25-A7F1-8ADF0069C8ED}"/>
              </a:ext>
            </a:extLst>
          </p:cNvPr>
          <p:cNvSpPr>
            <a:spLocks noGrp="1"/>
          </p:cNvSpPr>
          <p:nvPr>
            <p:ph type="pic" sz="quarter" idx="52" hasCustomPrompt="1"/>
          </p:nvPr>
        </p:nvSpPr>
        <p:spPr>
          <a:xfrm>
            <a:off x="10276574" y="2913356"/>
            <a:ext cx="1300214" cy="455773"/>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167" name="Tijdelijke aanduiding voor afbeelding 99">
            <a:extLst>
              <a:ext uri="{FF2B5EF4-FFF2-40B4-BE49-F238E27FC236}">
                <a16:creationId xmlns:a16="http://schemas.microsoft.com/office/drawing/2014/main" id="{30E18A9C-A28A-4A85-ADD8-6EBFEF62532F}"/>
              </a:ext>
            </a:extLst>
          </p:cNvPr>
          <p:cNvSpPr>
            <a:spLocks noGrp="1"/>
          </p:cNvSpPr>
          <p:nvPr>
            <p:ph type="pic" sz="quarter" idx="53" hasCustomPrompt="1"/>
          </p:nvPr>
        </p:nvSpPr>
        <p:spPr>
          <a:xfrm>
            <a:off x="10276574" y="3503621"/>
            <a:ext cx="1300214" cy="455773"/>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Tree>
    <p:extLst>
      <p:ext uri="{BB962C8B-B14F-4D97-AF65-F5344CB8AC3E}">
        <p14:creationId xmlns:p14="http://schemas.microsoft.com/office/powerpoint/2010/main" val="1053365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Logo slide #3">
    <p:spTree>
      <p:nvGrpSpPr>
        <p:cNvPr id="1" name=""/>
        <p:cNvGrpSpPr/>
        <p:nvPr/>
      </p:nvGrpSpPr>
      <p:grpSpPr>
        <a:xfrm>
          <a:off x="0" y="0"/>
          <a:ext cx="0" cy="0"/>
          <a:chOff x="0" y="0"/>
          <a:chExt cx="0" cy="0"/>
        </a:xfrm>
      </p:grpSpPr>
      <p:sp>
        <p:nvSpPr>
          <p:cNvPr id="43" name="Graphic 31">
            <a:extLst>
              <a:ext uri="{FF2B5EF4-FFF2-40B4-BE49-F238E27FC236}">
                <a16:creationId xmlns:a16="http://schemas.microsoft.com/office/drawing/2014/main" id="{A5D28A14-2348-46E4-9F7C-437F513E38E8}"/>
              </a:ext>
            </a:extLst>
          </p:cNvPr>
          <p:cNvSpPr>
            <a:spLocks noChangeAspect="1"/>
          </p:cNvSpPr>
          <p:nvPr userDrawn="1"/>
        </p:nvSpPr>
        <p:spPr>
          <a:xfrm flipV="1">
            <a:off x="7623222" y="-3"/>
            <a:ext cx="4568778" cy="6874685"/>
          </a:xfrm>
          <a:custGeom>
            <a:avLst/>
            <a:gdLst>
              <a:gd name="connsiteX0" fmla="*/ 892481 w 5315644"/>
              <a:gd name="connsiteY0" fmla="*/ 0 h 7563811"/>
              <a:gd name="connsiteX1" fmla="*/ 5816 w 5315644"/>
              <a:gd name="connsiteY1" fmla="*/ 3571624 h 7563811"/>
              <a:gd name="connsiteX2" fmla="*/ 747667 w 5315644"/>
              <a:gd name="connsiteY2" fmla="*/ 7563812 h 7563811"/>
              <a:gd name="connsiteX3" fmla="*/ 5315644 w 5315644"/>
              <a:gd name="connsiteY3" fmla="*/ 7563812 h 7563811"/>
              <a:gd name="connsiteX4" fmla="*/ 5315644 w 5315644"/>
              <a:gd name="connsiteY4" fmla="*/ 0 h 7563811"/>
              <a:gd name="connsiteX5" fmla="*/ 892481 w 5315644"/>
              <a:gd name="connsiteY5" fmla="*/ 0 h 756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15644" h="7563811">
                <a:moveTo>
                  <a:pt x="892481" y="0"/>
                </a:moveTo>
                <a:cubicBezTo>
                  <a:pt x="1110972" y="1866494"/>
                  <a:pt x="88385" y="2171435"/>
                  <a:pt x="5816" y="3571624"/>
                </a:cubicBezTo>
                <a:cubicBezTo>
                  <a:pt x="-81834" y="5049318"/>
                  <a:pt x="851832" y="6147106"/>
                  <a:pt x="747667" y="7563812"/>
                </a:cubicBezTo>
                <a:lnTo>
                  <a:pt x="5315644" y="7563812"/>
                </a:lnTo>
                <a:lnTo>
                  <a:pt x="5315644" y="0"/>
                </a:lnTo>
                <a:lnTo>
                  <a:pt x="892481" y="0"/>
                </a:lnTo>
                <a:close/>
              </a:path>
            </a:pathLst>
          </a:custGeom>
          <a:solidFill>
            <a:srgbClr val="6C1D5F"/>
          </a:solidFill>
          <a:ln w="12692" cap="flat">
            <a:noFill/>
            <a:prstDash val="solid"/>
            <a:miter/>
          </a:ln>
        </p:spPr>
        <p:txBody>
          <a:bodyPr rtlCol="0" anchor="ctr"/>
          <a:lstStyle/>
          <a:p>
            <a:endParaRPr lang="nl-NL" sz="1633"/>
          </a:p>
        </p:txBody>
      </p:sp>
      <p:sp>
        <p:nvSpPr>
          <p:cNvPr id="44" name="Graphic 34">
            <a:extLst>
              <a:ext uri="{FF2B5EF4-FFF2-40B4-BE49-F238E27FC236}">
                <a16:creationId xmlns:a16="http://schemas.microsoft.com/office/drawing/2014/main" id="{C29878DF-E265-485B-9802-C712BEA40D25}"/>
              </a:ext>
            </a:extLst>
          </p:cNvPr>
          <p:cNvSpPr>
            <a:spLocks noChangeAspect="1"/>
          </p:cNvSpPr>
          <p:nvPr userDrawn="1"/>
        </p:nvSpPr>
        <p:spPr>
          <a:xfrm flipV="1">
            <a:off x="7296461" y="-1"/>
            <a:ext cx="2609523" cy="6874685"/>
          </a:xfrm>
          <a:custGeom>
            <a:avLst/>
            <a:gdLst>
              <a:gd name="connsiteX0" fmla="*/ 5860 w 2434661"/>
              <a:gd name="connsiteY0" fmla="*/ 3586871 h 7563811"/>
              <a:gd name="connsiteX1" fmla="*/ 750252 w 2434661"/>
              <a:gd name="connsiteY1" fmla="*/ 7563812 h 7563811"/>
              <a:gd name="connsiteX2" fmla="*/ 2434662 w 2434661"/>
              <a:gd name="connsiteY2" fmla="*/ 7563812 h 7563811"/>
              <a:gd name="connsiteX3" fmla="*/ 2378769 w 2434661"/>
              <a:gd name="connsiteY3" fmla="*/ 7098777 h 7563811"/>
              <a:gd name="connsiteX4" fmla="*/ 1137692 w 2434661"/>
              <a:gd name="connsiteY4" fmla="*/ 3609741 h 7563811"/>
              <a:gd name="connsiteX5" fmla="*/ 1163098 w 2434661"/>
              <a:gd name="connsiteY5" fmla="*/ 0 h 7563811"/>
              <a:gd name="connsiteX6" fmla="*/ 893795 w 2434661"/>
              <a:gd name="connsiteY6" fmla="*/ 0 h 7563811"/>
              <a:gd name="connsiteX7" fmla="*/ 5860 w 2434661"/>
              <a:gd name="connsiteY7" fmla="*/ 3586871 h 756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4661" h="7563811">
                <a:moveTo>
                  <a:pt x="5860" y="3586871"/>
                </a:moveTo>
                <a:cubicBezTo>
                  <a:pt x="-81790" y="5059483"/>
                  <a:pt x="844254" y="6156000"/>
                  <a:pt x="750252" y="7563812"/>
                </a:cubicBezTo>
                <a:lnTo>
                  <a:pt x="2434662" y="7563812"/>
                </a:lnTo>
                <a:cubicBezTo>
                  <a:pt x="2427040" y="7407530"/>
                  <a:pt x="2407986" y="7251247"/>
                  <a:pt x="2378769" y="7098777"/>
                </a:cubicBezTo>
                <a:cubicBezTo>
                  <a:pt x="2156468" y="5923483"/>
                  <a:pt x="1311722" y="4928612"/>
                  <a:pt x="1137692" y="3609741"/>
                </a:cubicBezTo>
                <a:cubicBezTo>
                  <a:pt x="990338" y="2477647"/>
                  <a:pt x="1333318" y="1102871"/>
                  <a:pt x="1163098" y="0"/>
                </a:cubicBezTo>
                <a:lnTo>
                  <a:pt x="893795" y="0"/>
                </a:lnTo>
                <a:cubicBezTo>
                  <a:pt x="1117367" y="1877930"/>
                  <a:pt x="89700" y="2181600"/>
                  <a:pt x="5860" y="3586871"/>
                </a:cubicBezTo>
                <a:close/>
              </a:path>
            </a:pathLst>
          </a:custGeom>
          <a:solidFill>
            <a:srgbClr val="4A1E47"/>
          </a:solidFill>
          <a:ln w="12692" cap="flat">
            <a:noFill/>
            <a:prstDash val="solid"/>
            <a:miter/>
          </a:ln>
        </p:spPr>
        <p:txBody>
          <a:bodyPr rtlCol="0" anchor="ctr"/>
          <a:lstStyle/>
          <a:p>
            <a:endParaRPr lang="nl-NL" sz="1633"/>
          </a:p>
        </p:txBody>
      </p:sp>
      <p:sp>
        <p:nvSpPr>
          <p:cNvPr id="5" name="Tekstvak 4"/>
          <p:cNvSpPr txBox="1"/>
          <p:nvPr userDrawn="1"/>
        </p:nvSpPr>
        <p:spPr>
          <a:xfrm>
            <a:off x="-10750" y="-662296"/>
            <a:ext cx="12192000" cy="461665"/>
          </a:xfrm>
          <a:prstGeom prst="rect">
            <a:avLst/>
          </a:prstGeom>
          <a:noFill/>
        </p:spPr>
        <p:txBody>
          <a:bodyPr wrap="square" rtlCol="0">
            <a:spAutoFit/>
          </a:bodyPr>
          <a:lstStyle/>
          <a:p>
            <a:pPr algn="ctr"/>
            <a:r>
              <a:rPr lang="nl-NL" sz="2400" b="0" spc="50" baseline="0">
                <a:solidFill>
                  <a:schemeClr val="accent2"/>
                </a:solidFill>
                <a:latin typeface="+mj-lt"/>
                <a:cs typeface="Calibri" panose="020F0502020204030204" pitchFamily="34" charset="0"/>
              </a:rPr>
              <a:t>Logo slide</a:t>
            </a:r>
          </a:p>
        </p:txBody>
      </p:sp>
      <p:sp>
        <p:nvSpPr>
          <p:cNvPr id="3" name="Titel 2">
            <a:extLst>
              <a:ext uri="{FF2B5EF4-FFF2-40B4-BE49-F238E27FC236}">
                <a16:creationId xmlns:a16="http://schemas.microsoft.com/office/drawing/2014/main" id="{9C75EC70-7F42-4BDA-A7A4-1B42B53FCE8E}"/>
              </a:ext>
            </a:extLst>
          </p:cNvPr>
          <p:cNvSpPr>
            <a:spLocks noGrp="1"/>
          </p:cNvSpPr>
          <p:nvPr>
            <p:ph type="title" hasCustomPrompt="1"/>
          </p:nvPr>
        </p:nvSpPr>
        <p:spPr>
          <a:xfrm>
            <a:off x="9203545" y="4820161"/>
            <a:ext cx="2523607" cy="1565286"/>
          </a:xfrm>
        </p:spPr>
        <p:txBody>
          <a:bodyPr anchor="b"/>
          <a:lstStyle>
            <a:lvl1pPr>
              <a:defRPr b="0">
                <a:solidFill>
                  <a:schemeClr val="bg2"/>
                </a:solidFill>
              </a:defRPr>
            </a:lvl1pPr>
          </a:lstStyle>
          <a:p>
            <a:r>
              <a:rPr lang="nl-NL"/>
              <a:t>Plaats hier </a:t>
            </a:r>
            <a:br>
              <a:rPr lang="nl-NL"/>
            </a:br>
            <a:r>
              <a:rPr lang="nl-NL"/>
              <a:t>een titel</a:t>
            </a:r>
          </a:p>
        </p:txBody>
      </p:sp>
      <p:sp>
        <p:nvSpPr>
          <p:cNvPr id="75" name="Tijdelijke aanduiding voor afbeelding 74">
            <a:extLst>
              <a:ext uri="{FF2B5EF4-FFF2-40B4-BE49-F238E27FC236}">
                <a16:creationId xmlns:a16="http://schemas.microsoft.com/office/drawing/2014/main" id="{19D26856-B9DF-494C-85D6-E71741706FC4}"/>
              </a:ext>
            </a:extLst>
          </p:cNvPr>
          <p:cNvSpPr>
            <a:spLocks noGrp="1"/>
          </p:cNvSpPr>
          <p:nvPr>
            <p:ph type="pic" sz="quarter" idx="14" hasCustomPrompt="1"/>
          </p:nvPr>
        </p:nvSpPr>
        <p:spPr>
          <a:xfrm>
            <a:off x="728227" y="529507"/>
            <a:ext cx="1430235"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78" name="Tijdelijke aanduiding voor afbeelding 77">
            <a:extLst>
              <a:ext uri="{FF2B5EF4-FFF2-40B4-BE49-F238E27FC236}">
                <a16:creationId xmlns:a16="http://schemas.microsoft.com/office/drawing/2014/main" id="{561DF0DE-DB08-472F-B2CC-213CB4B9D936}"/>
              </a:ext>
            </a:extLst>
          </p:cNvPr>
          <p:cNvSpPr>
            <a:spLocks noGrp="1"/>
          </p:cNvSpPr>
          <p:nvPr>
            <p:ph type="pic" sz="quarter" idx="15" hasCustomPrompt="1"/>
          </p:nvPr>
        </p:nvSpPr>
        <p:spPr>
          <a:xfrm>
            <a:off x="728227" y="1119772"/>
            <a:ext cx="1430235"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79" name="Tijdelijke aanduiding voor afbeelding 78">
            <a:extLst>
              <a:ext uri="{FF2B5EF4-FFF2-40B4-BE49-F238E27FC236}">
                <a16:creationId xmlns:a16="http://schemas.microsoft.com/office/drawing/2014/main" id="{45F5706C-C71C-4252-BF76-D36558D25B51}"/>
              </a:ext>
            </a:extLst>
          </p:cNvPr>
          <p:cNvSpPr>
            <a:spLocks noGrp="1"/>
          </p:cNvSpPr>
          <p:nvPr>
            <p:ph type="pic" sz="quarter" idx="16" hasCustomPrompt="1"/>
          </p:nvPr>
        </p:nvSpPr>
        <p:spPr>
          <a:xfrm>
            <a:off x="2821833" y="529507"/>
            <a:ext cx="1430235"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80" name="Tijdelijke aanduiding voor afbeelding 79">
            <a:extLst>
              <a:ext uri="{FF2B5EF4-FFF2-40B4-BE49-F238E27FC236}">
                <a16:creationId xmlns:a16="http://schemas.microsoft.com/office/drawing/2014/main" id="{12DA2CB3-8277-414C-9420-7B8642A49D04}"/>
              </a:ext>
            </a:extLst>
          </p:cNvPr>
          <p:cNvSpPr>
            <a:spLocks noGrp="1"/>
          </p:cNvSpPr>
          <p:nvPr>
            <p:ph type="pic" sz="quarter" idx="17" hasCustomPrompt="1"/>
          </p:nvPr>
        </p:nvSpPr>
        <p:spPr>
          <a:xfrm>
            <a:off x="2821833" y="1119772"/>
            <a:ext cx="1430235"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81" name="Tijdelijke aanduiding voor afbeelding 80">
            <a:extLst>
              <a:ext uri="{FF2B5EF4-FFF2-40B4-BE49-F238E27FC236}">
                <a16:creationId xmlns:a16="http://schemas.microsoft.com/office/drawing/2014/main" id="{017D0F29-4ADD-414C-97CA-7E19FB91C294}"/>
              </a:ext>
            </a:extLst>
          </p:cNvPr>
          <p:cNvSpPr>
            <a:spLocks noGrp="1"/>
          </p:cNvSpPr>
          <p:nvPr>
            <p:ph type="pic" sz="quarter" idx="18" hasCustomPrompt="1"/>
          </p:nvPr>
        </p:nvSpPr>
        <p:spPr>
          <a:xfrm>
            <a:off x="4858022" y="529507"/>
            <a:ext cx="1430235"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82" name="Tijdelijke aanduiding voor afbeelding 81">
            <a:extLst>
              <a:ext uri="{FF2B5EF4-FFF2-40B4-BE49-F238E27FC236}">
                <a16:creationId xmlns:a16="http://schemas.microsoft.com/office/drawing/2014/main" id="{012698D1-FB79-4CBF-8F88-B59FDE25DAB5}"/>
              </a:ext>
            </a:extLst>
          </p:cNvPr>
          <p:cNvSpPr>
            <a:spLocks noGrp="1"/>
          </p:cNvSpPr>
          <p:nvPr>
            <p:ph type="pic" sz="quarter" idx="19" hasCustomPrompt="1"/>
          </p:nvPr>
        </p:nvSpPr>
        <p:spPr>
          <a:xfrm>
            <a:off x="4858022" y="1119772"/>
            <a:ext cx="1430235"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89" name="Tijdelijke aanduiding voor afbeelding 88">
            <a:extLst>
              <a:ext uri="{FF2B5EF4-FFF2-40B4-BE49-F238E27FC236}">
                <a16:creationId xmlns:a16="http://schemas.microsoft.com/office/drawing/2014/main" id="{A3D72D38-13AD-4E55-AF6D-AC4224BB1773}"/>
              </a:ext>
            </a:extLst>
          </p:cNvPr>
          <p:cNvSpPr>
            <a:spLocks noGrp="1"/>
          </p:cNvSpPr>
          <p:nvPr>
            <p:ph type="pic" sz="quarter" idx="20" hasCustomPrompt="1"/>
          </p:nvPr>
        </p:nvSpPr>
        <p:spPr>
          <a:xfrm>
            <a:off x="728227" y="1710037"/>
            <a:ext cx="1430235"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90" name="Tijdelijke aanduiding voor afbeelding 89">
            <a:extLst>
              <a:ext uri="{FF2B5EF4-FFF2-40B4-BE49-F238E27FC236}">
                <a16:creationId xmlns:a16="http://schemas.microsoft.com/office/drawing/2014/main" id="{1F8C3F00-A1E6-4D09-93A6-CF15A82BEDC4}"/>
              </a:ext>
            </a:extLst>
          </p:cNvPr>
          <p:cNvSpPr>
            <a:spLocks noGrp="1"/>
          </p:cNvSpPr>
          <p:nvPr>
            <p:ph type="pic" sz="quarter" idx="21" hasCustomPrompt="1"/>
          </p:nvPr>
        </p:nvSpPr>
        <p:spPr>
          <a:xfrm>
            <a:off x="728227" y="2300302"/>
            <a:ext cx="1430235"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91" name="Tijdelijke aanduiding voor afbeelding 90">
            <a:extLst>
              <a:ext uri="{FF2B5EF4-FFF2-40B4-BE49-F238E27FC236}">
                <a16:creationId xmlns:a16="http://schemas.microsoft.com/office/drawing/2014/main" id="{6FA4E182-DA82-4EFF-BD8E-6FA27BA19345}"/>
              </a:ext>
            </a:extLst>
          </p:cNvPr>
          <p:cNvSpPr>
            <a:spLocks noGrp="1"/>
          </p:cNvSpPr>
          <p:nvPr>
            <p:ph type="pic" sz="quarter" idx="22" hasCustomPrompt="1"/>
          </p:nvPr>
        </p:nvSpPr>
        <p:spPr>
          <a:xfrm>
            <a:off x="2821833" y="1710037"/>
            <a:ext cx="1430235"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92" name="Tijdelijke aanduiding voor afbeelding 91">
            <a:extLst>
              <a:ext uri="{FF2B5EF4-FFF2-40B4-BE49-F238E27FC236}">
                <a16:creationId xmlns:a16="http://schemas.microsoft.com/office/drawing/2014/main" id="{FEC69832-E2BC-4D11-9ECF-78431C502968}"/>
              </a:ext>
            </a:extLst>
          </p:cNvPr>
          <p:cNvSpPr>
            <a:spLocks noGrp="1"/>
          </p:cNvSpPr>
          <p:nvPr>
            <p:ph type="pic" sz="quarter" idx="23" hasCustomPrompt="1"/>
          </p:nvPr>
        </p:nvSpPr>
        <p:spPr>
          <a:xfrm>
            <a:off x="2821833" y="2300302"/>
            <a:ext cx="1430235"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93" name="Tijdelijke aanduiding voor afbeelding 92">
            <a:extLst>
              <a:ext uri="{FF2B5EF4-FFF2-40B4-BE49-F238E27FC236}">
                <a16:creationId xmlns:a16="http://schemas.microsoft.com/office/drawing/2014/main" id="{453F6354-B968-4023-A04E-4AD2BA72D51F}"/>
              </a:ext>
            </a:extLst>
          </p:cNvPr>
          <p:cNvSpPr>
            <a:spLocks noGrp="1"/>
          </p:cNvSpPr>
          <p:nvPr>
            <p:ph type="pic" sz="quarter" idx="24" hasCustomPrompt="1"/>
          </p:nvPr>
        </p:nvSpPr>
        <p:spPr>
          <a:xfrm>
            <a:off x="4858022" y="1710037"/>
            <a:ext cx="1430235"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94" name="Tijdelijke aanduiding voor afbeelding 93">
            <a:extLst>
              <a:ext uri="{FF2B5EF4-FFF2-40B4-BE49-F238E27FC236}">
                <a16:creationId xmlns:a16="http://schemas.microsoft.com/office/drawing/2014/main" id="{5B253EC0-9D6B-4505-82C7-AABC6F643E57}"/>
              </a:ext>
            </a:extLst>
          </p:cNvPr>
          <p:cNvSpPr>
            <a:spLocks noGrp="1"/>
          </p:cNvSpPr>
          <p:nvPr>
            <p:ph type="pic" sz="quarter" idx="25" hasCustomPrompt="1"/>
          </p:nvPr>
        </p:nvSpPr>
        <p:spPr>
          <a:xfrm>
            <a:off x="4858022" y="2300302"/>
            <a:ext cx="1430235"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95" name="Tijdelijke aanduiding voor afbeelding 94">
            <a:extLst>
              <a:ext uri="{FF2B5EF4-FFF2-40B4-BE49-F238E27FC236}">
                <a16:creationId xmlns:a16="http://schemas.microsoft.com/office/drawing/2014/main" id="{2E31FB2F-5EAB-4348-B796-3FA24D186599}"/>
              </a:ext>
            </a:extLst>
          </p:cNvPr>
          <p:cNvSpPr>
            <a:spLocks noGrp="1"/>
          </p:cNvSpPr>
          <p:nvPr>
            <p:ph type="pic" sz="quarter" idx="26" hasCustomPrompt="1"/>
          </p:nvPr>
        </p:nvSpPr>
        <p:spPr>
          <a:xfrm>
            <a:off x="728227" y="4071097"/>
            <a:ext cx="1430235"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96" name="Tijdelijke aanduiding voor afbeelding 95">
            <a:extLst>
              <a:ext uri="{FF2B5EF4-FFF2-40B4-BE49-F238E27FC236}">
                <a16:creationId xmlns:a16="http://schemas.microsoft.com/office/drawing/2014/main" id="{9346223A-EFB4-4B21-A239-107B5559C810}"/>
              </a:ext>
            </a:extLst>
          </p:cNvPr>
          <p:cNvSpPr>
            <a:spLocks noGrp="1"/>
          </p:cNvSpPr>
          <p:nvPr>
            <p:ph type="pic" sz="quarter" idx="27" hasCustomPrompt="1"/>
          </p:nvPr>
        </p:nvSpPr>
        <p:spPr>
          <a:xfrm>
            <a:off x="728227" y="4661362"/>
            <a:ext cx="1430235"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97" name="Tijdelijke aanduiding voor afbeelding 96">
            <a:extLst>
              <a:ext uri="{FF2B5EF4-FFF2-40B4-BE49-F238E27FC236}">
                <a16:creationId xmlns:a16="http://schemas.microsoft.com/office/drawing/2014/main" id="{26494F26-6801-4217-9B1E-785D1D3CFFF1}"/>
              </a:ext>
            </a:extLst>
          </p:cNvPr>
          <p:cNvSpPr>
            <a:spLocks noGrp="1"/>
          </p:cNvSpPr>
          <p:nvPr>
            <p:ph type="pic" sz="quarter" idx="28" hasCustomPrompt="1"/>
          </p:nvPr>
        </p:nvSpPr>
        <p:spPr>
          <a:xfrm>
            <a:off x="2821833" y="4071097"/>
            <a:ext cx="1430235"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98" name="Tijdelijke aanduiding voor afbeelding 97">
            <a:extLst>
              <a:ext uri="{FF2B5EF4-FFF2-40B4-BE49-F238E27FC236}">
                <a16:creationId xmlns:a16="http://schemas.microsoft.com/office/drawing/2014/main" id="{05467C5A-82FF-46E3-BA72-BD19FB80D3E9}"/>
              </a:ext>
            </a:extLst>
          </p:cNvPr>
          <p:cNvSpPr>
            <a:spLocks noGrp="1"/>
          </p:cNvSpPr>
          <p:nvPr>
            <p:ph type="pic" sz="quarter" idx="29" hasCustomPrompt="1"/>
          </p:nvPr>
        </p:nvSpPr>
        <p:spPr>
          <a:xfrm>
            <a:off x="2821833" y="4661362"/>
            <a:ext cx="1430235"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99" name="Tijdelijke aanduiding voor afbeelding 98">
            <a:extLst>
              <a:ext uri="{FF2B5EF4-FFF2-40B4-BE49-F238E27FC236}">
                <a16:creationId xmlns:a16="http://schemas.microsoft.com/office/drawing/2014/main" id="{A54F3BE1-3DE6-4567-8AE9-FA0C884B008B}"/>
              </a:ext>
            </a:extLst>
          </p:cNvPr>
          <p:cNvSpPr>
            <a:spLocks noGrp="1"/>
          </p:cNvSpPr>
          <p:nvPr>
            <p:ph type="pic" sz="quarter" idx="30" hasCustomPrompt="1"/>
          </p:nvPr>
        </p:nvSpPr>
        <p:spPr>
          <a:xfrm>
            <a:off x="4858022" y="4071097"/>
            <a:ext cx="1430235"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100" name="Tijdelijke aanduiding voor afbeelding 99">
            <a:extLst>
              <a:ext uri="{FF2B5EF4-FFF2-40B4-BE49-F238E27FC236}">
                <a16:creationId xmlns:a16="http://schemas.microsoft.com/office/drawing/2014/main" id="{EFE38C9E-FB22-4096-9452-3778D8DE52E0}"/>
              </a:ext>
            </a:extLst>
          </p:cNvPr>
          <p:cNvSpPr>
            <a:spLocks noGrp="1"/>
          </p:cNvSpPr>
          <p:nvPr>
            <p:ph type="pic" sz="quarter" idx="31" hasCustomPrompt="1"/>
          </p:nvPr>
        </p:nvSpPr>
        <p:spPr>
          <a:xfrm>
            <a:off x="4858022" y="4661362"/>
            <a:ext cx="1430235"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101" name="Tijdelijke aanduiding voor afbeelding 100">
            <a:extLst>
              <a:ext uri="{FF2B5EF4-FFF2-40B4-BE49-F238E27FC236}">
                <a16:creationId xmlns:a16="http://schemas.microsoft.com/office/drawing/2014/main" id="{4C9CFCDE-FAD8-4BEB-AA42-EE9F14E06DB0}"/>
              </a:ext>
            </a:extLst>
          </p:cNvPr>
          <p:cNvSpPr>
            <a:spLocks noGrp="1"/>
          </p:cNvSpPr>
          <p:nvPr>
            <p:ph type="pic" sz="quarter" idx="32" hasCustomPrompt="1"/>
          </p:nvPr>
        </p:nvSpPr>
        <p:spPr>
          <a:xfrm>
            <a:off x="728227" y="5251627"/>
            <a:ext cx="1430235"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102" name="Tijdelijke aanduiding voor afbeelding 101">
            <a:extLst>
              <a:ext uri="{FF2B5EF4-FFF2-40B4-BE49-F238E27FC236}">
                <a16:creationId xmlns:a16="http://schemas.microsoft.com/office/drawing/2014/main" id="{35087C55-5032-45D6-8A6D-9A797645507E}"/>
              </a:ext>
            </a:extLst>
          </p:cNvPr>
          <p:cNvSpPr>
            <a:spLocks noGrp="1"/>
          </p:cNvSpPr>
          <p:nvPr>
            <p:ph type="pic" sz="quarter" idx="33" hasCustomPrompt="1"/>
          </p:nvPr>
        </p:nvSpPr>
        <p:spPr>
          <a:xfrm>
            <a:off x="728227" y="5841893"/>
            <a:ext cx="1430235"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103" name="Tijdelijke aanduiding voor afbeelding 102">
            <a:extLst>
              <a:ext uri="{FF2B5EF4-FFF2-40B4-BE49-F238E27FC236}">
                <a16:creationId xmlns:a16="http://schemas.microsoft.com/office/drawing/2014/main" id="{81F3A3DD-4834-4C88-8B3E-0485E6E3C12B}"/>
              </a:ext>
            </a:extLst>
          </p:cNvPr>
          <p:cNvSpPr>
            <a:spLocks noGrp="1"/>
          </p:cNvSpPr>
          <p:nvPr>
            <p:ph type="pic" sz="quarter" idx="34" hasCustomPrompt="1"/>
          </p:nvPr>
        </p:nvSpPr>
        <p:spPr>
          <a:xfrm>
            <a:off x="2821833" y="5251627"/>
            <a:ext cx="1430235"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104" name="Tijdelijke aanduiding voor afbeelding 103">
            <a:extLst>
              <a:ext uri="{FF2B5EF4-FFF2-40B4-BE49-F238E27FC236}">
                <a16:creationId xmlns:a16="http://schemas.microsoft.com/office/drawing/2014/main" id="{D5F36146-6682-44AA-91D3-5B52E4A8BD11}"/>
              </a:ext>
            </a:extLst>
          </p:cNvPr>
          <p:cNvSpPr>
            <a:spLocks noGrp="1"/>
          </p:cNvSpPr>
          <p:nvPr>
            <p:ph type="pic" sz="quarter" idx="35" hasCustomPrompt="1"/>
          </p:nvPr>
        </p:nvSpPr>
        <p:spPr>
          <a:xfrm>
            <a:off x="2821833" y="5841893"/>
            <a:ext cx="1430235"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105" name="Tijdelijke aanduiding voor afbeelding 104">
            <a:extLst>
              <a:ext uri="{FF2B5EF4-FFF2-40B4-BE49-F238E27FC236}">
                <a16:creationId xmlns:a16="http://schemas.microsoft.com/office/drawing/2014/main" id="{98C89495-6E46-49BD-86B2-CC71FBDA7147}"/>
              </a:ext>
            </a:extLst>
          </p:cNvPr>
          <p:cNvSpPr>
            <a:spLocks noGrp="1"/>
          </p:cNvSpPr>
          <p:nvPr>
            <p:ph type="pic" sz="quarter" idx="36" hasCustomPrompt="1"/>
          </p:nvPr>
        </p:nvSpPr>
        <p:spPr>
          <a:xfrm>
            <a:off x="4858022" y="5251627"/>
            <a:ext cx="1430235"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106" name="Tijdelijke aanduiding voor afbeelding 105">
            <a:extLst>
              <a:ext uri="{FF2B5EF4-FFF2-40B4-BE49-F238E27FC236}">
                <a16:creationId xmlns:a16="http://schemas.microsoft.com/office/drawing/2014/main" id="{D8884AEE-715F-4F07-AADB-9B30E935C608}"/>
              </a:ext>
            </a:extLst>
          </p:cNvPr>
          <p:cNvSpPr>
            <a:spLocks noGrp="1"/>
          </p:cNvSpPr>
          <p:nvPr>
            <p:ph type="pic" sz="quarter" idx="37" hasCustomPrompt="1"/>
          </p:nvPr>
        </p:nvSpPr>
        <p:spPr>
          <a:xfrm>
            <a:off x="4858022" y="5841893"/>
            <a:ext cx="1430235"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56" name="Tijdelijke aanduiding voor afbeelding 94">
            <a:extLst>
              <a:ext uri="{FF2B5EF4-FFF2-40B4-BE49-F238E27FC236}">
                <a16:creationId xmlns:a16="http://schemas.microsoft.com/office/drawing/2014/main" id="{18A1D1BC-9DA1-4B09-908F-447A9C1EE52F}"/>
              </a:ext>
            </a:extLst>
          </p:cNvPr>
          <p:cNvSpPr>
            <a:spLocks noGrp="1"/>
          </p:cNvSpPr>
          <p:nvPr>
            <p:ph type="pic" sz="quarter" idx="38" hasCustomPrompt="1"/>
          </p:nvPr>
        </p:nvSpPr>
        <p:spPr>
          <a:xfrm>
            <a:off x="728227" y="2890567"/>
            <a:ext cx="1430235"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57" name="Tijdelijke aanduiding voor afbeelding 95">
            <a:extLst>
              <a:ext uri="{FF2B5EF4-FFF2-40B4-BE49-F238E27FC236}">
                <a16:creationId xmlns:a16="http://schemas.microsoft.com/office/drawing/2014/main" id="{ACB16098-C632-4ECB-B000-85CD7231E0EE}"/>
              </a:ext>
            </a:extLst>
          </p:cNvPr>
          <p:cNvSpPr>
            <a:spLocks noGrp="1"/>
          </p:cNvSpPr>
          <p:nvPr>
            <p:ph type="pic" sz="quarter" idx="39" hasCustomPrompt="1"/>
          </p:nvPr>
        </p:nvSpPr>
        <p:spPr>
          <a:xfrm>
            <a:off x="728227" y="3480832"/>
            <a:ext cx="1430235"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58" name="Tijdelijke aanduiding voor afbeelding 96">
            <a:extLst>
              <a:ext uri="{FF2B5EF4-FFF2-40B4-BE49-F238E27FC236}">
                <a16:creationId xmlns:a16="http://schemas.microsoft.com/office/drawing/2014/main" id="{B0874849-0A1E-4CAB-B39C-8E6D2E992E21}"/>
              </a:ext>
            </a:extLst>
          </p:cNvPr>
          <p:cNvSpPr>
            <a:spLocks noGrp="1"/>
          </p:cNvSpPr>
          <p:nvPr>
            <p:ph type="pic" sz="quarter" idx="40" hasCustomPrompt="1"/>
          </p:nvPr>
        </p:nvSpPr>
        <p:spPr>
          <a:xfrm>
            <a:off x="2821833" y="2890567"/>
            <a:ext cx="1430235"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59" name="Tijdelijke aanduiding voor afbeelding 97">
            <a:extLst>
              <a:ext uri="{FF2B5EF4-FFF2-40B4-BE49-F238E27FC236}">
                <a16:creationId xmlns:a16="http://schemas.microsoft.com/office/drawing/2014/main" id="{27CC5D14-17B4-49E1-9196-B8444925BF8A}"/>
              </a:ext>
            </a:extLst>
          </p:cNvPr>
          <p:cNvSpPr>
            <a:spLocks noGrp="1"/>
          </p:cNvSpPr>
          <p:nvPr>
            <p:ph type="pic" sz="quarter" idx="41" hasCustomPrompt="1"/>
          </p:nvPr>
        </p:nvSpPr>
        <p:spPr>
          <a:xfrm>
            <a:off x="2821833" y="3480832"/>
            <a:ext cx="1430235"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60" name="Tijdelijke aanduiding voor afbeelding 98">
            <a:extLst>
              <a:ext uri="{FF2B5EF4-FFF2-40B4-BE49-F238E27FC236}">
                <a16:creationId xmlns:a16="http://schemas.microsoft.com/office/drawing/2014/main" id="{BF6208BC-7448-48C3-95F1-5E5B15680D44}"/>
              </a:ext>
            </a:extLst>
          </p:cNvPr>
          <p:cNvSpPr>
            <a:spLocks noGrp="1"/>
          </p:cNvSpPr>
          <p:nvPr>
            <p:ph type="pic" sz="quarter" idx="42" hasCustomPrompt="1"/>
          </p:nvPr>
        </p:nvSpPr>
        <p:spPr>
          <a:xfrm>
            <a:off x="4858022" y="2890567"/>
            <a:ext cx="1430235"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61" name="Tijdelijke aanduiding voor afbeelding 99">
            <a:extLst>
              <a:ext uri="{FF2B5EF4-FFF2-40B4-BE49-F238E27FC236}">
                <a16:creationId xmlns:a16="http://schemas.microsoft.com/office/drawing/2014/main" id="{AC02ED49-3293-4B36-84D5-D0FD77105985}"/>
              </a:ext>
            </a:extLst>
          </p:cNvPr>
          <p:cNvSpPr>
            <a:spLocks noGrp="1"/>
          </p:cNvSpPr>
          <p:nvPr>
            <p:ph type="pic" sz="quarter" idx="43" hasCustomPrompt="1"/>
          </p:nvPr>
        </p:nvSpPr>
        <p:spPr>
          <a:xfrm>
            <a:off x="4858022" y="3480832"/>
            <a:ext cx="1430235"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grpSp>
        <p:nvGrpSpPr>
          <p:cNvPr id="62" name="INSTRUCTIE">
            <a:extLst>
              <a:ext uri="{FF2B5EF4-FFF2-40B4-BE49-F238E27FC236}">
                <a16:creationId xmlns:a16="http://schemas.microsoft.com/office/drawing/2014/main" id="{414BBB4C-D17A-402E-8EF7-DF48148CEF00}"/>
              </a:ext>
            </a:extLst>
          </p:cNvPr>
          <p:cNvGrpSpPr/>
          <p:nvPr userDrawn="1"/>
        </p:nvGrpSpPr>
        <p:grpSpPr>
          <a:xfrm>
            <a:off x="12377595" y="0"/>
            <a:ext cx="3693386" cy="6769481"/>
            <a:chOff x="-3786437" y="0"/>
            <a:chExt cx="3693386" cy="6769481"/>
          </a:xfrm>
        </p:grpSpPr>
        <p:sp>
          <p:nvSpPr>
            <p:cNvPr id="63" name="Rechthoek 62">
              <a:extLst>
                <a:ext uri="{FF2B5EF4-FFF2-40B4-BE49-F238E27FC236}">
                  <a16:creationId xmlns:a16="http://schemas.microsoft.com/office/drawing/2014/main" id="{0227BE93-680C-4438-9EC1-EB6C98256F99}"/>
                </a:ext>
              </a:extLst>
            </p:cNvPr>
            <p:cNvSpPr/>
            <p:nvPr userDrawn="1"/>
          </p:nvSpPr>
          <p:spPr>
            <a:xfrm>
              <a:off x="-3786437" y="5941481"/>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b="1" cap="all" baseline="0" noProof="0">
                  <a:solidFill>
                    <a:srgbClr val="211F26"/>
                  </a:solidFill>
                  <a:latin typeface="Calibri" panose="020F0502020204030204" pitchFamily="34" charset="0"/>
                  <a:cs typeface="Calibri" panose="020F0502020204030204" pitchFamily="34" charset="0"/>
                </a:rPr>
              </a:br>
              <a:r>
                <a:rPr lang="nl-NL" sz="1200" kern="1200" cap="none" baseline="0" noProof="0">
                  <a:solidFill>
                    <a:srgbClr val="211F26"/>
                  </a:solidFill>
                  <a:latin typeface="Calibri" panose="020F0502020204030204" pitchFamily="34" charset="0"/>
                  <a:ea typeface="+mn-ea"/>
                  <a:cs typeface="Calibri" panose="020F0502020204030204" pitchFamily="34" charset="0"/>
                </a:rPr>
                <a:t>Ga naar de tab</a:t>
              </a:r>
              <a:r>
                <a:rPr lang="nl-NL" sz="1200" b="1" cap="all" baseline="0" noProof="0">
                  <a:solidFill>
                    <a:srgbClr val="211F26"/>
                  </a:solidFill>
                  <a:latin typeface="Calibri" panose="020F0502020204030204" pitchFamily="34" charset="0"/>
                  <a:cs typeface="Calibri" panose="020F0502020204030204" pitchFamily="34" charset="0"/>
                </a:rPr>
                <a:t> 'SLIDEBUILDER’ </a:t>
              </a:r>
              <a:r>
                <a:rPr lang="nl-NL" sz="1200" kern="1200" cap="none" baseline="0" noProof="0">
                  <a:solidFill>
                    <a:srgbClr val="211F26"/>
                  </a:solidFill>
                  <a:latin typeface="Calibri" panose="020F0502020204030204" pitchFamily="34" charset="0"/>
                  <a:ea typeface="+mn-ea"/>
                  <a:cs typeface="Calibri" panose="020F0502020204030204" pitchFamily="34" charset="0"/>
                </a:rPr>
                <a:t>en klik</a:t>
              </a:r>
              <a:br>
                <a:rPr lang="nl-NL" sz="1200" kern="1200" cap="none" baseline="0" noProof="0">
                  <a:solidFill>
                    <a:srgbClr val="211F26"/>
                  </a:solidFill>
                  <a:latin typeface="Calibri" panose="020F0502020204030204" pitchFamily="34" charset="0"/>
                  <a:ea typeface="+mn-ea"/>
                  <a:cs typeface="Calibri" panose="020F0502020204030204" pitchFamily="34" charset="0"/>
                </a:rPr>
              </a:br>
              <a:r>
                <a:rPr lang="nl-NL" sz="1200" kern="1200" cap="none" baseline="0" noProof="0">
                  <a:solidFill>
                    <a:srgbClr val="211F26"/>
                  </a:solidFill>
                  <a:latin typeface="Calibri" panose="020F0502020204030204" pitchFamily="34" charset="0"/>
                  <a:ea typeface="+mn-ea"/>
                  <a:cs typeface="Calibri" panose="020F0502020204030204" pitchFamily="34" charset="0"/>
                </a:rPr>
                <a:t>op de knop </a:t>
              </a:r>
              <a:r>
                <a:rPr lang="nl-NL" sz="1200" b="1" cap="all" baseline="0" noProof="0">
                  <a:solidFill>
                    <a:srgbClr val="211F26"/>
                  </a:solidFill>
                  <a:latin typeface="Calibri" panose="020F0502020204030204" pitchFamily="34" charset="0"/>
                  <a:cs typeface="Calibri" panose="020F0502020204030204" pitchFamily="34" charset="0"/>
                </a:rPr>
                <a:t>‘Inspiratie'</a:t>
              </a:r>
            </a:p>
          </p:txBody>
        </p:sp>
        <p:grpSp>
          <p:nvGrpSpPr>
            <p:cNvPr id="64" name="INSTRUCTIES">
              <a:extLst>
                <a:ext uri="{FF2B5EF4-FFF2-40B4-BE49-F238E27FC236}">
                  <a16:creationId xmlns:a16="http://schemas.microsoft.com/office/drawing/2014/main" id="{85ACAF65-1025-4FD3-8045-B769EE564914}"/>
                </a:ext>
              </a:extLst>
            </p:cNvPr>
            <p:cNvGrpSpPr/>
            <p:nvPr userDrawn="1"/>
          </p:nvGrpSpPr>
          <p:grpSpPr>
            <a:xfrm>
              <a:off x="-3786437" y="0"/>
              <a:ext cx="3693386" cy="6089184"/>
              <a:chOff x="-3786437" y="0"/>
              <a:chExt cx="3693386" cy="6089184"/>
            </a:xfrm>
          </p:grpSpPr>
          <p:sp>
            <p:nvSpPr>
              <p:cNvPr id="76" name="Rechthoek 75">
                <a:extLst>
                  <a:ext uri="{FF2B5EF4-FFF2-40B4-BE49-F238E27FC236}">
                    <a16:creationId xmlns:a16="http://schemas.microsoft.com/office/drawing/2014/main" id="{49231F6A-E530-465C-83B0-E83A54EC1894}"/>
                  </a:ext>
                </a:extLst>
              </p:cNvPr>
              <p:cNvSpPr/>
              <p:nvPr userDrawn="1"/>
            </p:nvSpPr>
            <p:spPr>
              <a:xfrm>
                <a:off x="-3786437" y="0"/>
                <a:ext cx="3593091" cy="5936662"/>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Logo invoegen/opmaken</a:t>
                </a:r>
              </a:p>
            </p:txBody>
          </p:sp>
          <p:sp>
            <p:nvSpPr>
              <p:cNvPr id="77" name="Ovaal 76">
                <a:extLst>
                  <a:ext uri="{FF2B5EF4-FFF2-40B4-BE49-F238E27FC236}">
                    <a16:creationId xmlns:a16="http://schemas.microsoft.com/office/drawing/2014/main" id="{A4E3F99F-7774-42D7-B92F-528219B56E39}"/>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3" name="Rechthoek 82">
                <a:extLst>
                  <a:ext uri="{FF2B5EF4-FFF2-40B4-BE49-F238E27FC236}">
                    <a16:creationId xmlns:a16="http://schemas.microsoft.com/office/drawing/2014/main" id="{FBCA6053-B702-40DD-AE7A-B0EDD90EE235}"/>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het bestaande logo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 logo in te voegen</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4" name="Groep 83">
                <a:extLst>
                  <a:ext uri="{FF2B5EF4-FFF2-40B4-BE49-F238E27FC236}">
                    <a16:creationId xmlns:a16="http://schemas.microsoft.com/office/drawing/2014/main" id="{FC13CA14-46B5-4A14-A497-CE596C41223E}"/>
                  </a:ext>
                </a:extLst>
              </p:cNvPr>
              <p:cNvGrpSpPr/>
              <p:nvPr userDrawn="1"/>
            </p:nvGrpSpPr>
            <p:grpSpPr>
              <a:xfrm>
                <a:off x="-3316179" y="1231351"/>
                <a:ext cx="294789" cy="318834"/>
                <a:chOff x="14466489" y="1001522"/>
                <a:chExt cx="290627" cy="314333"/>
              </a:xfrm>
            </p:grpSpPr>
            <p:sp>
              <p:nvSpPr>
                <p:cNvPr id="157" name="Rechthoek 156">
                  <a:extLst>
                    <a:ext uri="{FF2B5EF4-FFF2-40B4-BE49-F238E27FC236}">
                      <a16:creationId xmlns:a16="http://schemas.microsoft.com/office/drawing/2014/main" id="{717A31AD-9E79-479D-AA6F-14982CBCB3DB}"/>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58" name="Ovaal 157">
                  <a:extLst>
                    <a:ext uri="{FF2B5EF4-FFF2-40B4-BE49-F238E27FC236}">
                      <a16:creationId xmlns:a16="http://schemas.microsoft.com/office/drawing/2014/main" id="{84F15665-EC1D-4D7A-A776-B17DA7F79DBA}"/>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59" name="Vrije vorm: vorm 158">
                  <a:extLst>
                    <a:ext uri="{FF2B5EF4-FFF2-40B4-BE49-F238E27FC236}">
                      <a16:creationId xmlns:a16="http://schemas.microsoft.com/office/drawing/2014/main" id="{0C2DAA38-D5DE-4575-8DE5-C3C8F91BABCA}"/>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60" name="Rechthoek: afgeronde hoeken 159">
                  <a:extLst>
                    <a:ext uri="{FF2B5EF4-FFF2-40B4-BE49-F238E27FC236}">
                      <a16:creationId xmlns:a16="http://schemas.microsoft.com/office/drawing/2014/main" id="{AB3E6E72-3F4A-4B66-AF62-B98696FCC04A}"/>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cxnSp>
              <p:nvCxnSpPr>
                <p:cNvPr id="161" name="Rechte verbindingslijn 160">
                  <a:extLst>
                    <a:ext uri="{FF2B5EF4-FFF2-40B4-BE49-F238E27FC236}">
                      <a16:creationId xmlns:a16="http://schemas.microsoft.com/office/drawing/2014/main" id="{9DE5366E-F96D-42B7-9282-55231EA5E9B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2" name="Rechte verbindingslijn 161">
                  <a:extLst>
                    <a:ext uri="{FF2B5EF4-FFF2-40B4-BE49-F238E27FC236}">
                      <a16:creationId xmlns:a16="http://schemas.microsoft.com/office/drawing/2014/main" id="{DE214210-FE05-4175-86AF-9A5EB63CCF20}"/>
                    </a:ext>
                  </a:extLst>
                </p:cNvPr>
                <p:cNvCxnSpPr>
                  <a:cxnSpLocks/>
                  <a:stCxn id="160"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85" name="Ovaal 84">
                <a:extLst>
                  <a:ext uri="{FF2B5EF4-FFF2-40B4-BE49-F238E27FC236}">
                    <a16:creationId xmlns:a16="http://schemas.microsoft.com/office/drawing/2014/main" id="{6142EAEB-97B1-4640-A79C-1B5CC305B99D}"/>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6" name="Rechthoek 85">
                <a:extLst>
                  <a:ext uri="{FF2B5EF4-FFF2-40B4-BE49-F238E27FC236}">
                    <a16:creationId xmlns:a16="http://schemas.microsoft.com/office/drawing/2014/main" id="{4EE56C04-F50E-4B66-8D33-6C360F03AEFC}"/>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het gewenste logo</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7" name="Groep 86">
                <a:extLst>
                  <a:ext uri="{FF2B5EF4-FFF2-40B4-BE49-F238E27FC236}">
                    <a16:creationId xmlns:a16="http://schemas.microsoft.com/office/drawing/2014/main" id="{6657CC74-ECE9-4BD0-919A-E39D57B5335A}"/>
                  </a:ext>
                </a:extLst>
              </p:cNvPr>
              <p:cNvGrpSpPr/>
              <p:nvPr userDrawn="1"/>
            </p:nvGrpSpPr>
            <p:grpSpPr>
              <a:xfrm>
                <a:off x="-3311319" y="2164285"/>
                <a:ext cx="825500" cy="209550"/>
                <a:chOff x="13504624" y="2482850"/>
                <a:chExt cx="825500" cy="209550"/>
              </a:xfrm>
            </p:grpSpPr>
            <p:sp>
              <p:nvSpPr>
                <p:cNvPr id="154" name="Rechthoek 153">
                  <a:extLst>
                    <a:ext uri="{FF2B5EF4-FFF2-40B4-BE49-F238E27FC236}">
                      <a16:creationId xmlns:a16="http://schemas.microsoft.com/office/drawing/2014/main" id="{F93A23BC-5B63-4751-BDD7-AA69A0D6A92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155" name="Rechte verbindingslijn 154">
                  <a:extLst>
                    <a:ext uri="{FF2B5EF4-FFF2-40B4-BE49-F238E27FC236}">
                      <a16:creationId xmlns:a16="http://schemas.microsoft.com/office/drawing/2014/main" id="{6F7CFEB3-3F04-4C82-83EA-25EB47598718}"/>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56" name="Gelijkbenige driehoek 155">
                  <a:extLst>
                    <a:ext uri="{FF2B5EF4-FFF2-40B4-BE49-F238E27FC236}">
                      <a16:creationId xmlns:a16="http://schemas.microsoft.com/office/drawing/2014/main" id="{5ECEDC38-4642-4B8B-B4C5-A1D40C184A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sp>
            <p:nvSpPr>
              <p:cNvPr id="88" name="Ovaal 87">
                <a:extLst>
                  <a:ext uri="{FF2B5EF4-FFF2-40B4-BE49-F238E27FC236}">
                    <a16:creationId xmlns:a16="http://schemas.microsoft.com/office/drawing/2014/main" id="{AAE9E57E-AAE8-46FE-ABDD-8623D784DD12}"/>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15" name="Rechthoek 114">
                <a:extLst>
                  <a:ext uri="{FF2B5EF4-FFF2-40B4-BE49-F238E27FC236}">
                    <a16:creationId xmlns:a16="http://schemas.microsoft.com/office/drawing/2014/main" id="{4584CDD7-5020-4763-9BF6-7E53B0ECF55C}"/>
                  </a:ext>
                </a:extLst>
              </p:cNvPr>
              <p:cNvSpPr/>
              <p:nvPr userDrawn="1"/>
            </p:nvSpPr>
            <p:spPr>
              <a:xfrm>
                <a:off x="-3319415" y="2553360"/>
                <a:ext cx="2944682" cy="808965"/>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het logo te schalen of bij te snijden,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Schaal met de bolletjes het logo en met de hoekjes het logokader.</a:t>
                </a:r>
              </a:p>
            </p:txBody>
          </p:sp>
          <p:grpSp>
            <p:nvGrpSpPr>
              <p:cNvPr id="116" name="Groep 115">
                <a:extLst>
                  <a:ext uri="{FF2B5EF4-FFF2-40B4-BE49-F238E27FC236}">
                    <a16:creationId xmlns:a16="http://schemas.microsoft.com/office/drawing/2014/main" id="{E3970EDC-D57E-4249-98D0-13558A6B9B28}"/>
                  </a:ext>
                </a:extLst>
              </p:cNvPr>
              <p:cNvGrpSpPr/>
              <p:nvPr userDrawn="1"/>
            </p:nvGrpSpPr>
            <p:grpSpPr>
              <a:xfrm>
                <a:off x="-3408294" y="3470504"/>
                <a:ext cx="622283" cy="612920"/>
                <a:chOff x="12617641" y="3403239"/>
                <a:chExt cx="752963" cy="741634"/>
              </a:xfrm>
            </p:grpSpPr>
            <p:grpSp>
              <p:nvGrpSpPr>
                <p:cNvPr id="138" name="Groep 137">
                  <a:extLst>
                    <a:ext uri="{FF2B5EF4-FFF2-40B4-BE49-F238E27FC236}">
                      <a16:creationId xmlns:a16="http://schemas.microsoft.com/office/drawing/2014/main" id="{1BC0FA4E-7DDE-425C-9C31-CB83F97CAB42}"/>
                    </a:ext>
                  </a:extLst>
                </p:cNvPr>
                <p:cNvGrpSpPr/>
                <p:nvPr userDrawn="1"/>
              </p:nvGrpSpPr>
              <p:grpSpPr>
                <a:xfrm>
                  <a:off x="12771530" y="3403239"/>
                  <a:ext cx="467176" cy="448491"/>
                  <a:chOff x="12782157" y="3403239"/>
                  <a:chExt cx="467176" cy="448491"/>
                </a:xfrm>
              </p:grpSpPr>
              <p:grpSp>
                <p:nvGrpSpPr>
                  <p:cNvPr id="141" name="Groep 140">
                    <a:extLst>
                      <a:ext uri="{FF2B5EF4-FFF2-40B4-BE49-F238E27FC236}">
                        <a16:creationId xmlns:a16="http://schemas.microsoft.com/office/drawing/2014/main" id="{59FD828D-AEDA-45B3-B4B6-A23850887300}"/>
                      </a:ext>
                    </a:extLst>
                  </p:cNvPr>
                  <p:cNvGrpSpPr/>
                  <p:nvPr userDrawn="1"/>
                </p:nvGrpSpPr>
                <p:grpSpPr>
                  <a:xfrm>
                    <a:off x="12782157" y="3403239"/>
                    <a:ext cx="412976" cy="396132"/>
                    <a:chOff x="13554906" y="3320109"/>
                    <a:chExt cx="443917" cy="425811"/>
                  </a:xfrm>
                </p:grpSpPr>
                <p:grpSp>
                  <p:nvGrpSpPr>
                    <p:cNvPr id="148" name="Groep 147">
                      <a:extLst>
                        <a:ext uri="{FF2B5EF4-FFF2-40B4-BE49-F238E27FC236}">
                          <a16:creationId xmlns:a16="http://schemas.microsoft.com/office/drawing/2014/main" id="{E4D7F01E-D1CC-4552-982A-35E398C6133E}"/>
                        </a:ext>
                      </a:extLst>
                    </p:cNvPr>
                    <p:cNvGrpSpPr/>
                    <p:nvPr userDrawn="1"/>
                  </p:nvGrpSpPr>
                  <p:grpSpPr>
                    <a:xfrm>
                      <a:off x="13554906" y="3320109"/>
                      <a:ext cx="443917" cy="425811"/>
                      <a:chOff x="12909684" y="1276143"/>
                      <a:chExt cx="443917" cy="425811"/>
                    </a:xfrm>
                  </p:grpSpPr>
                  <p:sp>
                    <p:nvSpPr>
                      <p:cNvPr id="151" name="Rechthoek 150">
                        <a:extLst>
                          <a:ext uri="{FF2B5EF4-FFF2-40B4-BE49-F238E27FC236}">
                            <a16:creationId xmlns:a16="http://schemas.microsoft.com/office/drawing/2014/main" id="{4BEDC443-3A35-447B-A69F-007F14569FA5}"/>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52" name="Rechthoek 151">
                        <a:extLst>
                          <a:ext uri="{FF2B5EF4-FFF2-40B4-BE49-F238E27FC236}">
                            <a16:creationId xmlns:a16="http://schemas.microsoft.com/office/drawing/2014/main" id="{CE6D8AB2-DD9B-45F6-BDEA-034FC3140A3A}"/>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53" name="Ovaal 152">
                        <a:extLst>
                          <a:ext uri="{FF2B5EF4-FFF2-40B4-BE49-F238E27FC236}">
                            <a16:creationId xmlns:a16="http://schemas.microsoft.com/office/drawing/2014/main" id="{E17C4B03-F16C-4488-8311-713D90FF80BC}"/>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pic>
                  <p:nvPicPr>
                    <p:cNvPr id="149" name="Afbeelding 148">
                      <a:extLst>
                        <a:ext uri="{FF2B5EF4-FFF2-40B4-BE49-F238E27FC236}">
                          <a16:creationId xmlns:a16="http://schemas.microsoft.com/office/drawing/2014/main" id="{30EC7032-D3AB-4AE4-B62B-EB3888105E5F}"/>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150" name="Afbeelding 149">
                      <a:extLst>
                        <a:ext uri="{FF2B5EF4-FFF2-40B4-BE49-F238E27FC236}">
                          <a16:creationId xmlns:a16="http://schemas.microsoft.com/office/drawing/2014/main" id="{CA2B4F2F-108D-416D-9BCC-2ABEBFA2AE8F}"/>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142" name="Groep 141">
                    <a:extLst>
                      <a:ext uri="{FF2B5EF4-FFF2-40B4-BE49-F238E27FC236}">
                        <a16:creationId xmlns:a16="http://schemas.microsoft.com/office/drawing/2014/main" id="{BAB65A8C-D120-4EE1-8EBC-0DD2BE862F9F}"/>
                      </a:ext>
                    </a:extLst>
                  </p:cNvPr>
                  <p:cNvGrpSpPr/>
                  <p:nvPr userDrawn="1"/>
                </p:nvGrpSpPr>
                <p:grpSpPr>
                  <a:xfrm>
                    <a:off x="13103513" y="3705268"/>
                    <a:ext cx="145820" cy="146462"/>
                    <a:chOff x="13096169" y="3602278"/>
                    <a:chExt cx="145820" cy="146462"/>
                  </a:xfrm>
                </p:grpSpPr>
                <p:sp>
                  <p:nvSpPr>
                    <p:cNvPr id="146" name="Rechthoek 145">
                      <a:extLst>
                        <a:ext uri="{FF2B5EF4-FFF2-40B4-BE49-F238E27FC236}">
                          <a16:creationId xmlns:a16="http://schemas.microsoft.com/office/drawing/2014/main" id="{310A9CDA-98FE-4A8A-97F4-922F1B5C642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47" name="Rechthoek 146">
                      <a:extLst>
                        <a:ext uri="{FF2B5EF4-FFF2-40B4-BE49-F238E27FC236}">
                          <a16:creationId xmlns:a16="http://schemas.microsoft.com/office/drawing/2014/main" id="{2889B906-BA69-443E-9F60-2A5E539B0D8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43" name="Groep 142">
                    <a:extLst>
                      <a:ext uri="{FF2B5EF4-FFF2-40B4-BE49-F238E27FC236}">
                        <a16:creationId xmlns:a16="http://schemas.microsoft.com/office/drawing/2014/main" id="{89A02F70-32DA-4605-8E14-884368F6FA4A}"/>
                      </a:ext>
                    </a:extLst>
                  </p:cNvPr>
                  <p:cNvGrpSpPr/>
                  <p:nvPr userDrawn="1"/>
                </p:nvGrpSpPr>
                <p:grpSpPr>
                  <a:xfrm rot="10800000">
                    <a:off x="13061402" y="3665637"/>
                    <a:ext cx="145820" cy="146462"/>
                    <a:chOff x="13096169" y="3602278"/>
                    <a:chExt cx="145820" cy="146462"/>
                  </a:xfrm>
                </p:grpSpPr>
                <p:sp>
                  <p:nvSpPr>
                    <p:cNvPr id="144" name="Rechthoek 143">
                      <a:extLst>
                        <a:ext uri="{FF2B5EF4-FFF2-40B4-BE49-F238E27FC236}">
                          <a16:creationId xmlns:a16="http://schemas.microsoft.com/office/drawing/2014/main" id="{58E60D95-5B26-42E9-8E7D-D0C9C6AD0C03}"/>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45" name="Rechthoek 144">
                      <a:extLst>
                        <a:ext uri="{FF2B5EF4-FFF2-40B4-BE49-F238E27FC236}">
                          <a16:creationId xmlns:a16="http://schemas.microsoft.com/office/drawing/2014/main" id="{65BAEED2-690D-4430-8438-DBCC0434680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139" name="Rechthoek 138">
                  <a:extLst>
                    <a:ext uri="{FF2B5EF4-FFF2-40B4-BE49-F238E27FC236}">
                      <a16:creationId xmlns:a16="http://schemas.microsoft.com/office/drawing/2014/main" id="{33DF6F6E-099E-4A0E-BCDD-F50B986FE2E5}"/>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Bijsnijden</a:t>
                  </a:r>
                </a:p>
              </p:txBody>
            </p:sp>
            <p:sp>
              <p:nvSpPr>
                <p:cNvPr id="140" name="Gelijkbenige driehoek 139">
                  <a:extLst>
                    <a:ext uri="{FF2B5EF4-FFF2-40B4-BE49-F238E27FC236}">
                      <a16:creationId xmlns:a16="http://schemas.microsoft.com/office/drawing/2014/main" id="{A58FC107-7811-4DF8-8B20-7DA1A2214F9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17" name="ICOON_info">
                <a:extLst>
                  <a:ext uri="{FF2B5EF4-FFF2-40B4-BE49-F238E27FC236}">
                    <a16:creationId xmlns:a16="http://schemas.microsoft.com/office/drawing/2014/main" id="{83BE8A4E-8A78-484A-995D-742370D3DC4B}"/>
                  </a:ext>
                </a:extLst>
              </p:cNvPr>
              <p:cNvGrpSpPr/>
              <p:nvPr userDrawn="1"/>
            </p:nvGrpSpPr>
            <p:grpSpPr>
              <a:xfrm>
                <a:off x="-376736" y="5805499"/>
                <a:ext cx="283685" cy="283685"/>
                <a:chOff x="-510741" y="5913713"/>
                <a:chExt cx="267555" cy="267555"/>
              </a:xfrm>
            </p:grpSpPr>
            <p:sp>
              <p:nvSpPr>
                <p:cNvPr id="136" name="Ovaal 135">
                  <a:extLst>
                    <a:ext uri="{FF2B5EF4-FFF2-40B4-BE49-F238E27FC236}">
                      <a16:creationId xmlns:a16="http://schemas.microsoft.com/office/drawing/2014/main" id="{BC6DF26F-C010-4907-A1EB-F42359A34D9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137" name="Graphic 163" descr="Informatie">
                  <a:extLst>
                    <a:ext uri="{FF2B5EF4-FFF2-40B4-BE49-F238E27FC236}">
                      <a16:creationId xmlns:a16="http://schemas.microsoft.com/office/drawing/2014/main" id="{5FB8C39D-1799-4BD3-9B40-E2C9BB7622D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sp>
            <p:nvSpPr>
              <p:cNvPr id="118" name="Ovaal 117">
                <a:extLst>
                  <a:ext uri="{FF2B5EF4-FFF2-40B4-BE49-F238E27FC236}">
                    <a16:creationId xmlns:a16="http://schemas.microsoft.com/office/drawing/2014/main" id="{7A550621-590A-4586-B01D-4209EBA58416}"/>
                  </a:ext>
                </a:extLst>
              </p:cNvPr>
              <p:cNvSpPr/>
              <p:nvPr userDrawn="1"/>
            </p:nvSpPr>
            <p:spPr>
              <a:xfrm>
                <a:off x="-3603587" y="426779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19" name="Rechthoek 118">
                <a:extLst>
                  <a:ext uri="{FF2B5EF4-FFF2-40B4-BE49-F238E27FC236}">
                    <a16:creationId xmlns:a16="http://schemas.microsoft.com/office/drawing/2014/main" id="{50A56F50-6DB7-4B0B-A345-ECBAF7D053F4}"/>
                  </a:ext>
                </a:extLst>
              </p:cNvPr>
              <p:cNvSpPr/>
              <p:nvPr userDrawn="1"/>
            </p:nvSpPr>
            <p:spPr>
              <a:xfrm>
                <a:off x="-3319415" y="4267792"/>
                <a:ext cx="2944682" cy="8127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er voor te zorgen dat het logo in zijn originele verhouding staat,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het pijltje onder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Kies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‘Aanpassen’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20" name="Groep 119">
                <a:extLst>
                  <a:ext uri="{FF2B5EF4-FFF2-40B4-BE49-F238E27FC236}">
                    <a16:creationId xmlns:a16="http://schemas.microsoft.com/office/drawing/2014/main" id="{E5360F29-1BB8-4DBE-BE35-C0915ABBF604}"/>
                  </a:ext>
                </a:extLst>
              </p:cNvPr>
              <p:cNvGrpSpPr/>
              <p:nvPr userDrawn="1"/>
            </p:nvGrpSpPr>
            <p:grpSpPr>
              <a:xfrm>
                <a:off x="-3314821" y="5192208"/>
                <a:ext cx="1108877" cy="563933"/>
                <a:chOff x="-3314821" y="3885197"/>
                <a:chExt cx="1108877" cy="563933"/>
              </a:xfrm>
            </p:grpSpPr>
            <p:sp>
              <p:nvSpPr>
                <p:cNvPr id="121" name="Rechthoek 120">
                  <a:extLst>
                    <a:ext uri="{FF2B5EF4-FFF2-40B4-BE49-F238E27FC236}">
                      <a16:creationId xmlns:a16="http://schemas.microsoft.com/office/drawing/2014/main" id="{55C9D0A4-1329-49A5-80CC-DC3C72C2B61E}"/>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22" name="Rechthoek 121">
                  <a:extLst>
                    <a:ext uri="{FF2B5EF4-FFF2-40B4-BE49-F238E27FC236}">
                      <a16:creationId xmlns:a16="http://schemas.microsoft.com/office/drawing/2014/main" id="{C894A8DE-B719-42DF-83C9-278A96E467B3}"/>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3" name="Tekstvak 122">
                  <a:extLst>
                    <a:ext uri="{FF2B5EF4-FFF2-40B4-BE49-F238E27FC236}">
                      <a16:creationId xmlns:a16="http://schemas.microsoft.com/office/drawing/2014/main" id="{5689F69A-5D8E-49F3-9B4E-7E50D2DBDA4D}"/>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Opvullen</a:t>
                  </a:r>
                </a:p>
              </p:txBody>
            </p:sp>
            <p:sp>
              <p:nvSpPr>
                <p:cNvPr id="124" name="Tekstvak 123">
                  <a:extLst>
                    <a:ext uri="{FF2B5EF4-FFF2-40B4-BE49-F238E27FC236}">
                      <a16:creationId xmlns:a16="http://schemas.microsoft.com/office/drawing/2014/main" id="{49241922-0B43-4DAB-AE22-8AE2BF4158D5}"/>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Aanpassen</a:t>
                  </a:r>
                </a:p>
              </p:txBody>
            </p:sp>
            <p:sp>
              <p:nvSpPr>
                <p:cNvPr id="125" name="Vrije vorm: vorm 124">
                  <a:extLst>
                    <a:ext uri="{FF2B5EF4-FFF2-40B4-BE49-F238E27FC236}">
                      <a16:creationId xmlns:a16="http://schemas.microsoft.com/office/drawing/2014/main" id="{86268127-8037-409E-9BE7-C97282874443}"/>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grpSp>
              <p:nvGrpSpPr>
                <p:cNvPr id="126" name="Groep 125">
                  <a:extLst>
                    <a:ext uri="{FF2B5EF4-FFF2-40B4-BE49-F238E27FC236}">
                      <a16:creationId xmlns:a16="http://schemas.microsoft.com/office/drawing/2014/main" id="{56EE3596-F0C4-4085-BB96-ADCEA64E0511}"/>
                    </a:ext>
                  </a:extLst>
                </p:cNvPr>
                <p:cNvGrpSpPr/>
                <p:nvPr userDrawn="1"/>
              </p:nvGrpSpPr>
              <p:grpSpPr>
                <a:xfrm>
                  <a:off x="-3254609" y="3946178"/>
                  <a:ext cx="184194" cy="143334"/>
                  <a:chOff x="6218544" y="2402421"/>
                  <a:chExt cx="144156" cy="112178"/>
                </a:xfrm>
              </p:grpSpPr>
              <p:sp>
                <p:nvSpPr>
                  <p:cNvPr id="132" name="Rechthoek 131">
                    <a:extLst>
                      <a:ext uri="{FF2B5EF4-FFF2-40B4-BE49-F238E27FC236}">
                        <a16:creationId xmlns:a16="http://schemas.microsoft.com/office/drawing/2014/main" id="{CD57129D-A1BE-4D2F-A73B-3F29F220CF5A}"/>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33" name="Rechthoek 47">
                    <a:extLst>
                      <a:ext uri="{FF2B5EF4-FFF2-40B4-BE49-F238E27FC236}">
                        <a16:creationId xmlns:a16="http://schemas.microsoft.com/office/drawing/2014/main" id="{8A3608F1-7832-405F-B718-8A6FB891FD63}"/>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34" name="Rechthoek 47">
                    <a:extLst>
                      <a:ext uri="{FF2B5EF4-FFF2-40B4-BE49-F238E27FC236}">
                        <a16:creationId xmlns:a16="http://schemas.microsoft.com/office/drawing/2014/main" id="{A4B608BD-F017-43FB-84F6-FF7D6DB5A8A9}"/>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35" name="Koorde 134">
                    <a:extLst>
                      <a:ext uri="{FF2B5EF4-FFF2-40B4-BE49-F238E27FC236}">
                        <a16:creationId xmlns:a16="http://schemas.microsoft.com/office/drawing/2014/main" id="{E5A33E2D-EF49-452E-BBD9-76F0F473E40E}"/>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27" name="Groep 126">
                  <a:extLst>
                    <a:ext uri="{FF2B5EF4-FFF2-40B4-BE49-F238E27FC236}">
                      <a16:creationId xmlns:a16="http://schemas.microsoft.com/office/drawing/2014/main" id="{6437EE88-F9EA-4ADF-A5ED-7629FA668C3B}"/>
                    </a:ext>
                  </a:extLst>
                </p:cNvPr>
                <p:cNvGrpSpPr/>
                <p:nvPr userDrawn="1"/>
              </p:nvGrpSpPr>
              <p:grpSpPr>
                <a:xfrm>
                  <a:off x="-3254609" y="4199853"/>
                  <a:ext cx="184194" cy="124747"/>
                  <a:chOff x="6218544" y="2636044"/>
                  <a:chExt cx="144156" cy="97631"/>
                </a:xfrm>
              </p:grpSpPr>
              <p:sp>
                <p:nvSpPr>
                  <p:cNvPr id="128" name="Rechthoek 127">
                    <a:extLst>
                      <a:ext uri="{FF2B5EF4-FFF2-40B4-BE49-F238E27FC236}">
                        <a16:creationId xmlns:a16="http://schemas.microsoft.com/office/drawing/2014/main" id="{5AA82C6B-2483-43C1-A35B-E44CFF3FACF9}"/>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9" name="Rechthoek 128">
                    <a:extLst>
                      <a:ext uri="{FF2B5EF4-FFF2-40B4-BE49-F238E27FC236}">
                        <a16:creationId xmlns:a16="http://schemas.microsoft.com/office/drawing/2014/main" id="{1CE28930-560E-4402-816C-AE1EB271C777}"/>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30" name="Ovaal 129">
                    <a:extLst>
                      <a:ext uri="{FF2B5EF4-FFF2-40B4-BE49-F238E27FC236}">
                        <a16:creationId xmlns:a16="http://schemas.microsoft.com/office/drawing/2014/main" id="{4D2B0ED4-8983-46B7-BAF2-4580DE83091A}"/>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31" name="Rechthoek 47">
                    <a:extLst>
                      <a:ext uri="{FF2B5EF4-FFF2-40B4-BE49-F238E27FC236}">
                        <a16:creationId xmlns:a16="http://schemas.microsoft.com/office/drawing/2014/main" id="{75EE8261-3648-446A-85AD-A33E79BB5440}"/>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grpSp>
          <p:nvGrpSpPr>
            <p:cNvPr id="65" name="Groep 64">
              <a:extLst>
                <a:ext uri="{FF2B5EF4-FFF2-40B4-BE49-F238E27FC236}">
                  <a16:creationId xmlns:a16="http://schemas.microsoft.com/office/drawing/2014/main" id="{8816CA7C-9AC7-4919-8092-25CDE8A640F1}"/>
                </a:ext>
              </a:extLst>
            </p:cNvPr>
            <p:cNvGrpSpPr/>
            <p:nvPr userDrawn="1"/>
          </p:nvGrpSpPr>
          <p:grpSpPr>
            <a:xfrm>
              <a:off x="-938434" y="6078858"/>
              <a:ext cx="627798" cy="576693"/>
              <a:chOff x="-938434" y="4570310"/>
              <a:chExt cx="627798" cy="576693"/>
            </a:xfrm>
          </p:grpSpPr>
          <p:grpSp>
            <p:nvGrpSpPr>
              <p:cNvPr id="66" name="Inspireren">
                <a:extLst>
                  <a:ext uri="{FF2B5EF4-FFF2-40B4-BE49-F238E27FC236}">
                    <a16:creationId xmlns:a16="http://schemas.microsoft.com/office/drawing/2014/main" id="{B73F6D3D-3451-47ED-A7D3-2D09B9E90B14}"/>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69" name="Freeform 12">
                  <a:extLst>
                    <a:ext uri="{FF2B5EF4-FFF2-40B4-BE49-F238E27FC236}">
                      <a16:creationId xmlns:a16="http://schemas.microsoft.com/office/drawing/2014/main" id="{10882137-B25D-43BF-9CD5-7CEB794A1FAA}"/>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a:ln>
                      <a:noFill/>
                    </a:ln>
                    <a:solidFill>
                      <a:srgbClr val="211F26"/>
                    </a:solidFill>
                    <a:effectLst/>
                    <a:uLnTx/>
                    <a:uFillTx/>
                    <a:latin typeface="Segoe UI Light"/>
                  </a:endParaRPr>
                </a:p>
              </p:txBody>
            </p:sp>
            <p:sp>
              <p:nvSpPr>
                <p:cNvPr id="71" name="Freeform 13">
                  <a:extLst>
                    <a:ext uri="{FF2B5EF4-FFF2-40B4-BE49-F238E27FC236}">
                      <a16:creationId xmlns:a16="http://schemas.microsoft.com/office/drawing/2014/main" id="{27880BBC-3D02-41CF-AC40-739F3C1A2043}"/>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a:ln>
                      <a:noFill/>
                    </a:ln>
                    <a:solidFill>
                      <a:srgbClr val="211F26"/>
                    </a:solidFill>
                    <a:effectLst/>
                    <a:uLnTx/>
                    <a:uFillTx/>
                    <a:latin typeface="Segoe UI Light"/>
                  </a:endParaRPr>
                </a:p>
              </p:txBody>
            </p:sp>
            <p:sp>
              <p:nvSpPr>
                <p:cNvPr id="73" name="Freeform 14">
                  <a:extLst>
                    <a:ext uri="{FF2B5EF4-FFF2-40B4-BE49-F238E27FC236}">
                      <a16:creationId xmlns:a16="http://schemas.microsoft.com/office/drawing/2014/main" id="{D111B9C7-B0CF-46FB-9F27-C84855D98033}"/>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a:ln>
                      <a:noFill/>
                    </a:ln>
                    <a:solidFill>
                      <a:srgbClr val="211F26"/>
                    </a:solidFill>
                    <a:effectLst/>
                    <a:uLnTx/>
                    <a:uFillTx/>
                    <a:latin typeface="Segoe UI Light"/>
                  </a:endParaRPr>
                </a:p>
              </p:txBody>
            </p:sp>
          </p:grpSp>
          <p:sp>
            <p:nvSpPr>
              <p:cNvPr id="67" name="Tekstvak 66">
                <a:extLst>
                  <a:ext uri="{FF2B5EF4-FFF2-40B4-BE49-F238E27FC236}">
                    <a16:creationId xmlns:a16="http://schemas.microsoft.com/office/drawing/2014/main" id="{A7698739-F215-4EFE-A7C2-144A9A280383}"/>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Inspiratie</a:t>
                </a:r>
              </a:p>
            </p:txBody>
          </p:sp>
        </p:grpSp>
      </p:grpSp>
    </p:spTree>
    <p:extLst>
      <p:ext uri="{BB962C8B-B14F-4D97-AF65-F5344CB8AC3E}">
        <p14:creationId xmlns:p14="http://schemas.microsoft.com/office/powerpoint/2010/main" val="3034178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Logo slide #4">
    <p:spTree>
      <p:nvGrpSpPr>
        <p:cNvPr id="1" name=""/>
        <p:cNvGrpSpPr/>
        <p:nvPr/>
      </p:nvGrpSpPr>
      <p:grpSpPr>
        <a:xfrm>
          <a:off x="0" y="0"/>
          <a:ext cx="0" cy="0"/>
          <a:chOff x="0" y="0"/>
          <a:chExt cx="0" cy="0"/>
        </a:xfrm>
      </p:grpSpPr>
      <p:sp>
        <p:nvSpPr>
          <p:cNvPr id="43" name="Graphic 31">
            <a:extLst>
              <a:ext uri="{FF2B5EF4-FFF2-40B4-BE49-F238E27FC236}">
                <a16:creationId xmlns:a16="http://schemas.microsoft.com/office/drawing/2014/main" id="{A5D28A14-2348-46E4-9F7C-437F513E38E8}"/>
              </a:ext>
            </a:extLst>
          </p:cNvPr>
          <p:cNvSpPr>
            <a:spLocks noChangeAspect="1"/>
          </p:cNvSpPr>
          <p:nvPr userDrawn="1"/>
        </p:nvSpPr>
        <p:spPr>
          <a:xfrm flipV="1">
            <a:off x="7623222" y="-3"/>
            <a:ext cx="4568778" cy="6874685"/>
          </a:xfrm>
          <a:custGeom>
            <a:avLst/>
            <a:gdLst>
              <a:gd name="connsiteX0" fmla="*/ 892481 w 5315644"/>
              <a:gd name="connsiteY0" fmla="*/ 0 h 7563811"/>
              <a:gd name="connsiteX1" fmla="*/ 5816 w 5315644"/>
              <a:gd name="connsiteY1" fmla="*/ 3571624 h 7563811"/>
              <a:gd name="connsiteX2" fmla="*/ 747667 w 5315644"/>
              <a:gd name="connsiteY2" fmla="*/ 7563812 h 7563811"/>
              <a:gd name="connsiteX3" fmla="*/ 5315644 w 5315644"/>
              <a:gd name="connsiteY3" fmla="*/ 7563812 h 7563811"/>
              <a:gd name="connsiteX4" fmla="*/ 5315644 w 5315644"/>
              <a:gd name="connsiteY4" fmla="*/ 0 h 7563811"/>
              <a:gd name="connsiteX5" fmla="*/ 892481 w 5315644"/>
              <a:gd name="connsiteY5" fmla="*/ 0 h 756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15644" h="7563811">
                <a:moveTo>
                  <a:pt x="892481" y="0"/>
                </a:moveTo>
                <a:cubicBezTo>
                  <a:pt x="1110972" y="1866494"/>
                  <a:pt x="88385" y="2171435"/>
                  <a:pt x="5816" y="3571624"/>
                </a:cubicBezTo>
                <a:cubicBezTo>
                  <a:pt x="-81834" y="5049318"/>
                  <a:pt x="851832" y="6147106"/>
                  <a:pt x="747667" y="7563812"/>
                </a:cubicBezTo>
                <a:lnTo>
                  <a:pt x="5315644" y="7563812"/>
                </a:lnTo>
                <a:lnTo>
                  <a:pt x="5315644" y="0"/>
                </a:lnTo>
                <a:lnTo>
                  <a:pt x="892481" y="0"/>
                </a:lnTo>
                <a:close/>
              </a:path>
            </a:pathLst>
          </a:custGeom>
          <a:solidFill>
            <a:schemeClr val="accent4"/>
          </a:solidFill>
          <a:ln w="12692" cap="flat">
            <a:noFill/>
            <a:prstDash val="solid"/>
            <a:miter/>
          </a:ln>
        </p:spPr>
        <p:txBody>
          <a:bodyPr rtlCol="0" anchor="ctr"/>
          <a:lstStyle/>
          <a:p>
            <a:endParaRPr lang="nl-NL" sz="1633"/>
          </a:p>
        </p:txBody>
      </p:sp>
      <p:sp>
        <p:nvSpPr>
          <p:cNvPr id="44" name="Graphic 34">
            <a:extLst>
              <a:ext uri="{FF2B5EF4-FFF2-40B4-BE49-F238E27FC236}">
                <a16:creationId xmlns:a16="http://schemas.microsoft.com/office/drawing/2014/main" id="{C29878DF-E265-485B-9802-C712BEA40D25}"/>
              </a:ext>
            </a:extLst>
          </p:cNvPr>
          <p:cNvSpPr>
            <a:spLocks noChangeAspect="1"/>
          </p:cNvSpPr>
          <p:nvPr userDrawn="1"/>
        </p:nvSpPr>
        <p:spPr>
          <a:xfrm flipV="1">
            <a:off x="7296461" y="-1"/>
            <a:ext cx="2609523" cy="6874685"/>
          </a:xfrm>
          <a:custGeom>
            <a:avLst/>
            <a:gdLst>
              <a:gd name="connsiteX0" fmla="*/ 5860 w 2434661"/>
              <a:gd name="connsiteY0" fmla="*/ 3586871 h 7563811"/>
              <a:gd name="connsiteX1" fmla="*/ 750252 w 2434661"/>
              <a:gd name="connsiteY1" fmla="*/ 7563812 h 7563811"/>
              <a:gd name="connsiteX2" fmla="*/ 2434662 w 2434661"/>
              <a:gd name="connsiteY2" fmla="*/ 7563812 h 7563811"/>
              <a:gd name="connsiteX3" fmla="*/ 2378769 w 2434661"/>
              <a:gd name="connsiteY3" fmla="*/ 7098777 h 7563811"/>
              <a:gd name="connsiteX4" fmla="*/ 1137692 w 2434661"/>
              <a:gd name="connsiteY4" fmla="*/ 3609741 h 7563811"/>
              <a:gd name="connsiteX5" fmla="*/ 1163098 w 2434661"/>
              <a:gd name="connsiteY5" fmla="*/ 0 h 7563811"/>
              <a:gd name="connsiteX6" fmla="*/ 893795 w 2434661"/>
              <a:gd name="connsiteY6" fmla="*/ 0 h 7563811"/>
              <a:gd name="connsiteX7" fmla="*/ 5860 w 2434661"/>
              <a:gd name="connsiteY7" fmla="*/ 3586871 h 756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4661" h="7563811">
                <a:moveTo>
                  <a:pt x="5860" y="3586871"/>
                </a:moveTo>
                <a:cubicBezTo>
                  <a:pt x="-81790" y="5059483"/>
                  <a:pt x="844254" y="6156000"/>
                  <a:pt x="750252" y="7563812"/>
                </a:cubicBezTo>
                <a:lnTo>
                  <a:pt x="2434662" y="7563812"/>
                </a:lnTo>
                <a:cubicBezTo>
                  <a:pt x="2427040" y="7407530"/>
                  <a:pt x="2407986" y="7251247"/>
                  <a:pt x="2378769" y="7098777"/>
                </a:cubicBezTo>
                <a:cubicBezTo>
                  <a:pt x="2156468" y="5923483"/>
                  <a:pt x="1311722" y="4928612"/>
                  <a:pt x="1137692" y="3609741"/>
                </a:cubicBezTo>
                <a:cubicBezTo>
                  <a:pt x="990338" y="2477647"/>
                  <a:pt x="1333318" y="1102871"/>
                  <a:pt x="1163098" y="0"/>
                </a:cubicBezTo>
                <a:lnTo>
                  <a:pt x="893795" y="0"/>
                </a:lnTo>
                <a:cubicBezTo>
                  <a:pt x="1117367" y="1877930"/>
                  <a:pt x="89700" y="2181600"/>
                  <a:pt x="5860" y="3586871"/>
                </a:cubicBezTo>
                <a:close/>
              </a:path>
            </a:pathLst>
          </a:custGeom>
          <a:solidFill>
            <a:schemeClr val="accent3"/>
          </a:solidFill>
          <a:ln w="12692" cap="flat">
            <a:noFill/>
            <a:prstDash val="solid"/>
            <a:miter/>
          </a:ln>
        </p:spPr>
        <p:txBody>
          <a:bodyPr rtlCol="0" anchor="ctr"/>
          <a:lstStyle/>
          <a:p>
            <a:endParaRPr lang="nl-NL" sz="1633"/>
          </a:p>
        </p:txBody>
      </p:sp>
      <p:sp>
        <p:nvSpPr>
          <p:cNvPr id="5" name="Tekstvak 4"/>
          <p:cNvSpPr txBox="1"/>
          <p:nvPr userDrawn="1"/>
        </p:nvSpPr>
        <p:spPr>
          <a:xfrm>
            <a:off x="-10750" y="-662296"/>
            <a:ext cx="12192000" cy="461665"/>
          </a:xfrm>
          <a:prstGeom prst="rect">
            <a:avLst/>
          </a:prstGeom>
          <a:noFill/>
        </p:spPr>
        <p:txBody>
          <a:bodyPr wrap="square" rtlCol="0">
            <a:spAutoFit/>
          </a:bodyPr>
          <a:lstStyle/>
          <a:p>
            <a:pPr algn="ctr"/>
            <a:r>
              <a:rPr lang="nl-NL" sz="2400" b="0" spc="50" baseline="0">
                <a:solidFill>
                  <a:schemeClr val="accent2"/>
                </a:solidFill>
                <a:latin typeface="+mj-lt"/>
                <a:cs typeface="Calibri" panose="020F0502020204030204" pitchFamily="34" charset="0"/>
              </a:rPr>
              <a:t>Logo slide</a:t>
            </a:r>
          </a:p>
        </p:txBody>
      </p:sp>
      <p:sp>
        <p:nvSpPr>
          <p:cNvPr id="3" name="Titel 2">
            <a:extLst>
              <a:ext uri="{FF2B5EF4-FFF2-40B4-BE49-F238E27FC236}">
                <a16:creationId xmlns:a16="http://schemas.microsoft.com/office/drawing/2014/main" id="{9C75EC70-7F42-4BDA-A7A4-1B42B53FCE8E}"/>
              </a:ext>
            </a:extLst>
          </p:cNvPr>
          <p:cNvSpPr>
            <a:spLocks noGrp="1"/>
          </p:cNvSpPr>
          <p:nvPr>
            <p:ph type="title" hasCustomPrompt="1"/>
          </p:nvPr>
        </p:nvSpPr>
        <p:spPr>
          <a:xfrm>
            <a:off x="9203545" y="4820161"/>
            <a:ext cx="2523607" cy="1565286"/>
          </a:xfrm>
        </p:spPr>
        <p:txBody>
          <a:bodyPr anchor="b"/>
          <a:lstStyle>
            <a:lvl1pPr>
              <a:defRPr b="0">
                <a:solidFill>
                  <a:schemeClr val="accent2"/>
                </a:solidFill>
              </a:defRPr>
            </a:lvl1pPr>
          </a:lstStyle>
          <a:p>
            <a:r>
              <a:rPr lang="nl-NL"/>
              <a:t>Plaats hier </a:t>
            </a:r>
            <a:br>
              <a:rPr lang="nl-NL"/>
            </a:br>
            <a:r>
              <a:rPr lang="nl-NL"/>
              <a:t>een titel</a:t>
            </a:r>
          </a:p>
        </p:txBody>
      </p:sp>
      <p:sp>
        <p:nvSpPr>
          <p:cNvPr id="75" name="Tijdelijke aanduiding voor afbeelding 74">
            <a:extLst>
              <a:ext uri="{FF2B5EF4-FFF2-40B4-BE49-F238E27FC236}">
                <a16:creationId xmlns:a16="http://schemas.microsoft.com/office/drawing/2014/main" id="{19D26856-B9DF-494C-85D6-E71741706FC4}"/>
              </a:ext>
            </a:extLst>
          </p:cNvPr>
          <p:cNvSpPr>
            <a:spLocks noGrp="1"/>
          </p:cNvSpPr>
          <p:nvPr>
            <p:ph type="pic" sz="quarter" idx="14" hasCustomPrompt="1"/>
          </p:nvPr>
        </p:nvSpPr>
        <p:spPr>
          <a:xfrm>
            <a:off x="728227" y="529506"/>
            <a:ext cx="1641930" cy="575557"/>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78" name="Tijdelijke aanduiding voor afbeelding 77">
            <a:extLst>
              <a:ext uri="{FF2B5EF4-FFF2-40B4-BE49-F238E27FC236}">
                <a16:creationId xmlns:a16="http://schemas.microsoft.com/office/drawing/2014/main" id="{561DF0DE-DB08-472F-B2CC-213CB4B9D936}"/>
              </a:ext>
            </a:extLst>
          </p:cNvPr>
          <p:cNvSpPr>
            <a:spLocks noGrp="1"/>
          </p:cNvSpPr>
          <p:nvPr>
            <p:ph type="pic" sz="quarter" idx="15" hasCustomPrompt="1"/>
          </p:nvPr>
        </p:nvSpPr>
        <p:spPr>
          <a:xfrm>
            <a:off x="728227" y="1591983"/>
            <a:ext cx="1641930" cy="575557"/>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79" name="Tijdelijke aanduiding voor afbeelding 78">
            <a:extLst>
              <a:ext uri="{FF2B5EF4-FFF2-40B4-BE49-F238E27FC236}">
                <a16:creationId xmlns:a16="http://schemas.microsoft.com/office/drawing/2014/main" id="{45F5706C-C71C-4252-BF76-D36558D25B51}"/>
              </a:ext>
            </a:extLst>
          </p:cNvPr>
          <p:cNvSpPr>
            <a:spLocks noGrp="1"/>
          </p:cNvSpPr>
          <p:nvPr>
            <p:ph type="pic" sz="quarter" idx="16" hasCustomPrompt="1"/>
          </p:nvPr>
        </p:nvSpPr>
        <p:spPr>
          <a:xfrm>
            <a:off x="2897879" y="529506"/>
            <a:ext cx="1641930" cy="575557"/>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80" name="Tijdelijke aanduiding voor afbeelding 79">
            <a:extLst>
              <a:ext uri="{FF2B5EF4-FFF2-40B4-BE49-F238E27FC236}">
                <a16:creationId xmlns:a16="http://schemas.microsoft.com/office/drawing/2014/main" id="{12DA2CB3-8277-414C-9420-7B8642A49D04}"/>
              </a:ext>
            </a:extLst>
          </p:cNvPr>
          <p:cNvSpPr>
            <a:spLocks noGrp="1"/>
          </p:cNvSpPr>
          <p:nvPr>
            <p:ph type="pic" sz="quarter" idx="17" hasCustomPrompt="1"/>
          </p:nvPr>
        </p:nvSpPr>
        <p:spPr>
          <a:xfrm>
            <a:off x="2897879" y="1591983"/>
            <a:ext cx="1641930" cy="575557"/>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81" name="Tijdelijke aanduiding voor afbeelding 80">
            <a:extLst>
              <a:ext uri="{FF2B5EF4-FFF2-40B4-BE49-F238E27FC236}">
                <a16:creationId xmlns:a16="http://schemas.microsoft.com/office/drawing/2014/main" id="{017D0F29-4ADD-414C-97CA-7E19FB91C294}"/>
              </a:ext>
            </a:extLst>
          </p:cNvPr>
          <p:cNvSpPr>
            <a:spLocks noGrp="1"/>
          </p:cNvSpPr>
          <p:nvPr>
            <p:ph type="pic" sz="quarter" idx="18" hasCustomPrompt="1"/>
          </p:nvPr>
        </p:nvSpPr>
        <p:spPr>
          <a:xfrm>
            <a:off x="5067530" y="529506"/>
            <a:ext cx="1641930" cy="575557"/>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82" name="Tijdelijke aanduiding voor afbeelding 81">
            <a:extLst>
              <a:ext uri="{FF2B5EF4-FFF2-40B4-BE49-F238E27FC236}">
                <a16:creationId xmlns:a16="http://schemas.microsoft.com/office/drawing/2014/main" id="{012698D1-FB79-4CBF-8F88-B59FDE25DAB5}"/>
              </a:ext>
            </a:extLst>
          </p:cNvPr>
          <p:cNvSpPr>
            <a:spLocks noGrp="1"/>
          </p:cNvSpPr>
          <p:nvPr>
            <p:ph type="pic" sz="quarter" idx="19" hasCustomPrompt="1"/>
          </p:nvPr>
        </p:nvSpPr>
        <p:spPr>
          <a:xfrm>
            <a:off x="5067530" y="1591983"/>
            <a:ext cx="1641930" cy="575557"/>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90" name="Tijdelijke aanduiding voor afbeelding 89">
            <a:extLst>
              <a:ext uri="{FF2B5EF4-FFF2-40B4-BE49-F238E27FC236}">
                <a16:creationId xmlns:a16="http://schemas.microsoft.com/office/drawing/2014/main" id="{1F8C3F00-A1E6-4D09-93A6-CF15A82BEDC4}"/>
              </a:ext>
            </a:extLst>
          </p:cNvPr>
          <p:cNvSpPr>
            <a:spLocks noGrp="1"/>
          </p:cNvSpPr>
          <p:nvPr>
            <p:ph type="pic" sz="quarter" idx="21" hasCustomPrompt="1"/>
          </p:nvPr>
        </p:nvSpPr>
        <p:spPr>
          <a:xfrm>
            <a:off x="728227" y="2654460"/>
            <a:ext cx="1641930" cy="575557"/>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92" name="Tijdelijke aanduiding voor afbeelding 91">
            <a:extLst>
              <a:ext uri="{FF2B5EF4-FFF2-40B4-BE49-F238E27FC236}">
                <a16:creationId xmlns:a16="http://schemas.microsoft.com/office/drawing/2014/main" id="{FEC69832-E2BC-4D11-9ECF-78431C502968}"/>
              </a:ext>
            </a:extLst>
          </p:cNvPr>
          <p:cNvSpPr>
            <a:spLocks noGrp="1"/>
          </p:cNvSpPr>
          <p:nvPr>
            <p:ph type="pic" sz="quarter" idx="23" hasCustomPrompt="1"/>
          </p:nvPr>
        </p:nvSpPr>
        <p:spPr>
          <a:xfrm>
            <a:off x="2897879" y="2654460"/>
            <a:ext cx="1641930" cy="575557"/>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94" name="Tijdelijke aanduiding voor afbeelding 93">
            <a:extLst>
              <a:ext uri="{FF2B5EF4-FFF2-40B4-BE49-F238E27FC236}">
                <a16:creationId xmlns:a16="http://schemas.microsoft.com/office/drawing/2014/main" id="{5B253EC0-9D6B-4505-82C7-AABC6F643E57}"/>
              </a:ext>
            </a:extLst>
          </p:cNvPr>
          <p:cNvSpPr>
            <a:spLocks noGrp="1"/>
          </p:cNvSpPr>
          <p:nvPr>
            <p:ph type="pic" sz="quarter" idx="25" hasCustomPrompt="1"/>
          </p:nvPr>
        </p:nvSpPr>
        <p:spPr>
          <a:xfrm>
            <a:off x="5067530" y="2654460"/>
            <a:ext cx="1641930" cy="575557"/>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101" name="Tijdelijke aanduiding voor afbeelding 100">
            <a:extLst>
              <a:ext uri="{FF2B5EF4-FFF2-40B4-BE49-F238E27FC236}">
                <a16:creationId xmlns:a16="http://schemas.microsoft.com/office/drawing/2014/main" id="{4C9CFCDE-FAD8-4BEB-AA42-EE9F14E06DB0}"/>
              </a:ext>
            </a:extLst>
          </p:cNvPr>
          <p:cNvSpPr>
            <a:spLocks noGrp="1"/>
          </p:cNvSpPr>
          <p:nvPr>
            <p:ph type="pic" sz="quarter" idx="32" hasCustomPrompt="1"/>
          </p:nvPr>
        </p:nvSpPr>
        <p:spPr>
          <a:xfrm>
            <a:off x="728227" y="4779414"/>
            <a:ext cx="1641930" cy="575557"/>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102" name="Tijdelijke aanduiding voor afbeelding 101">
            <a:extLst>
              <a:ext uri="{FF2B5EF4-FFF2-40B4-BE49-F238E27FC236}">
                <a16:creationId xmlns:a16="http://schemas.microsoft.com/office/drawing/2014/main" id="{35087C55-5032-45D6-8A6D-9A797645507E}"/>
              </a:ext>
            </a:extLst>
          </p:cNvPr>
          <p:cNvSpPr>
            <a:spLocks noGrp="1"/>
          </p:cNvSpPr>
          <p:nvPr>
            <p:ph type="pic" sz="quarter" idx="33" hasCustomPrompt="1"/>
          </p:nvPr>
        </p:nvSpPr>
        <p:spPr>
          <a:xfrm>
            <a:off x="728227" y="5759092"/>
            <a:ext cx="1641930" cy="575557"/>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103" name="Tijdelijke aanduiding voor afbeelding 102">
            <a:extLst>
              <a:ext uri="{FF2B5EF4-FFF2-40B4-BE49-F238E27FC236}">
                <a16:creationId xmlns:a16="http://schemas.microsoft.com/office/drawing/2014/main" id="{81F3A3DD-4834-4C88-8B3E-0485E6E3C12B}"/>
              </a:ext>
            </a:extLst>
          </p:cNvPr>
          <p:cNvSpPr>
            <a:spLocks noGrp="1"/>
          </p:cNvSpPr>
          <p:nvPr>
            <p:ph type="pic" sz="quarter" idx="34" hasCustomPrompt="1"/>
          </p:nvPr>
        </p:nvSpPr>
        <p:spPr>
          <a:xfrm>
            <a:off x="2897879" y="4779414"/>
            <a:ext cx="1641930" cy="575557"/>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104" name="Tijdelijke aanduiding voor afbeelding 103">
            <a:extLst>
              <a:ext uri="{FF2B5EF4-FFF2-40B4-BE49-F238E27FC236}">
                <a16:creationId xmlns:a16="http://schemas.microsoft.com/office/drawing/2014/main" id="{D5F36146-6682-44AA-91D3-5B52E4A8BD11}"/>
              </a:ext>
            </a:extLst>
          </p:cNvPr>
          <p:cNvSpPr>
            <a:spLocks noGrp="1"/>
          </p:cNvSpPr>
          <p:nvPr>
            <p:ph type="pic" sz="quarter" idx="35" hasCustomPrompt="1"/>
          </p:nvPr>
        </p:nvSpPr>
        <p:spPr>
          <a:xfrm>
            <a:off x="2897879" y="5759092"/>
            <a:ext cx="1641930" cy="575557"/>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105" name="Tijdelijke aanduiding voor afbeelding 104">
            <a:extLst>
              <a:ext uri="{FF2B5EF4-FFF2-40B4-BE49-F238E27FC236}">
                <a16:creationId xmlns:a16="http://schemas.microsoft.com/office/drawing/2014/main" id="{98C89495-6E46-49BD-86B2-CC71FBDA7147}"/>
              </a:ext>
            </a:extLst>
          </p:cNvPr>
          <p:cNvSpPr>
            <a:spLocks noGrp="1"/>
          </p:cNvSpPr>
          <p:nvPr>
            <p:ph type="pic" sz="quarter" idx="36" hasCustomPrompt="1"/>
          </p:nvPr>
        </p:nvSpPr>
        <p:spPr>
          <a:xfrm>
            <a:off x="5067530" y="4779414"/>
            <a:ext cx="1641930" cy="575557"/>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106" name="Tijdelijke aanduiding voor afbeelding 105">
            <a:extLst>
              <a:ext uri="{FF2B5EF4-FFF2-40B4-BE49-F238E27FC236}">
                <a16:creationId xmlns:a16="http://schemas.microsoft.com/office/drawing/2014/main" id="{D8884AEE-715F-4F07-AADB-9B30E935C608}"/>
              </a:ext>
            </a:extLst>
          </p:cNvPr>
          <p:cNvSpPr>
            <a:spLocks noGrp="1"/>
          </p:cNvSpPr>
          <p:nvPr>
            <p:ph type="pic" sz="quarter" idx="37" hasCustomPrompt="1"/>
          </p:nvPr>
        </p:nvSpPr>
        <p:spPr>
          <a:xfrm>
            <a:off x="5067530" y="5759092"/>
            <a:ext cx="1641930" cy="575557"/>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56" name="Tijdelijke aanduiding voor afbeelding 94">
            <a:extLst>
              <a:ext uri="{FF2B5EF4-FFF2-40B4-BE49-F238E27FC236}">
                <a16:creationId xmlns:a16="http://schemas.microsoft.com/office/drawing/2014/main" id="{18A1D1BC-9DA1-4B09-908F-447A9C1EE52F}"/>
              </a:ext>
            </a:extLst>
          </p:cNvPr>
          <p:cNvSpPr>
            <a:spLocks noGrp="1"/>
          </p:cNvSpPr>
          <p:nvPr>
            <p:ph type="pic" sz="quarter" idx="38" hasCustomPrompt="1"/>
          </p:nvPr>
        </p:nvSpPr>
        <p:spPr>
          <a:xfrm>
            <a:off x="728227" y="3716937"/>
            <a:ext cx="1641930" cy="575557"/>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58" name="Tijdelijke aanduiding voor afbeelding 96">
            <a:extLst>
              <a:ext uri="{FF2B5EF4-FFF2-40B4-BE49-F238E27FC236}">
                <a16:creationId xmlns:a16="http://schemas.microsoft.com/office/drawing/2014/main" id="{B0874849-0A1E-4CAB-B39C-8E6D2E992E21}"/>
              </a:ext>
            </a:extLst>
          </p:cNvPr>
          <p:cNvSpPr>
            <a:spLocks noGrp="1"/>
          </p:cNvSpPr>
          <p:nvPr>
            <p:ph type="pic" sz="quarter" idx="40" hasCustomPrompt="1"/>
          </p:nvPr>
        </p:nvSpPr>
        <p:spPr>
          <a:xfrm>
            <a:off x="2897879" y="3716937"/>
            <a:ext cx="1641930" cy="575557"/>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60" name="Tijdelijke aanduiding voor afbeelding 98">
            <a:extLst>
              <a:ext uri="{FF2B5EF4-FFF2-40B4-BE49-F238E27FC236}">
                <a16:creationId xmlns:a16="http://schemas.microsoft.com/office/drawing/2014/main" id="{BF6208BC-7448-48C3-95F1-5E5B15680D44}"/>
              </a:ext>
            </a:extLst>
          </p:cNvPr>
          <p:cNvSpPr>
            <a:spLocks noGrp="1"/>
          </p:cNvSpPr>
          <p:nvPr>
            <p:ph type="pic" sz="quarter" idx="42" hasCustomPrompt="1"/>
          </p:nvPr>
        </p:nvSpPr>
        <p:spPr>
          <a:xfrm>
            <a:off x="5067530" y="3716937"/>
            <a:ext cx="1641930" cy="575557"/>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grpSp>
        <p:nvGrpSpPr>
          <p:cNvPr id="62" name="INSTRUCTIE">
            <a:extLst>
              <a:ext uri="{FF2B5EF4-FFF2-40B4-BE49-F238E27FC236}">
                <a16:creationId xmlns:a16="http://schemas.microsoft.com/office/drawing/2014/main" id="{414BBB4C-D17A-402E-8EF7-DF48148CEF00}"/>
              </a:ext>
            </a:extLst>
          </p:cNvPr>
          <p:cNvGrpSpPr/>
          <p:nvPr userDrawn="1"/>
        </p:nvGrpSpPr>
        <p:grpSpPr>
          <a:xfrm>
            <a:off x="12377595" y="0"/>
            <a:ext cx="3693386" cy="6769481"/>
            <a:chOff x="-3786437" y="0"/>
            <a:chExt cx="3693386" cy="6769481"/>
          </a:xfrm>
        </p:grpSpPr>
        <p:sp>
          <p:nvSpPr>
            <p:cNvPr id="63" name="Rechthoek 62">
              <a:extLst>
                <a:ext uri="{FF2B5EF4-FFF2-40B4-BE49-F238E27FC236}">
                  <a16:creationId xmlns:a16="http://schemas.microsoft.com/office/drawing/2014/main" id="{0227BE93-680C-4438-9EC1-EB6C98256F99}"/>
                </a:ext>
              </a:extLst>
            </p:cNvPr>
            <p:cNvSpPr/>
            <p:nvPr userDrawn="1"/>
          </p:nvSpPr>
          <p:spPr>
            <a:xfrm>
              <a:off x="-3786437" y="5941481"/>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b="1" cap="all" baseline="0" noProof="0">
                  <a:solidFill>
                    <a:srgbClr val="211F26"/>
                  </a:solidFill>
                  <a:latin typeface="Calibri" panose="020F0502020204030204" pitchFamily="34" charset="0"/>
                  <a:cs typeface="Calibri" panose="020F0502020204030204" pitchFamily="34" charset="0"/>
                </a:rPr>
              </a:br>
              <a:r>
                <a:rPr lang="nl-NL" sz="1200" kern="1200" cap="none" baseline="0" noProof="0">
                  <a:solidFill>
                    <a:srgbClr val="211F26"/>
                  </a:solidFill>
                  <a:latin typeface="Calibri" panose="020F0502020204030204" pitchFamily="34" charset="0"/>
                  <a:ea typeface="+mn-ea"/>
                  <a:cs typeface="Calibri" panose="020F0502020204030204" pitchFamily="34" charset="0"/>
                </a:rPr>
                <a:t>Ga naar de tab</a:t>
              </a:r>
              <a:r>
                <a:rPr lang="nl-NL" sz="1200" b="1" cap="all" baseline="0" noProof="0">
                  <a:solidFill>
                    <a:srgbClr val="211F26"/>
                  </a:solidFill>
                  <a:latin typeface="Calibri" panose="020F0502020204030204" pitchFamily="34" charset="0"/>
                  <a:cs typeface="Calibri" panose="020F0502020204030204" pitchFamily="34" charset="0"/>
                </a:rPr>
                <a:t> 'SLIDEBUILDER’ </a:t>
              </a:r>
              <a:r>
                <a:rPr lang="nl-NL" sz="1200" kern="1200" cap="none" baseline="0" noProof="0">
                  <a:solidFill>
                    <a:srgbClr val="211F26"/>
                  </a:solidFill>
                  <a:latin typeface="Calibri" panose="020F0502020204030204" pitchFamily="34" charset="0"/>
                  <a:ea typeface="+mn-ea"/>
                  <a:cs typeface="Calibri" panose="020F0502020204030204" pitchFamily="34" charset="0"/>
                </a:rPr>
                <a:t>en klik</a:t>
              </a:r>
              <a:br>
                <a:rPr lang="nl-NL" sz="1200" kern="1200" cap="none" baseline="0" noProof="0">
                  <a:solidFill>
                    <a:srgbClr val="211F26"/>
                  </a:solidFill>
                  <a:latin typeface="Calibri" panose="020F0502020204030204" pitchFamily="34" charset="0"/>
                  <a:ea typeface="+mn-ea"/>
                  <a:cs typeface="Calibri" panose="020F0502020204030204" pitchFamily="34" charset="0"/>
                </a:rPr>
              </a:br>
              <a:r>
                <a:rPr lang="nl-NL" sz="1200" kern="1200" cap="none" baseline="0" noProof="0">
                  <a:solidFill>
                    <a:srgbClr val="211F26"/>
                  </a:solidFill>
                  <a:latin typeface="Calibri" panose="020F0502020204030204" pitchFamily="34" charset="0"/>
                  <a:ea typeface="+mn-ea"/>
                  <a:cs typeface="Calibri" panose="020F0502020204030204" pitchFamily="34" charset="0"/>
                </a:rPr>
                <a:t>op de knop </a:t>
              </a:r>
              <a:r>
                <a:rPr lang="nl-NL" sz="1200" b="1" cap="all" baseline="0" noProof="0">
                  <a:solidFill>
                    <a:srgbClr val="211F26"/>
                  </a:solidFill>
                  <a:latin typeface="Calibri" panose="020F0502020204030204" pitchFamily="34" charset="0"/>
                  <a:cs typeface="Calibri" panose="020F0502020204030204" pitchFamily="34" charset="0"/>
                </a:rPr>
                <a:t>‘Inspiratie'</a:t>
              </a:r>
            </a:p>
          </p:txBody>
        </p:sp>
        <p:grpSp>
          <p:nvGrpSpPr>
            <p:cNvPr id="64" name="INSTRUCTIES">
              <a:extLst>
                <a:ext uri="{FF2B5EF4-FFF2-40B4-BE49-F238E27FC236}">
                  <a16:creationId xmlns:a16="http://schemas.microsoft.com/office/drawing/2014/main" id="{85ACAF65-1025-4FD3-8045-B769EE564914}"/>
                </a:ext>
              </a:extLst>
            </p:cNvPr>
            <p:cNvGrpSpPr/>
            <p:nvPr userDrawn="1"/>
          </p:nvGrpSpPr>
          <p:grpSpPr>
            <a:xfrm>
              <a:off x="-3786437" y="0"/>
              <a:ext cx="3693386" cy="6089184"/>
              <a:chOff x="-3786437" y="0"/>
              <a:chExt cx="3693386" cy="6089184"/>
            </a:xfrm>
          </p:grpSpPr>
          <p:sp>
            <p:nvSpPr>
              <p:cNvPr id="76" name="Rechthoek 75">
                <a:extLst>
                  <a:ext uri="{FF2B5EF4-FFF2-40B4-BE49-F238E27FC236}">
                    <a16:creationId xmlns:a16="http://schemas.microsoft.com/office/drawing/2014/main" id="{49231F6A-E530-465C-83B0-E83A54EC1894}"/>
                  </a:ext>
                </a:extLst>
              </p:cNvPr>
              <p:cNvSpPr/>
              <p:nvPr userDrawn="1"/>
            </p:nvSpPr>
            <p:spPr>
              <a:xfrm>
                <a:off x="-3786437" y="0"/>
                <a:ext cx="3593091" cy="5936662"/>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Logo invoegen/opmaken</a:t>
                </a:r>
              </a:p>
            </p:txBody>
          </p:sp>
          <p:sp>
            <p:nvSpPr>
              <p:cNvPr id="77" name="Ovaal 76">
                <a:extLst>
                  <a:ext uri="{FF2B5EF4-FFF2-40B4-BE49-F238E27FC236}">
                    <a16:creationId xmlns:a16="http://schemas.microsoft.com/office/drawing/2014/main" id="{A4E3F99F-7774-42D7-B92F-528219B56E39}"/>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3" name="Rechthoek 82">
                <a:extLst>
                  <a:ext uri="{FF2B5EF4-FFF2-40B4-BE49-F238E27FC236}">
                    <a16:creationId xmlns:a16="http://schemas.microsoft.com/office/drawing/2014/main" id="{FBCA6053-B702-40DD-AE7A-B0EDD90EE235}"/>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het bestaande logo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 logo in te voegen</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4" name="Groep 83">
                <a:extLst>
                  <a:ext uri="{FF2B5EF4-FFF2-40B4-BE49-F238E27FC236}">
                    <a16:creationId xmlns:a16="http://schemas.microsoft.com/office/drawing/2014/main" id="{FC13CA14-46B5-4A14-A497-CE596C41223E}"/>
                  </a:ext>
                </a:extLst>
              </p:cNvPr>
              <p:cNvGrpSpPr/>
              <p:nvPr userDrawn="1"/>
            </p:nvGrpSpPr>
            <p:grpSpPr>
              <a:xfrm>
                <a:off x="-3316179" y="1231351"/>
                <a:ext cx="294789" cy="318834"/>
                <a:chOff x="14466489" y="1001522"/>
                <a:chExt cx="290627" cy="314333"/>
              </a:xfrm>
            </p:grpSpPr>
            <p:sp>
              <p:nvSpPr>
                <p:cNvPr id="157" name="Rechthoek 156">
                  <a:extLst>
                    <a:ext uri="{FF2B5EF4-FFF2-40B4-BE49-F238E27FC236}">
                      <a16:creationId xmlns:a16="http://schemas.microsoft.com/office/drawing/2014/main" id="{717A31AD-9E79-479D-AA6F-14982CBCB3DB}"/>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58" name="Ovaal 157">
                  <a:extLst>
                    <a:ext uri="{FF2B5EF4-FFF2-40B4-BE49-F238E27FC236}">
                      <a16:creationId xmlns:a16="http://schemas.microsoft.com/office/drawing/2014/main" id="{84F15665-EC1D-4D7A-A776-B17DA7F79DBA}"/>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59" name="Vrije vorm: vorm 158">
                  <a:extLst>
                    <a:ext uri="{FF2B5EF4-FFF2-40B4-BE49-F238E27FC236}">
                      <a16:creationId xmlns:a16="http://schemas.microsoft.com/office/drawing/2014/main" id="{0C2DAA38-D5DE-4575-8DE5-C3C8F91BABCA}"/>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60" name="Rechthoek: afgeronde hoeken 159">
                  <a:extLst>
                    <a:ext uri="{FF2B5EF4-FFF2-40B4-BE49-F238E27FC236}">
                      <a16:creationId xmlns:a16="http://schemas.microsoft.com/office/drawing/2014/main" id="{AB3E6E72-3F4A-4B66-AF62-B98696FCC04A}"/>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cxnSp>
              <p:nvCxnSpPr>
                <p:cNvPr id="161" name="Rechte verbindingslijn 160">
                  <a:extLst>
                    <a:ext uri="{FF2B5EF4-FFF2-40B4-BE49-F238E27FC236}">
                      <a16:creationId xmlns:a16="http://schemas.microsoft.com/office/drawing/2014/main" id="{9DE5366E-F96D-42B7-9282-55231EA5E9B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2" name="Rechte verbindingslijn 161">
                  <a:extLst>
                    <a:ext uri="{FF2B5EF4-FFF2-40B4-BE49-F238E27FC236}">
                      <a16:creationId xmlns:a16="http://schemas.microsoft.com/office/drawing/2014/main" id="{DE214210-FE05-4175-86AF-9A5EB63CCF20}"/>
                    </a:ext>
                  </a:extLst>
                </p:cNvPr>
                <p:cNvCxnSpPr>
                  <a:cxnSpLocks/>
                  <a:stCxn id="160"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85" name="Ovaal 84">
                <a:extLst>
                  <a:ext uri="{FF2B5EF4-FFF2-40B4-BE49-F238E27FC236}">
                    <a16:creationId xmlns:a16="http://schemas.microsoft.com/office/drawing/2014/main" id="{6142EAEB-97B1-4640-A79C-1B5CC305B99D}"/>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6" name="Rechthoek 85">
                <a:extLst>
                  <a:ext uri="{FF2B5EF4-FFF2-40B4-BE49-F238E27FC236}">
                    <a16:creationId xmlns:a16="http://schemas.microsoft.com/office/drawing/2014/main" id="{4EE56C04-F50E-4B66-8D33-6C360F03AEFC}"/>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het gewenste logo</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7" name="Groep 86">
                <a:extLst>
                  <a:ext uri="{FF2B5EF4-FFF2-40B4-BE49-F238E27FC236}">
                    <a16:creationId xmlns:a16="http://schemas.microsoft.com/office/drawing/2014/main" id="{6657CC74-ECE9-4BD0-919A-E39D57B5335A}"/>
                  </a:ext>
                </a:extLst>
              </p:cNvPr>
              <p:cNvGrpSpPr/>
              <p:nvPr userDrawn="1"/>
            </p:nvGrpSpPr>
            <p:grpSpPr>
              <a:xfrm>
                <a:off x="-3311319" y="2164285"/>
                <a:ext cx="825500" cy="209550"/>
                <a:chOff x="13504624" y="2482850"/>
                <a:chExt cx="825500" cy="209550"/>
              </a:xfrm>
            </p:grpSpPr>
            <p:sp>
              <p:nvSpPr>
                <p:cNvPr id="154" name="Rechthoek 153">
                  <a:extLst>
                    <a:ext uri="{FF2B5EF4-FFF2-40B4-BE49-F238E27FC236}">
                      <a16:creationId xmlns:a16="http://schemas.microsoft.com/office/drawing/2014/main" id="{F93A23BC-5B63-4751-BDD7-AA69A0D6A92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155" name="Rechte verbindingslijn 154">
                  <a:extLst>
                    <a:ext uri="{FF2B5EF4-FFF2-40B4-BE49-F238E27FC236}">
                      <a16:creationId xmlns:a16="http://schemas.microsoft.com/office/drawing/2014/main" id="{6F7CFEB3-3F04-4C82-83EA-25EB47598718}"/>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56" name="Gelijkbenige driehoek 155">
                  <a:extLst>
                    <a:ext uri="{FF2B5EF4-FFF2-40B4-BE49-F238E27FC236}">
                      <a16:creationId xmlns:a16="http://schemas.microsoft.com/office/drawing/2014/main" id="{5ECEDC38-4642-4B8B-B4C5-A1D40C184AF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sp>
            <p:nvSpPr>
              <p:cNvPr id="88" name="Ovaal 87">
                <a:extLst>
                  <a:ext uri="{FF2B5EF4-FFF2-40B4-BE49-F238E27FC236}">
                    <a16:creationId xmlns:a16="http://schemas.microsoft.com/office/drawing/2014/main" id="{AAE9E57E-AAE8-46FE-ABDD-8623D784DD12}"/>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15" name="Rechthoek 114">
                <a:extLst>
                  <a:ext uri="{FF2B5EF4-FFF2-40B4-BE49-F238E27FC236}">
                    <a16:creationId xmlns:a16="http://schemas.microsoft.com/office/drawing/2014/main" id="{4584CDD7-5020-4763-9BF6-7E53B0ECF55C}"/>
                  </a:ext>
                </a:extLst>
              </p:cNvPr>
              <p:cNvSpPr/>
              <p:nvPr userDrawn="1"/>
            </p:nvSpPr>
            <p:spPr>
              <a:xfrm>
                <a:off x="-3319415" y="2553360"/>
                <a:ext cx="2944682" cy="808965"/>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het logo te schalen of bij te snijden,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Schaal met de bolletjes het logo en met de hoekjes het logokader.</a:t>
                </a:r>
              </a:p>
            </p:txBody>
          </p:sp>
          <p:grpSp>
            <p:nvGrpSpPr>
              <p:cNvPr id="116" name="Groep 115">
                <a:extLst>
                  <a:ext uri="{FF2B5EF4-FFF2-40B4-BE49-F238E27FC236}">
                    <a16:creationId xmlns:a16="http://schemas.microsoft.com/office/drawing/2014/main" id="{E3970EDC-D57E-4249-98D0-13558A6B9B28}"/>
                  </a:ext>
                </a:extLst>
              </p:cNvPr>
              <p:cNvGrpSpPr/>
              <p:nvPr userDrawn="1"/>
            </p:nvGrpSpPr>
            <p:grpSpPr>
              <a:xfrm>
                <a:off x="-3408294" y="3470504"/>
                <a:ext cx="622283" cy="612920"/>
                <a:chOff x="12617641" y="3403239"/>
                <a:chExt cx="752963" cy="741634"/>
              </a:xfrm>
            </p:grpSpPr>
            <p:grpSp>
              <p:nvGrpSpPr>
                <p:cNvPr id="138" name="Groep 137">
                  <a:extLst>
                    <a:ext uri="{FF2B5EF4-FFF2-40B4-BE49-F238E27FC236}">
                      <a16:creationId xmlns:a16="http://schemas.microsoft.com/office/drawing/2014/main" id="{1BC0FA4E-7DDE-425C-9C31-CB83F97CAB42}"/>
                    </a:ext>
                  </a:extLst>
                </p:cNvPr>
                <p:cNvGrpSpPr/>
                <p:nvPr userDrawn="1"/>
              </p:nvGrpSpPr>
              <p:grpSpPr>
                <a:xfrm>
                  <a:off x="12771530" y="3403239"/>
                  <a:ext cx="467176" cy="448491"/>
                  <a:chOff x="12782157" y="3403239"/>
                  <a:chExt cx="467176" cy="448491"/>
                </a:xfrm>
              </p:grpSpPr>
              <p:grpSp>
                <p:nvGrpSpPr>
                  <p:cNvPr id="141" name="Groep 140">
                    <a:extLst>
                      <a:ext uri="{FF2B5EF4-FFF2-40B4-BE49-F238E27FC236}">
                        <a16:creationId xmlns:a16="http://schemas.microsoft.com/office/drawing/2014/main" id="{59FD828D-AEDA-45B3-B4B6-A23850887300}"/>
                      </a:ext>
                    </a:extLst>
                  </p:cNvPr>
                  <p:cNvGrpSpPr/>
                  <p:nvPr userDrawn="1"/>
                </p:nvGrpSpPr>
                <p:grpSpPr>
                  <a:xfrm>
                    <a:off x="12782157" y="3403239"/>
                    <a:ext cx="412976" cy="396132"/>
                    <a:chOff x="13554906" y="3320109"/>
                    <a:chExt cx="443917" cy="425811"/>
                  </a:xfrm>
                </p:grpSpPr>
                <p:grpSp>
                  <p:nvGrpSpPr>
                    <p:cNvPr id="148" name="Groep 147">
                      <a:extLst>
                        <a:ext uri="{FF2B5EF4-FFF2-40B4-BE49-F238E27FC236}">
                          <a16:creationId xmlns:a16="http://schemas.microsoft.com/office/drawing/2014/main" id="{E4D7F01E-D1CC-4552-982A-35E398C6133E}"/>
                        </a:ext>
                      </a:extLst>
                    </p:cNvPr>
                    <p:cNvGrpSpPr/>
                    <p:nvPr userDrawn="1"/>
                  </p:nvGrpSpPr>
                  <p:grpSpPr>
                    <a:xfrm>
                      <a:off x="13554906" y="3320109"/>
                      <a:ext cx="443917" cy="425811"/>
                      <a:chOff x="12909684" y="1276143"/>
                      <a:chExt cx="443917" cy="425811"/>
                    </a:xfrm>
                  </p:grpSpPr>
                  <p:sp>
                    <p:nvSpPr>
                      <p:cNvPr id="151" name="Rechthoek 150">
                        <a:extLst>
                          <a:ext uri="{FF2B5EF4-FFF2-40B4-BE49-F238E27FC236}">
                            <a16:creationId xmlns:a16="http://schemas.microsoft.com/office/drawing/2014/main" id="{4BEDC443-3A35-447B-A69F-007F14569FA5}"/>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52" name="Rechthoek 151">
                        <a:extLst>
                          <a:ext uri="{FF2B5EF4-FFF2-40B4-BE49-F238E27FC236}">
                            <a16:creationId xmlns:a16="http://schemas.microsoft.com/office/drawing/2014/main" id="{CE6D8AB2-DD9B-45F6-BDEA-034FC3140A3A}"/>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53" name="Ovaal 152">
                        <a:extLst>
                          <a:ext uri="{FF2B5EF4-FFF2-40B4-BE49-F238E27FC236}">
                            <a16:creationId xmlns:a16="http://schemas.microsoft.com/office/drawing/2014/main" id="{E17C4B03-F16C-4488-8311-713D90FF80BC}"/>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pic>
                  <p:nvPicPr>
                    <p:cNvPr id="149" name="Afbeelding 148">
                      <a:extLst>
                        <a:ext uri="{FF2B5EF4-FFF2-40B4-BE49-F238E27FC236}">
                          <a16:creationId xmlns:a16="http://schemas.microsoft.com/office/drawing/2014/main" id="{30EC7032-D3AB-4AE4-B62B-EB3888105E5F}"/>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150" name="Afbeelding 149">
                      <a:extLst>
                        <a:ext uri="{FF2B5EF4-FFF2-40B4-BE49-F238E27FC236}">
                          <a16:creationId xmlns:a16="http://schemas.microsoft.com/office/drawing/2014/main" id="{CA2B4F2F-108D-416D-9BCC-2ABEBFA2AE8F}"/>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142" name="Groep 141">
                    <a:extLst>
                      <a:ext uri="{FF2B5EF4-FFF2-40B4-BE49-F238E27FC236}">
                        <a16:creationId xmlns:a16="http://schemas.microsoft.com/office/drawing/2014/main" id="{BAB65A8C-D120-4EE1-8EBC-0DD2BE862F9F}"/>
                      </a:ext>
                    </a:extLst>
                  </p:cNvPr>
                  <p:cNvGrpSpPr/>
                  <p:nvPr userDrawn="1"/>
                </p:nvGrpSpPr>
                <p:grpSpPr>
                  <a:xfrm>
                    <a:off x="13103513" y="3705268"/>
                    <a:ext cx="145820" cy="146462"/>
                    <a:chOff x="13096169" y="3602278"/>
                    <a:chExt cx="145820" cy="146462"/>
                  </a:xfrm>
                </p:grpSpPr>
                <p:sp>
                  <p:nvSpPr>
                    <p:cNvPr id="146" name="Rechthoek 145">
                      <a:extLst>
                        <a:ext uri="{FF2B5EF4-FFF2-40B4-BE49-F238E27FC236}">
                          <a16:creationId xmlns:a16="http://schemas.microsoft.com/office/drawing/2014/main" id="{310A9CDA-98FE-4A8A-97F4-922F1B5C642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47" name="Rechthoek 146">
                      <a:extLst>
                        <a:ext uri="{FF2B5EF4-FFF2-40B4-BE49-F238E27FC236}">
                          <a16:creationId xmlns:a16="http://schemas.microsoft.com/office/drawing/2014/main" id="{2889B906-BA69-443E-9F60-2A5E539B0D8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43" name="Groep 142">
                    <a:extLst>
                      <a:ext uri="{FF2B5EF4-FFF2-40B4-BE49-F238E27FC236}">
                        <a16:creationId xmlns:a16="http://schemas.microsoft.com/office/drawing/2014/main" id="{89A02F70-32DA-4605-8E14-884368F6FA4A}"/>
                      </a:ext>
                    </a:extLst>
                  </p:cNvPr>
                  <p:cNvGrpSpPr/>
                  <p:nvPr userDrawn="1"/>
                </p:nvGrpSpPr>
                <p:grpSpPr>
                  <a:xfrm rot="10800000">
                    <a:off x="13061402" y="3665637"/>
                    <a:ext cx="145820" cy="146462"/>
                    <a:chOff x="13096169" y="3602278"/>
                    <a:chExt cx="145820" cy="146462"/>
                  </a:xfrm>
                </p:grpSpPr>
                <p:sp>
                  <p:nvSpPr>
                    <p:cNvPr id="144" name="Rechthoek 143">
                      <a:extLst>
                        <a:ext uri="{FF2B5EF4-FFF2-40B4-BE49-F238E27FC236}">
                          <a16:creationId xmlns:a16="http://schemas.microsoft.com/office/drawing/2014/main" id="{58E60D95-5B26-42E9-8E7D-D0C9C6AD0C03}"/>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45" name="Rechthoek 144">
                      <a:extLst>
                        <a:ext uri="{FF2B5EF4-FFF2-40B4-BE49-F238E27FC236}">
                          <a16:creationId xmlns:a16="http://schemas.microsoft.com/office/drawing/2014/main" id="{65BAEED2-690D-4430-8438-DBCC0434680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139" name="Rechthoek 138">
                  <a:extLst>
                    <a:ext uri="{FF2B5EF4-FFF2-40B4-BE49-F238E27FC236}">
                      <a16:creationId xmlns:a16="http://schemas.microsoft.com/office/drawing/2014/main" id="{33DF6F6E-099E-4A0E-BCDD-F50B986FE2E5}"/>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Bijsnijden</a:t>
                  </a:r>
                </a:p>
              </p:txBody>
            </p:sp>
            <p:sp>
              <p:nvSpPr>
                <p:cNvPr id="140" name="Gelijkbenige driehoek 139">
                  <a:extLst>
                    <a:ext uri="{FF2B5EF4-FFF2-40B4-BE49-F238E27FC236}">
                      <a16:creationId xmlns:a16="http://schemas.microsoft.com/office/drawing/2014/main" id="{A58FC107-7811-4DF8-8B20-7DA1A2214F9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17" name="ICOON_info">
                <a:extLst>
                  <a:ext uri="{FF2B5EF4-FFF2-40B4-BE49-F238E27FC236}">
                    <a16:creationId xmlns:a16="http://schemas.microsoft.com/office/drawing/2014/main" id="{83BE8A4E-8A78-484A-995D-742370D3DC4B}"/>
                  </a:ext>
                </a:extLst>
              </p:cNvPr>
              <p:cNvGrpSpPr/>
              <p:nvPr userDrawn="1"/>
            </p:nvGrpSpPr>
            <p:grpSpPr>
              <a:xfrm>
                <a:off x="-376736" y="5805499"/>
                <a:ext cx="283685" cy="283685"/>
                <a:chOff x="-510741" y="5913713"/>
                <a:chExt cx="267555" cy="267555"/>
              </a:xfrm>
            </p:grpSpPr>
            <p:sp>
              <p:nvSpPr>
                <p:cNvPr id="136" name="Ovaal 135">
                  <a:extLst>
                    <a:ext uri="{FF2B5EF4-FFF2-40B4-BE49-F238E27FC236}">
                      <a16:creationId xmlns:a16="http://schemas.microsoft.com/office/drawing/2014/main" id="{BC6DF26F-C010-4907-A1EB-F42359A34D9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137" name="Graphic 163" descr="Informatie">
                  <a:extLst>
                    <a:ext uri="{FF2B5EF4-FFF2-40B4-BE49-F238E27FC236}">
                      <a16:creationId xmlns:a16="http://schemas.microsoft.com/office/drawing/2014/main" id="{5FB8C39D-1799-4BD3-9B40-E2C9BB7622D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sp>
            <p:nvSpPr>
              <p:cNvPr id="118" name="Ovaal 117">
                <a:extLst>
                  <a:ext uri="{FF2B5EF4-FFF2-40B4-BE49-F238E27FC236}">
                    <a16:creationId xmlns:a16="http://schemas.microsoft.com/office/drawing/2014/main" id="{7A550621-590A-4586-B01D-4209EBA58416}"/>
                  </a:ext>
                </a:extLst>
              </p:cNvPr>
              <p:cNvSpPr/>
              <p:nvPr userDrawn="1"/>
            </p:nvSpPr>
            <p:spPr>
              <a:xfrm>
                <a:off x="-3603587" y="426779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19" name="Rechthoek 118">
                <a:extLst>
                  <a:ext uri="{FF2B5EF4-FFF2-40B4-BE49-F238E27FC236}">
                    <a16:creationId xmlns:a16="http://schemas.microsoft.com/office/drawing/2014/main" id="{50A56F50-6DB7-4B0B-A345-ECBAF7D053F4}"/>
                  </a:ext>
                </a:extLst>
              </p:cNvPr>
              <p:cNvSpPr/>
              <p:nvPr userDrawn="1"/>
            </p:nvSpPr>
            <p:spPr>
              <a:xfrm>
                <a:off x="-3319415" y="4267792"/>
                <a:ext cx="2944682" cy="8127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er voor te zorgen dat het logo in zijn originele verhouding staat,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het pijltje onder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Kies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‘Aanpassen’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20" name="Groep 119">
                <a:extLst>
                  <a:ext uri="{FF2B5EF4-FFF2-40B4-BE49-F238E27FC236}">
                    <a16:creationId xmlns:a16="http://schemas.microsoft.com/office/drawing/2014/main" id="{E5360F29-1BB8-4DBE-BE35-C0915ABBF604}"/>
                  </a:ext>
                </a:extLst>
              </p:cNvPr>
              <p:cNvGrpSpPr/>
              <p:nvPr userDrawn="1"/>
            </p:nvGrpSpPr>
            <p:grpSpPr>
              <a:xfrm>
                <a:off x="-3314821" y="5192208"/>
                <a:ext cx="1108877" cy="563933"/>
                <a:chOff x="-3314821" y="3885197"/>
                <a:chExt cx="1108877" cy="563933"/>
              </a:xfrm>
            </p:grpSpPr>
            <p:sp>
              <p:nvSpPr>
                <p:cNvPr id="121" name="Rechthoek 120">
                  <a:extLst>
                    <a:ext uri="{FF2B5EF4-FFF2-40B4-BE49-F238E27FC236}">
                      <a16:creationId xmlns:a16="http://schemas.microsoft.com/office/drawing/2014/main" id="{55C9D0A4-1329-49A5-80CC-DC3C72C2B61E}"/>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22" name="Rechthoek 121">
                  <a:extLst>
                    <a:ext uri="{FF2B5EF4-FFF2-40B4-BE49-F238E27FC236}">
                      <a16:creationId xmlns:a16="http://schemas.microsoft.com/office/drawing/2014/main" id="{C894A8DE-B719-42DF-83C9-278A96E467B3}"/>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3" name="Tekstvak 122">
                  <a:extLst>
                    <a:ext uri="{FF2B5EF4-FFF2-40B4-BE49-F238E27FC236}">
                      <a16:creationId xmlns:a16="http://schemas.microsoft.com/office/drawing/2014/main" id="{5689F69A-5D8E-49F3-9B4E-7E50D2DBDA4D}"/>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Opvullen</a:t>
                  </a:r>
                </a:p>
              </p:txBody>
            </p:sp>
            <p:sp>
              <p:nvSpPr>
                <p:cNvPr id="124" name="Tekstvak 123">
                  <a:extLst>
                    <a:ext uri="{FF2B5EF4-FFF2-40B4-BE49-F238E27FC236}">
                      <a16:creationId xmlns:a16="http://schemas.microsoft.com/office/drawing/2014/main" id="{49241922-0B43-4DAB-AE22-8AE2BF4158D5}"/>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Aanpassen</a:t>
                  </a:r>
                </a:p>
              </p:txBody>
            </p:sp>
            <p:sp>
              <p:nvSpPr>
                <p:cNvPr id="125" name="Vrije vorm: vorm 124">
                  <a:extLst>
                    <a:ext uri="{FF2B5EF4-FFF2-40B4-BE49-F238E27FC236}">
                      <a16:creationId xmlns:a16="http://schemas.microsoft.com/office/drawing/2014/main" id="{86268127-8037-409E-9BE7-C97282874443}"/>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grpSp>
              <p:nvGrpSpPr>
                <p:cNvPr id="126" name="Groep 125">
                  <a:extLst>
                    <a:ext uri="{FF2B5EF4-FFF2-40B4-BE49-F238E27FC236}">
                      <a16:creationId xmlns:a16="http://schemas.microsoft.com/office/drawing/2014/main" id="{56EE3596-F0C4-4085-BB96-ADCEA64E0511}"/>
                    </a:ext>
                  </a:extLst>
                </p:cNvPr>
                <p:cNvGrpSpPr/>
                <p:nvPr userDrawn="1"/>
              </p:nvGrpSpPr>
              <p:grpSpPr>
                <a:xfrm>
                  <a:off x="-3254609" y="3946178"/>
                  <a:ext cx="184194" cy="143334"/>
                  <a:chOff x="6218544" y="2402421"/>
                  <a:chExt cx="144156" cy="112178"/>
                </a:xfrm>
              </p:grpSpPr>
              <p:sp>
                <p:nvSpPr>
                  <p:cNvPr id="132" name="Rechthoek 131">
                    <a:extLst>
                      <a:ext uri="{FF2B5EF4-FFF2-40B4-BE49-F238E27FC236}">
                        <a16:creationId xmlns:a16="http://schemas.microsoft.com/office/drawing/2014/main" id="{CD57129D-A1BE-4D2F-A73B-3F29F220CF5A}"/>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33" name="Rechthoek 47">
                    <a:extLst>
                      <a:ext uri="{FF2B5EF4-FFF2-40B4-BE49-F238E27FC236}">
                        <a16:creationId xmlns:a16="http://schemas.microsoft.com/office/drawing/2014/main" id="{8A3608F1-7832-405F-B718-8A6FB891FD63}"/>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34" name="Rechthoek 47">
                    <a:extLst>
                      <a:ext uri="{FF2B5EF4-FFF2-40B4-BE49-F238E27FC236}">
                        <a16:creationId xmlns:a16="http://schemas.microsoft.com/office/drawing/2014/main" id="{A4B608BD-F017-43FB-84F6-FF7D6DB5A8A9}"/>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35" name="Koorde 134">
                    <a:extLst>
                      <a:ext uri="{FF2B5EF4-FFF2-40B4-BE49-F238E27FC236}">
                        <a16:creationId xmlns:a16="http://schemas.microsoft.com/office/drawing/2014/main" id="{E5A33E2D-EF49-452E-BBD9-76F0F473E40E}"/>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27" name="Groep 126">
                  <a:extLst>
                    <a:ext uri="{FF2B5EF4-FFF2-40B4-BE49-F238E27FC236}">
                      <a16:creationId xmlns:a16="http://schemas.microsoft.com/office/drawing/2014/main" id="{6437EE88-F9EA-4ADF-A5ED-7629FA668C3B}"/>
                    </a:ext>
                  </a:extLst>
                </p:cNvPr>
                <p:cNvGrpSpPr/>
                <p:nvPr userDrawn="1"/>
              </p:nvGrpSpPr>
              <p:grpSpPr>
                <a:xfrm>
                  <a:off x="-3254609" y="4199853"/>
                  <a:ext cx="184194" cy="124747"/>
                  <a:chOff x="6218544" y="2636044"/>
                  <a:chExt cx="144156" cy="97631"/>
                </a:xfrm>
              </p:grpSpPr>
              <p:sp>
                <p:nvSpPr>
                  <p:cNvPr id="128" name="Rechthoek 127">
                    <a:extLst>
                      <a:ext uri="{FF2B5EF4-FFF2-40B4-BE49-F238E27FC236}">
                        <a16:creationId xmlns:a16="http://schemas.microsoft.com/office/drawing/2014/main" id="{5AA82C6B-2483-43C1-A35B-E44CFF3FACF9}"/>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9" name="Rechthoek 128">
                    <a:extLst>
                      <a:ext uri="{FF2B5EF4-FFF2-40B4-BE49-F238E27FC236}">
                        <a16:creationId xmlns:a16="http://schemas.microsoft.com/office/drawing/2014/main" id="{1CE28930-560E-4402-816C-AE1EB271C777}"/>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30" name="Ovaal 129">
                    <a:extLst>
                      <a:ext uri="{FF2B5EF4-FFF2-40B4-BE49-F238E27FC236}">
                        <a16:creationId xmlns:a16="http://schemas.microsoft.com/office/drawing/2014/main" id="{4D2B0ED4-8983-46B7-BAF2-4580DE83091A}"/>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31" name="Rechthoek 47">
                    <a:extLst>
                      <a:ext uri="{FF2B5EF4-FFF2-40B4-BE49-F238E27FC236}">
                        <a16:creationId xmlns:a16="http://schemas.microsoft.com/office/drawing/2014/main" id="{75EE8261-3648-446A-85AD-A33E79BB5440}"/>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grpSp>
          <p:nvGrpSpPr>
            <p:cNvPr id="65" name="Groep 64">
              <a:extLst>
                <a:ext uri="{FF2B5EF4-FFF2-40B4-BE49-F238E27FC236}">
                  <a16:creationId xmlns:a16="http://schemas.microsoft.com/office/drawing/2014/main" id="{8816CA7C-9AC7-4919-8092-25CDE8A640F1}"/>
                </a:ext>
              </a:extLst>
            </p:cNvPr>
            <p:cNvGrpSpPr/>
            <p:nvPr userDrawn="1"/>
          </p:nvGrpSpPr>
          <p:grpSpPr>
            <a:xfrm>
              <a:off x="-938434" y="6078858"/>
              <a:ext cx="627798" cy="576693"/>
              <a:chOff x="-938434" y="4570310"/>
              <a:chExt cx="627798" cy="576693"/>
            </a:xfrm>
          </p:grpSpPr>
          <p:grpSp>
            <p:nvGrpSpPr>
              <p:cNvPr id="66" name="Inspireren">
                <a:extLst>
                  <a:ext uri="{FF2B5EF4-FFF2-40B4-BE49-F238E27FC236}">
                    <a16:creationId xmlns:a16="http://schemas.microsoft.com/office/drawing/2014/main" id="{B73F6D3D-3451-47ED-A7D3-2D09B9E90B14}"/>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69" name="Freeform 12">
                  <a:extLst>
                    <a:ext uri="{FF2B5EF4-FFF2-40B4-BE49-F238E27FC236}">
                      <a16:creationId xmlns:a16="http://schemas.microsoft.com/office/drawing/2014/main" id="{10882137-B25D-43BF-9CD5-7CEB794A1FAA}"/>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a:ln>
                      <a:noFill/>
                    </a:ln>
                    <a:solidFill>
                      <a:srgbClr val="211F26"/>
                    </a:solidFill>
                    <a:effectLst/>
                    <a:uLnTx/>
                    <a:uFillTx/>
                    <a:latin typeface="Segoe UI Light"/>
                  </a:endParaRPr>
                </a:p>
              </p:txBody>
            </p:sp>
            <p:sp>
              <p:nvSpPr>
                <p:cNvPr id="71" name="Freeform 13">
                  <a:extLst>
                    <a:ext uri="{FF2B5EF4-FFF2-40B4-BE49-F238E27FC236}">
                      <a16:creationId xmlns:a16="http://schemas.microsoft.com/office/drawing/2014/main" id="{27880BBC-3D02-41CF-AC40-739F3C1A2043}"/>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a:ln>
                      <a:noFill/>
                    </a:ln>
                    <a:solidFill>
                      <a:srgbClr val="211F26"/>
                    </a:solidFill>
                    <a:effectLst/>
                    <a:uLnTx/>
                    <a:uFillTx/>
                    <a:latin typeface="Segoe UI Light"/>
                  </a:endParaRPr>
                </a:p>
              </p:txBody>
            </p:sp>
            <p:sp>
              <p:nvSpPr>
                <p:cNvPr id="73" name="Freeform 14">
                  <a:extLst>
                    <a:ext uri="{FF2B5EF4-FFF2-40B4-BE49-F238E27FC236}">
                      <a16:creationId xmlns:a16="http://schemas.microsoft.com/office/drawing/2014/main" id="{D111B9C7-B0CF-46FB-9F27-C84855D98033}"/>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a:ln>
                      <a:noFill/>
                    </a:ln>
                    <a:solidFill>
                      <a:srgbClr val="211F26"/>
                    </a:solidFill>
                    <a:effectLst/>
                    <a:uLnTx/>
                    <a:uFillTx/>
                    <a:latin typeface="Segoe UI Light"/>
                  </a:endParaRPr>
                </a:p>
              </p:txBody>
            </p:sp>
          </p:grpSp>
          <p:sp>
            <p:nvSpPr>
              <p:cNvPr id="67" name="Tekstvak 66">
                <a:extLst>
                  <a:ext uri="{FF2B5EF4-FFF2-40B4-BE49-F238E27FC236}">
                    <a16:creationId xmlns:a16="http://schemas.microsoft.com/office/drawing/2014/main" id="{A7698739-F215-4EFE-A7C2-144A9A280383}"/>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Inspiratie</a:t>
                </a:r>
              </a:p>
            </p:txBody>
          </p:sp>
        </p:grpSp>
      </p:grpSp>
    </p:spTree>
    <p:extLst>
      <p:ext uri="{BB962C8B-B14F-4D97-AF65-F5344CB8AC3E}">
        <p14:creationId xmlns:p14="http://schemas.microsoft.com/office/powerpoint/2010/main" val="824458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lleen titel #4">
    <p:spTree>
      <p:nvGrpSpPr>
        <p:cNvPr id="1" name=""/>
        <p:cNvGrpSpPr/>
        <p:nvPr/>
      </p:nvGrpSpPr>
      <p:grpSpPr>
        <a:xfrm>
          <a:off x="0" y="0"/>
          <a:ext cx="0" cy="0"/>
          <a:chOff x="0" y="0"/>
          <a:chExt cx="0" cy="0"/>
        </a:xfrm>
      </p:grpSpPr>
      <p:sp>
        <p:nvSpPr>
          <p:cNvPr id="6" name="Graphic 31">
            <a:extLst>
              <a:ext uri="{FF2B5EF4-FFF2-40B4-BE49-F238E27FC236}">
                <a16:creationId xmlns:a16="http://schemas.microsoft.com/office/drawing/2014/main" id="{4D83A0C1-F24D-47FA-B336-D58331222FA2}"/>
              </a:ext>
            </a:extLst>
          </p:cNvPr>
          <p:cNvSpPr>
            <a:spLocks noChangeAspect="1"/>
          </p:cNvSpPr>
          <p:nvPr userDrawn="1"/>
        </p:nvSpPr>
        <p:spPr>
          <a:xfrm rot="10800000">
            <a:off x="-1" y="-1"/>
            <a:ext cx="4897597" cy="6858001"/>
          </a:xfrm>
          <a:custGeom>
            <a:avLst/>
            <a:gdLst>
              <a:gd name="connsiteX0" fmla="*/ 892481 w 5315644"/>
              <a:gd name="connsiteY0" fmla="*/ 0 h 7563811"/>
              <a:gd name="connsiteX1" fmla="*/ 5816 w 5315644"/>
              <a:gd name="connsiteY1" fmla="*/ 3571624 h 7563811"/>
              <a:gd name="connsiteX2" fmla="*/ 747667 w 5315644"/>
              <a:gd name="connsiteY2" fmla="*/ 7563812 h 7563811"/>
              <a:gd name="connsiteX3" fmla="*/ 5315644 w 5315644"/>
              <a:gd name="connsiteY3" fmla="*/ 7563812 h 7563811"/>
              <a:gd name="connsiteX4" fmla="*/ 5315644 w 5315644"/>
              <a:gd name="connsiteY4" fmla="*/ 0 h 7563811"/>
              <a:gd name="connsiteX5" fmla="*/ 892481 w 5315644"/>
              <a:gd name="connsiteY5" fmla="*/ 0 h 7563811"/>
              <a:gd name="connsiteX0" fmla="*/ 892481 w 5315644"/>
              <a:gd name="connsiteY0" fmla="*/ 0 h 7563812"/>
              <a:gd name="connsiteX1" fmla="*/ 5816 w 5315644"/>
              <a:gd name="connsiteY1" fmla="*/ 3571624 h 7563812"/>
              <a:gd name="connsiteX2" fmla="*/ 747667 w 5315644"/>
              <a:gd name="connsiteY2" fmla="*/ 7563812 h 7563812"/>
              <a:gd name="connsiteX3" fmla="*/ 2927500 w 5315644"/>
              <a:gd name="connsiteY3" fmla="*/ 7563812 h 7563812"/>
              <a:gd name="connsiteX4" fmla="*/ 5315644 w 5315644"/>
              <a:gd name="connsiteY4" fmla="*/ 0 h 7563812"/>
              <a:gd name="connsiteX5" fmla="*/ 892481 w 5315644"/>
              <a:gd name="connsiteY5" fmla="*/ 0 h 7563812"/>
              <a:gd name="connsiteX0" fmla="*/ 892481 w 5315644"/>
              <a:gd name="connsiteY0" fmla="*/ 0 h 7563812"/>
              <a:gd name="connsiteX1" fmla="*/ 5816 w 5315644"/>
              <a:gd name="connsiteY1" fmla="*/ 3571624 h 7563812"/>
              <a:gd name="connsiteX2" fmla="*/ 747667 w 5315644"/>
              <a:gd name="connsiteY2" fmla="*/ 7563812 h 7563812"/>
              <a:gd name="connsiteX3" fmla="*/ 2357198 w 5315644"/>
              <a:gd name="connsiteY3" fmla="*/ 7551931 h 7563812"/>
              <a:gd name="connsiteX4" fmla="*/ 5315644 w 5315644"/>
              <a:gd name="connsiteY4" fmla="*/ 0 h 7563812"/>
              <a:gd name="connsiteX5" fmla="*/ 892481 w 5315644"/>
              <a:gd name="connsiteY5" fmla="*/ 0 h 7563812"/>
              <a:gd name="connsiteX0" fmla="*/ 892481 w 5315644"/>
              <a:gd name="connsiteY0" fmla="*/ 0 h 7563813"/>
              <a:gd name="connsiteX1" fmla="*/ 5816 w 5315644"/>
              <a:gd name="connsiteY1" fmla="*/ 3571624 h 7563813"/>
              <a:gd name="connsiteX2" fmla="*/ 747667 w 5315644"/>
              <a:gd name="connsiteY2" fmla="*/ 7563812 h 7563813"/>
              <a:gd name="connsiteX3" fmla="*/ 2535418 w 5315644"/>
              <a:gd name="connsiteY3" fmla="*/ 7563813 h 7563813"/>
              <a:gd name="connsiteX4" fmla="*/ 5315644 w 5315644"/>
              <a:gd name="connsiteY4" fmla="*/ 0 h 7563813"/>
              <a:gd name="connsiteX5" fmla="*/ 892481 w 5315644"/>
              <a:gd name="connsiteY5" fmla="*/ 0 h 7563813"/>
              <a:gd name="connsiteX0" fmla="*/ 892481 w 2535418"/>
              <a:gd name="connsiteY0" fmla="*/ 0 h 7563813"/>
              <a:gd name="connsiteX1" fmla="*/ 5816 w 2535418"/>
              <a:gd name="connsiteY1" fmla="*/ 3571624 h 7563813"/>
              <a:gd name="connsiteX2" fmla="*/ 747667 w 2535418"/>
              <a:gd name="connsiteY2" fmla="*/ 7563812 h 7563813"/>
              <a:gd name="connsiteX3" fmla="*/ 2535418 w 2535418"/>
              <a:gd name="connsiteY3" fmla="*/ 7563813 h 7563813"/>
              <a:gd name="connsiteX4" fmla="*/ 2250266 w 2535418"/>
              <a:gd name="connsiteY4" fmla="*/ 59407 h 7563813"/>
              <a:gd name="connsiteX5" fmla="*/ 892481 w 2535418"/>
              <a:gd name="connsiteY5" fmla="*/ 0 h 7563813"/>
              <a:gd name="connsiteX0" fmla="*/ 892481 w 2547299"/>
              <a:gd name="connsiteY0" fmla="*/ 0 h 7563813"/>
              <a:gd name="connsiteX1" fmla="*/ 5816 w 2547299"/>
              <a:gd name="connsiteY1" fmla="*/ 3571624 h 7563813"/>
              <a:gd name="connsiteX2" fmla="*/ 747667 w 2547299"/>
              <a:gd name="connsiteY2" fmla="*/ 7563812 h 7563813"/>
              <a:gd name="connsiteX3" fmla="*/ 2535418 w 2547299"/>
              <a:gd name="connsiteY3" fmla="*/ 7563813 h 7563813"/>
              <a:gd name="connsiteX4" fmla="*/ 2547299 w 2547299"/>
              <a:gd name="connsiteY4" fmla="*/ 1 h 7563813"/>
              <a:gd name="connsiteX5" fmla="*/ 892481 w 2547299"/>
              <a:gd name="connsiteY5" fmla="*/ 0 h 7563813"/>
              <a:gd name="connsiteX0" fmla="*/ 892481 w 5792267"/>
              <a:gd name="connsiteY0" fmla="*/ 0 h 7576011"/>
              <a:gd name="connsiteX1" fmla="*/ 5816 w 5792267"/>
              <a:gd name="connsiteY1" fmla="*/ 3571624 h 7576011"/>
              <a:gd name="connsiteX2" fmla="*/ 747667 w 5792267"/>
              <a:gd name="connsiteY2" fmla="*/ 7563812 h 7576011"/>
              <a:gd name="connsiteX3" fmla="*/ 5792264 w 5792267"/>
              <a:gd name="connsiteY3" fmla="*/ 7576011 h 7576011"/>
              <a:gd name="connsiteX4" fmla="*/ 2547299 w 5792267"/>
              <a:gd name="connsiteY4" fmla="*/ 1 h 7576011"/>
              <a:gd name="connsiteX5" fmla="*/ 892481 w 5792267"/>
              <a:gd name="connsiteY5" fmla="*/ 0 h 7576011"/>
              <a:gd name="connsiteX0" fmla="*/ 892481 w 5795414"/>
              <a:gd name="connsiteY0" fmla="*/ 12197 h 7588208"/>
              <a:gd name="connsiteX1" fmla="*/ 5816 w 5795414"/>
              <a:gd name="connsiteY1" fmla="*/ 3583821 h 7588208"/>
              <a:gd name="connsiteX2" fmla="*/ 747667 w 5795414"/>
              <a:gd name="connsiteY2" fmla="*/ 7576009 h 7588208"/>
              <a:gd name="connsiteX3" fmla="*/ 5792264 w 5795414"/>
              <a:gd name="connsiteY3" fmla="*/ 7588208 h 7588208"/>
              <a:gd name="connsiteX4" fmla="*/ 5795414 w 5795414"/>
              <a:gd name="connsiteY4" fmla="*/ 0 h 7588208"/>
              <a:gd name="connsiteX5" fmla="*/ 892481 w 5795414"/>
              <a:gd name="connsiteY5" fmla="*/ 12197 h 7588208"/>
              <a:gd name="connsiteX0" fmla="*/ 892481 w 5795414"/>
              <a:gd name="connsiteY0" fmla="*/ 12197 h 7588208"/>
              <a:gd name="connsiteX1" fmla="*/ 5816 w 5795414"/>
              <a:gd name="connsiteY1" fmla="*/ 3583821 h 7588208"/>
              <a:gd name="connsiteX2" fmla="*/ 747667 w 5795414"/>
              <a:gd name="connsiteY2" fmla="*/ 7576009 h 7588208"/>
              <a:gd name="connsiteX3" fmla="*/ 5792265 w 5795414"/>
              <a:gd name="connsiteY3" fmla="*/ 7588208 h 7588208"/>
              <a:gd name="connsiteX4" fmla="*/ 5795414 w 5795414"/>
              <a:gd name="connsiteY4" fmla="*/ 0 h 7588208"/>
              <a:gd name="connsiteX5" fmla="*/ 892481 w 5795414"/>
              <a:gd name="connsiteY5" fmla="*/ 12197 h 7588208"/>
              <a:gd name="connsiteX0" fmla="*/ 892481 w 5795414"/>
              <a:gd name="connsiteY0" fmla="*/ 12197 h 7576009"/>
              <a:gd name="connsiteX1" fmla="*/ 5816 w 5795414"/>
              <a:gd name="connsiteY1" fmla="*/ 3583821 h 7576009"/>
              <a:gd name="connsiteX2" fmla="*/ 747667 w 5795414"/>
              <a:gd name="connsiteY2" fmla="*/ 7576009 h 7576009"/>
              <a:gd name="connsiteX3" fmla="*/ 5792265 w 5795414"/>
              <a:gd name="connsiteY3" fmla="*/ 7249712 h 7576009"/>
              <a:gd name="connsiteX4" fmla="*/ 5795414 w 5795414"/>
              <a:gd name="connsiteY4" fmla="*/ 0 h 7576009"/>
              <a:gd name="connsiteX5" fmla="*/ 892481 w 5795414"/>
              <a:gd name="connsiteY5" fmla="*/ 12197 h 7576009"/>
              <a:gd name="connsiteX0" fmla="*/ 892481 w 5795414"/>
              <a:gd name="connsiteY0" fmla="*/ 12197 h 7576009"/>
              <a:gd name="connsiteX1" fmla="*/ 5816 w 5795414"/>
              <a:gd name="connsiteY1" fmla="*/ 3583821 h 7576009"/>
              <a:gd name="connsiteX2" fmla="*/ 747667 w 5795414"/>
              <a:gd name="connsiteY2" fmla="*/ 7576009 h 7576009"/>
              <a:gd name="connsiteX3" fmla="*/ 5792265 w 5795414"/>
              <a:gd name="connsiteY3" fmla="*/ 7571283 h 7576009"/>
              <a:gd name="connsiteX4" fmla="*/ 5795414 w 5795414"/>
              <a:gd name="connsiteY4" fmla="*/ 0 h 7576009"/>
              <a:gd name="connsiteX5" fmla="*/ 892481 w 5795414"/>
              <a:gd name="connsiteY5" fmla="*/ 12197 h 757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95414" h="7576009">
                <a:moveTo>
                  <a:pt x="892481" y="12197"/>
                </a:moveTo>
                <a:cubicBezTo>
                  <a:pt x="1110972" y="1878691"/>
                  <a:pt x="88385" y="2183632"/>
                  <a:pt x="5816" y="3583821"/>
                </a:cubicBezTo>
                <a:cubicBezTo>
                  <a:pt x="-81834" y="5061515"/>
                  <a:pt x="851832" y="6159303"/>
                  <a:pt x="747667" y="7576009"/>
                </a:cubicBezTo>
                <a:lnTo>
                  <a:pt x="5792265" y="7571283"/>
                </a:lnTo>
                <a:cubicBezTo>
                  <a:pt x="5796225" y="5050012"/>
                  <a:pt x="5791454" y="2521271"/>
                  <a:pt x="5795414" y="0"/>
                </a:cubicBezTo>
                <a:lnTo>
                  <a:pt x="892481" y="12197"/>
                </a:lnTo>
                <a:close/>
              </a:path>
            </a:pathLst>
          </a:custGeom>
          <a:solidFill>
            <a:srgbClr val="E5DDE8"/>
          </a:solidFill>
          <a:ln w="12692" cap="flat">
            <a:noFill/>
            <a:prstDash val="solid"/>
            <a:miter/>
          </a:ln>
        </p:spPr>
        <p:txBody>
          <a:bodyPr rtlCol="0" anchor="ctr"/>
          <a:lstStyle/>
          <a:p>
            <a:endParaRPr lang="nl-NL" sz="1633"/>
          </a:p>
        </p:txBody>
      </p:sp>
      <p:sp>
        <p:nvSpPr>
          <p:cNvPr id="5" name="Tekstvak 4"/>
          <p:cNvSpPr txBox="1"/>
          <p:nvPr userDrawn="1"/>
        </p:nvSpPr>
        <p:spPr>
          <a:xfrm>
            <a:off x="-10750" y="-662296"/>
            <a:ext cx="12192000" cy="461665"/>
          </a:xfrm>
          <a:prstGeom prst="rect">
            <a:avLst/>
          </a:prstGeom>
          <a:noFill/>
        </p:spPr>
        <p:txBody>
          <a:bodyPr wrap="square" rtlCol="0">
            <a:spAutoFit/>
          </a:bodyPr>
          <a:lstStyle/>
          <a:p>
            <a:pPr algn="ctr"/>
            <a:r>
              <a:rPr lang="nl-NL" sz="2400" b="0" spc="50" baseline="0">
                <a:solidFill>
                  <a:schemeClr val="accent2"/>
                </a:solidFill>
                <a:latin typeface="+mj-lt"/>
                <a:cs typeface="Calibri" panose="020F0502020204030204" pitchFamily="34" charset="0"/>
              </a:rPr>
              <a:t>Alleen titel</a:t>
            </a:r>
          </a:p>
        </p:txBody>
      </p:sp>
      <p:sp>
        <p:nvSpPr>
          <p:cNvPr id="3" name="Titel 2">
            <a:extLst>
              <a:ext uri="{FF2B5EF4-FFF2-40B4-BE49-F238E27FC236}">
                <a16:creationId xmlns:a16="http://schemas.microsoft.com/office/drawing/2014/main" id="{9C75EC70-7F42-4BDA-A7A4-1B42B53FCE8E}"/>
              </a:ext>
            </a:extLst>
          </p:cNvPr>
          <p:cNvSpPr>
            <a:spLocks noGrp="1"/>
          </p:cNvSpPr>
          <p:nvPr>
            <p:ph type="title" hasCustomPrompt="1"/>
          </p:nvPr>
        </p:nvSpPr>
        <p:spPr>
          <a:xfrm>
            <a:off x="5780868" y="728743"/>
            <a:ext cx="4594368" cy="895483"/>
          </a:xfrm>
        </p:spPr>
        <p:txBody>
          <a:bodyPr/>
          <a:lstStyle>
            <a:lvl1pPr>
              <a:defRPr b="1">
                <a:solidFill>
                  <a:schemeClr val="accent1"/>
                </a:solidFill>
              </a:defRPr>
            </a:lvl1pPr>
          </a:lstStyle>
          <a:p>
            <a:r>
              <a:rPr lang="nl-NL"/>
              <a:t>Plaats hier een titel</a:t>
            </a:r>
            <a:br>
              <a:rPr lang="nl-NL"/>
            </a:br>
            <a:r>
              <a:rPr lang="nl-NL"/>
              <a:t>max. 2 regels</a:t>
            </a:r>
          </a:p>
        </p:txBody>
      </p:sp>
      <p:grpSp>
        <p:nvGrpSpPr>
          <p:cNvPr id="7" name="INSTRUCTIE">
            <a:extLst>
              <a:ext uri="{FF2B5EF4-FFF2-40B4-BE49-F238E27FC236}">
                <a16:creationId xmlns:a16="http://schemas.microsoft.com/office/drawing/2014/main" id="{20289570-4B37-4FB3-B63A-952C395E72B9}"/>
              </a:ext>
            </a:extLst>
          </p:cNvPr>
          <p:cNvGrpSpPr/>
          <p:nvPr userDrawn="1"/>
        </p:nvGrpSpPr>
        <p:grpSpPr>
          <a:xfrm>
            <a:off x="12377595" y="0"/>
            <a:ext cx="3693113" cy="6209710"/>
            <a:chOff x="-3786164" y="0"/>
            <a:chExt cx="3693113" cy="6209710"/>
          </a:xfrm>
        </p:grpSpPr>
        <p:sp>
          <p:nvSpPr>
            <p:cNvPr id="8" name="Rechthoek 7">
              <a:extLst>
                <a:ext uri="{FF2B5EF4-FFF2-40B4-BE49-F238E27FC236}">
                  <a16:creationId xmlns:a16="http://schemas.microsoft.com/office/drawing/2014/main" id="{53BA8973-A917-4B63-84FC-4B511BF41F44}"/>
                </a:ext>
              </a:extLst>
            </p:cNvPr>
            <p:cNvSpPr/>
            <p:nvPr userDrawn="1"/>
          </p:nvSpPr>
          <p:spPr>
            <a:xfrm>
              <a:off x="-3786164" y="0"/>
              <a:ext cx="3593091" cy="5572125"/>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ICOON invoegen/opmaken</a:t>
              </a:r>
            </a:p>
          </p:txBody>
        </p:sp>
        <p:sp>
          <p:nvSpPr>
            <p:cNvPr id="9" name="Rechthoek 8">
              <a:extLst>
                <a:ext uri="{FF2B5EF4-FFF2-40B4-BE49-F238E27FC236}">
                  <a16:creationId xmlns:a16="http://schemas.microsoft.com/office/drawing/2014/main" id="{7EF753C0-3409-46AE-B5E8-7ACB9379C962}"/>
                </a:ext>
              </a:extLst>
            </p:cNvPr>
            <p:cNvSpPr/>
            <p:nvPr userDrawn="1"/>
          </p:nvSpPr>
          <p:spPr>
            <a:xfrm>
              <a:off x="-3786164" y="5381710"/>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b="1" cap="all" baseline="0" noProof="0">
                  <a:solidFill>
                    <a:srgbClr val="211F26"/>
                  </a:solidFill>
                  <a:latin typeface="Calibri" panose="020F0502020204030204" pitchFamily="34" charset="0"/>
                  <a:cs typeface="Calibri" panose="020F0502020204030204" pitchFamily="34" charset="0"/>
                </a:rPr>
              </a:br>
              <a:r>
                <a:rPr lang="nl-NL" sz="1200" kern="1200" cap="none" baseline="0" noProof="0">
                  <a:solidFill>
                    <a:srgbClr val="211F26"/>
                  </a:solidFill>
                  <a:latin typeface="Calibri" panose="020F0502020204030204" pitchFamily="34" charset="0"/>
                  <a:ea typeface="+mn-ea"/>
                  <a:cs typeface="Calibri" panose="020F0502020204030204" pitchFamily="34" charset="0"/>
                </a:rPr>
                <a:t>Ga naar de tab</a:t>
              </a:r>
              <a:r>
                <a:rPr lang="nl-NL" sz="1200" b="1" cap="all" baseline="0" noProof="0">
                  <a:solidFill>
                    <a:srgbClr val="211F26"/>
                  </a:solidFill>
                  <a:latin typeface="Calibri" panose="020F0502020204030204" pitchFamily="34" charset="0"/>
                  <a:cs typeface="Calibri" panose="020F0502020204030204" pitchFamily="34" charset="0"/>
                </a:rPr>
                <a:t> 'SLIDEBUILDER’ </a:t>
              </a:r>
              <a:r>
                <a:rPr lang="nl-NL" sz="1200" kern="1200" cap="none" baseline="0" noProof="0">
                  <a:solidFill>
                    <a:srgbClr val="211F26"/>
                  </a:solidFill>
                  <a:latin typeface="Calibri" panose="020F0502020204030204" pitchFamily="34" charset="0"/>
                  <a:ea typeface="+mn-ea"/>
                  <a:cs typeface="Calibri" panose="020F0502020204030204" pitchFamily="34" charset="0"/>
                </a:rPr>
                <a:t>en klik</a:t>
              </a:r>
              <a:br>
                <a:rPr lang="nl-NL" sz="1200" kern="1200" cap="none" baseline="0" noProof="0">
                  <a:solidFill>
                    <a:srgbClr val="211F26"/>
                  </a:solidFill>
                  <a:latin typeface="Calibri" panose="020F0502020204030204" pitchFamily="34" charset="0"/>
                  <a:ea typeface="+mn-ea"/>
                  <a:cs typeface="Calibri" panose="020F0502020204030204" pitchFamily="34" charset="0"/>
                </a:rPr>
              </a:br>
              <a:r>
                <a:rPr lang="nl-NL" sz="1200" kern="1200" cap="none" baseline="0" noProof="0">
                  <a:solidFill>
                    <a:srgbClr val="211F26"/>
                  </a:solidFill>
                  <a:latin typeface="Calibri" panose="020F0502020204030204" pitchFamily="34" charset="0"/>
                  <a:ea typeface="+mn-ea"/>
                  <a:cs typeface="Calibri" panose="020F0502020204030204" pitchFamily="34" charset="0"/>
                </a:rPr>
                <a:t>op de knop </a:t>
              </a:r>
              <a:r>
                <a:rPr lang="nl-NL" sz="1200" b="1" cap="all" baseline="0" noProof="0">
                  <a:solidFill>
                    <a:srgbClr val="211F26"/>
                  </a:solidFill>
                  <a:latin typeface="Calibri" panose="020F0502020204030204" pitchFamily="34" charset="0"/>
                  <a:cs typeface="Calibri" panose="020F0502020204030204" pitchFamily="34" charset="0"/>
                </a:rPr>
                <a:t>‘Inspiratie'</a:t>
              </a:r>
            </a:p>
          </p:txBody>
        </p:sp>
        <p:sp>
          <p:nvSpPr>
            <p:cNvPr id="10" name="Ovaal 9">
              <a:extLst>
                <a:ext uri="{FF2B5EF4-FFF2-40B4-BE49-F238E27FC236}">
                  <a16:creationId xmlns:a16="http://schemas.microsoft.com/office/drawing/2014/main" id="{375260B1-2238-4474-AB9A-16CEEFD63071}"/>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1" name="Rechthoek 10">
              <a:extLst>
                <a:ext uri="{FF2B5EF4-FFF2-40B4-BE49-F238E27FC236}">
                  <a16:creationId xmlns:a16="http://schemas.microsoft.com/office/drawing/2014/main" id="{BE7A07F5-531A-4433-ADF9-CE2D5A2F9E99}"/>
                </a:ext>
              </a:extLst>
            </p:cNvPr>
            <p:cNvSpPr/>
            <p:nvPr userDrawn="1"/>
          </p:nvSpPr>
          <p:spPr>
            <a:xfrm>
              <a:off x="-3319416" y="465323"/>
              <a:ext cx="2944087" cy="66185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het bestaande</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icoon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‘Iconen’</a:t>
              </a:r>
              <a:r>
                <a:rPr kumimoji="0" lang="nl-NL" sz="12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12" name="Ovaal 11">
              <a:extLst>
                <a:ext uri="{FF2B5EF4-FFF2-40B4-BE49-F238E27FC236}">
                  <a16:creationId xmlns:a16="http://schemas.microsoft.com/office/drawing/2014/main" id="{62108CB4-D7E4-48C8-A84C-011B6711D538}"/>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3" name="Rechthoek 12">
              <a:extLst>
                <a:ext uri="{FF2B5EF4-FFF2-40B4-BE49-F238E27FC236}">
                  <a16:creationId xmlns:a16="http://schemas.microsoft.com/office/drawing/2014/main" id="{ED19B5C7-B0BA-4CDC-B2F2-005D8005BA2E}"/>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de gewenste categorie en het icoon</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 name="Rechthoek 13">
              <a:extLst>
                <a:ext uri="{FF2B5EF4-FFF2-40B4-BE49-F238E27FC236}">
                  <a16:creationId xmlns:a16="http://schemas.microsoft.com/office/drawing/2014/main" id="{A4AF1E42-4259-4759-992D-63425E3D2BF6}"/>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1000" b="1" noProof="0">
                  <a:solidFill>
                    <a:srgbClr val="211F26"/>
                  </a:solidFill>
                  <a:latin typeface="Calibri" panose="020F0502020204030204" pitchFamily="34" charset="0"/>
                  <a:cs typeface="Calibri" panose="020F0502020204030204" pitchFamily="34" charset="0"/>
                </a:rPr>
                <a:t>Invoegen</a:t>
              </a:r>
            </a:p>
          </p:txBody>
        </p:sp>
        <p:sp>
          <p:nvSpPr>
            <p:cNvPr id="15" name="Ovaal 14">
              <a:extLst>
                <a:ext uri="{FF2B5EF4-FFF2-40B4-BE49-F238E27FC236}">
                  <a16:creationId xmlns:a16="http://schemas.microsoft.com/office/drawing/2014/main" id="{8C8EFFE4-AB1A-47DC-AD31-60ED08F35A38}"/>
                </a:ext>
              </a:extLst>
            </p:cNvPr>
            <p:cNvSpPr/>
            <p:nvPr userDrawn="1"/>
          </p:nvSpPr>
          <p:spPr>
            <a:xfrm>
              <a:off x="-3603587" y="263483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6" name="Rechthoek 15">
              <a:extLst>
                <a:ext uri="{FF2B5EF4-FFF2-40B4-BE49-F238E27FC236}">
                  <a16:creationId xmlns:a16="http://schemas.microsoft.com/office/drawing/2014/main" id="{4BF98D67-3B39-43B9-95FE-31356C89C17D}"/>
                </a:ext>
              </a:extLst>
            </p:cNvPr>
            <p:cNvSpPr/>
            <p:nvPr userDrawn="1"/>
          </p:nvSpPr>
          <p:spPr>
            <a:xfrm>
              <a:off x="-3319415" y="2634835"/>
              <a:ext cx="2944682" cy="637754"/>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Sleep het icoon op de gewenste positie op de slide. Om het icoon een andere kleur te geven,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tekenen’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‘Opmaak’ </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‘Vormopvulling’</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7" name="ICOON_info">
              <a:extLst>
                <a:ext uri="{FF2B5EF4-FFF2-40B4-BE49-F238E27FC236}">
                  <a16:creationId xmlns:a16="http://schemas.microsoft.com/office/drawing/2014/main" id="{9A4378F6-E415-4F4B-AAEA-41F5C47D7376}"/>
                </a:ext>
              </a:extLst>
            </p:cNvPr>
            <p:cNvGrpSpPr/>
            <p:nvPr userDrawn="1"/>
          </p:nvGrpSpPr>
          <p:grpSpPr>
            <a:xfrm>
              <a:off x="-376736" y="5210661"/>
              <a:ext cx="283685" cy="283685"/>
              <a:chOff x="-510741" y="5913713"/>
              <a:chExt cx="267555" cy="267555"/>
            </a:xfrm>
          </p:grpSpPr>
          <p:sp>
            <p:nvSpPr>
              <p:cNvPr id="76" name="Ovaal 75">
                <a:extLst>
                  <a:ext uri="{FF2B5EF4-FFF2-40B4-BE49-F238E27FC236}">
                    <a16:creationId xmlns:a16="http://schemas.microsoft.com/office/drawing/2014/main" id="{504DAF9E-50EE-4EA5-A058-1448032A367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77" name="Graphic 163" descr="Informatie">
                <a:extLst>
                  <a:ext uri="{FF2B5EF4-FFF2-40B4-BE49-F238E27FC236}">
                    <a16:creationId xmlns:a16="http://schemas.microsoft.com/office/drawing/2014/main" id="{3113D5C4-0E72-40C1-AFF5-A77A72CB46F5}"/>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18" name="Groep 17">
              <a:extLst>
                <a:ext uri="{FF2B5EF4-FFF2-40B4-BE49-F238E27FC236}">
                  <a16:creationId xmlns:a16="http://schemas.microsoft.com/office/drawing/2014/main" id="{E45D3129-4E7A-4536-9471-5BEC0BB2286C}"/>
                </a:ext>
              </a:extLst>
            </p:cNvPr>
            <p:cNvGrpSpPr/>
            <p:nvPr userDrawn="1"/>
          </p:nvGrpSpPr>
          <p:grpSpPr>
            <a:xfrm>
              <a:off x="-938434" y="5519087"/>
              <a:ext cx="627798" cy="576693"/>
              <a:chOff x="-938434" y="4570310"/>
              <a:chExt cx="627798" cy="576693"/>
            </a:xfrm>
          </p:grpSpPr>
          <p:grpSp>
            <p:nvGrpSpPr>
              <p:cNvPr id="71" name="Inspireren">
                <a:extLst>
                  <a:ext uri="{FF2B5EF4-FFF2-40B4-BE49-F238E27FC236}">
                    <a16:creationId xmlns:a16="http://schemas.microsoft.com/office/drawing/2014/main" id="{27E3E37F-2986-410A-B0D4-74936AA884F0}"/>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73" name="Freeform 12">
                  <a:extLst>
                    <a:ext uri="{FF2B5EF4-FFF2-40B4-BE49-F238E27FC236}">
                      <a16:creationId xmlns:a16="http://schemas.microsoft.com/office/drawing/2014/main" id="{E92E66A0-64FA-4AA2-9929-C5FF7384137B}"/>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a:ln>
                      <a:noFill/>
                    </a:ln>
                    <a:solidFill>
                      <a:srgbClr val="211F26"/>
                    </a:solidFill>
                    <a:effectLst/>
                    <a:uLnTx/>
                    <a:uFillTx/>
                    <a:latin typeface="Segoe UI Light"/>
                  </a:endParaRPr>
                </a:p>
              </p:txBody>
            </p:sp>
            <p:sp>
              <p:nvSpPr>
                <p:cNvPr id="74" name="Freeform 13">
                  <a:extLst>
                    <a:ext uri="{FF2B5EF4-FFF2-40B4-BE49-F238E27FC236}">
                      <a16:creationId xmlns:a16="http://schemas.microsoft.com/office/drawing/2014/main" id="{6E139B7D-6110-4ED1-AD30-A581230ADA34}"/>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a:ln>
                      <a:noFill/>
                    </a:ln>
                    <a:solidFill>
                      <a:srgbClr val="211F26"/>
                    </a:solidFill>
                    <a:effectLst/>
                    <a:uLnTx/>
                    <a:uFillTx/>
                    <a:latin typeface="Segoe UI Light"/>
                  </a:endParaRPr>
                </a:p>
              </p:txBody>
            </p:sp>
            <p:sp>
              <p:nvSpPr>
                <p:cNvPr id="75" name="Freeform 14">
                  <a:extLst>
                    <a:ext uri="{FF2B5EF4-FFF2-40B4-BE49-F238E27FC236}">
                      <a16:creationId xmlns:a16="http://schemas.microsoft.com/office/drawing/2014/main" id="{2F996FBB-255D-4BFC-BF40-BFB02197CCCC}"/>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a:ln>
                      <a:noFill/>
                    </a:ln>
                    <a:solidFill>
                      <a:srgbClr val="211F26"/>
                    </a:solidFill>
                    <a:effectLst/>
                    <a:uLnTx/>
                    <a:uFillTx/>
                    <a:latin typeface="Segoe UI Light"/>
                  </a:endParaRPr>
                </a:p>
              </p:txBody>
            </p:sp>
          </p:grpSp>
          <p:sp>
            <p:nvSpPr>
              <p:cNvPr id="72" name="Tekstvak 71">
                <a:extLst>
                  <a:ext uri="{FF2B5EF4-FFF2-40B4-BE49-F238E27FC236}">
                    <a16:creationId xmlns:a16="http://schemas.microsoft.com/office/drawing/2014/main" id="{A946EB9A-CCCD-4EA4-8176-8D3860D0F7E4}"/>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Inspiratie</a:t>
                </a:r>
              </a:p>
            </p:txBody>
          </p:sp>
        </p:grpSp>
        <p:grpSp>
          <p:nvGrpSpPr>
            <p:cNvPr id="19" name="Groep 18">
              <a:extLst>
                <a:ext uri="{FF2B5EF4-FFF2-40B4-BE49-F238E27FC236}">
                  <a16:creationId xmlns:a16="http://schemas.microsoft.com/office/drawing/2014/main" id="{78830621-2548-4A7D-B4A3-0E183C4D0AC8}"/>
                </a:ext>
              </a:extLst>
            </p:cNvPr>
            <p:cNvGrpSpPr/>
            <p:nvPr userDrawn="1"/>
          </p:nvGrpSpPr>
          <p:grpSpPr>
            <a:xfrm>
              <a:off x="-3398401" y="1222628"/>
              <a:ext cx="491631" cy="410839"/>
              <a:chOff x="-3241990" y="1222628"/>
              <a:chExt cx="491631" cy="410839"/>
            </a:xfrm>
          </p:grpSpPr>
          <p:sp>
            <p:nvSpPr>
              <p:cNvPr id="58" name="Tekstvak 57">
                <a:extLst>
                  <a:ext uri="{FF2B5EF4-FFF2-40B4-BE49-F238E27FC236}">
                    <a16:creationId xmlns:a16="http://schemas.microsoft.com/office/drawing/2014/main" id="{1DA952AA-0C9D-4113-A011-AE8F1AA9CEA5}"/>
                  </a:ext>
                </a:extLst>
              </p:cNvPr>
              <p:cNvSpPr txBox="1"/>
              <p:nvPr userDrawn="1"/>
            </p:nvSpPr>
            <p:spPr>
              <a:xfrm>
                <a:off x="-3241990" y="1489960"/>
                <a:ext cx="491631" cy="14350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Iconen</a:t>
                </a:r>
              </a:p>
            </p:txBody>
          </p:sp>
          <p:grpSp>
            <p:nvGrpSpPr>
              <p:cNvPr id="59" name="Groep 58">
                <a:extLst>
                  <a:ext uri="{FF2B5EF4-FFF2-40B4-BE49-F238E27FC236}">
                    <a16:creationId xmlns:a16="http://schemas.microsoft.com/office/drawing/2014/main" id="{A4466CCC-C34A-4AE3-ADA4-B9155A783057}"/>
                  </a:ext>
                </a:extLst>
              </p:cNvPr>
              <p:cNvGrpSpPr/>
              <p:nvPr userDrawn="1"/>
            </p:nvGrpSpPr>
            <p:grpSpPr>
              <a:xfrm>
                <a:off x="-3119153" y="1222628"/>
                <a:ext cx="245956" cy="246691"/>
                <a:chOff x="1314120" y="4794393"/>
                <a:chExt cx="1787447" cy="1792785"/>
              </a:xfrm>
            </p:grpSpPr>
            <p:grpSp>
              <p:nvGrpSpPr>
                <p:cNvPr id="60" name="Groep 59">
                  <a:extLst>
                    <a:ext uri="{FF2B5EF4-FFF2-40B4-BE49-F238E27FC236}">
                      <a16:creationId xmlns:a16="http://schemas.microsoft.com/office/drawing/2014/main" id="{5A960A50-90EC-4656-9C5D-4C91DC9F9529}"/>
                    </a:ext>
                  </a:extLst>
                </p:cNvPr>
                <p:cNvGrpSpPr/>
                <p:nvPr/>
              </p:nvGrpSpPr>
              <p:grpSpPr>
                <a:xfrm>
                  <a:off x="1314120" y="4794393"/>
                  <a:ext cx="1787447" cy="1792785"/>
                  <a:chOff x="1314120" y="4794393"/>
                  <a:chExt cx="1787447" cy="1792785"/>
                </a:xfrm>
                <a:gradFill>
                  <a:gsLst>
                    <a:gs pos="0">
                      <a:srgbClr val="9D9FA1"/>
                    </a:gs>
                    <a:gs pos="70000">
                      <a:srgbClr val="211F26"/>
                    </a:gs>
                  </a:gsLst>
                  <a:lin ang="2700000" scaled="0"/>
                </a:gradFill>
              </p:grpSpPr>
              <p:grpSp>
                <p:nvGrpSpPr>
                  <p:cNvPr id="62" name="Groep 61">
                    <a:extLst>
                      <a:ext uri="{FF2B5EF4-FFF2-40B4-BE49-F238E27FC236}">
                        <a16:creationId xmlns:a16="http://schemas.microsoft.com/office/drawing/2014/main" id="{9DD12D5C-DB4E-45B1-B2DF-45DB0FC4EB11}"/>
                      </a:ext>
                    </a:extLst>
                  </p:cNvPr>
                  <p:cNvGrpSpPr/>
                  <p:nvPr/>
                </p:nvGrpSpPr>
                <p:grpSpPr>
                  <a:xfrm>
                    <a:off x="1314120" y="4794393"/>
                    <a:ext cx="1787447" cy="1792785"/>
                    <a:chOff x="1314120" y="4794393"/>
                    <a:chExt cx="1787447" cy="1792785"/>
                  </a:xfrm>
                  <a:grpFill/>
                </p:grpSpPr>
                <p:sp>
                  <p:nvSpPr>
                    <p:cNvPr id="67" name="Vrije vorm: vorm 66">
                      <a:extLst>
                        <a:ext uri="{FF2B5EF4-FFF2-40B4-BE49-F238E27FC236}">
                          <a16:creationId xmlns:a16="http://schemas.microsoft.com/office/drawing/2014/main" id="{79CD5975-0EF2-423F-A64E-D31FC77F172F}"/>
                        </a:ext>
                      </a:extLst>
                    </p:cNvPr>
                    <p:cNvSpPr/>
                    <p:nvPr/>
                  </p:nvSpPr>
                  <p:spPr>
                    <a:xfrm>
                      <a:off x="1314120" y="4794393"/>
                      <a:ext cx="854131" cy="854131"/>
                    </a:xfrm>
                    <a:custGeom>
                      <a:avLst/>
                      <a:gdLst>
                        <a:gd name="connsiteX0" fmla="*/ 716202 w 854130"/>
                        <a:gd name="connsiteY0" fmla="*/ 139664 h 854130"/>
                        <a:gd name="connsiteX1" fmla="*/ 716202 w 854130"/>
                        <a:gd name="connsiteY1" fmla="*/ 716202 h 854130"/>
                        <a:gd name="connsiteX2" fmla="*/ 139664 w 854130"/>
                        <a:gd name="connsiteY2" fmla="*/ 716202 h 854130"/>
                        <a:gd name="connsiteX3" fmla="*/ 139664 w 854130"/>
                        <a:gd name="connsiteY3" fmla="*/ 139664 h 854130"/>
                        <a:gd name="connsiteX4" fmla="*/ 716202 w 854130"/>
                        <a:gd name="connsiteY4" fmla="*/ 139664 h 854130"/>
                        <a:gd name="connsiteX5" fmla="*/ 849660 w 854130"/>
                        <a:gd name="connsiteY5" fmla="*/ 6206 h 854130"/>
                        <a:gd name="connsiteX6" fmla="*/ 6206 w 854130"/>
                        <a:gd name="connsiteY6" fmla="*/ 6206 h 854130"/>
                        <a:gd name="connsiteX7" fmla="*/ 6206 w 854130"/>
                        <a:gd name="connsiteY7" fmla="*/ 849660 h 854130"/>
                        <a:gd name="connsiteX8" fmla="*/ 849660 w 854130"/>
                        <a:gd name="connsiteY8" fmla="*/ 849660 h 854130"/>
                        <a:gd name="connsiteX9" fmla="*/ 849660 w 854130"/>
                        <a:gd name="connsiteY9" fmla="*/ 6206 h 854130"/>
                        <a:gd name="connsiteX10" fmla="*/ 849660 w 854130"/>
                        <a:gd name="connsiteY10" fmla="*/ 6206 h 85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130" h="854130">
                          <a:moveTo>
                            <a:pt x="716202" y="139664"/>
                          </a:moveTo>
                          <a:lnTo>
                            <a:pt x="716202" y="716202"/>
                          </a:lnTo>
                          <a:lnTo>
                            <a:pt x="139664" y="716202"/>
                          </a:lnTo>
                          <a:lnTo>
                            <a:pt x="139664" y="139664"/>
                          </a:lnTo>
                          <a:lnTo>
                            <a:pt x="716202" y="139664"/>
                          </a:lnTo>
                          <a:moveTo>
                            <a:pt x="849660" y="6206"/>
                          </a:moveTo>
                          <a:lnTo>
                            <a:pt x="6206" y="6206"/>
                          </a:lnTo>
                          <a:lnTo>
                            <a:pt x="6206" y="849660"/>
                          </a:lnTo>
                          <a:lnTo>
                            <a:pt x="849660" y="849660"/>
                          </a:lnTo>
                          <a:lnTo>
                            <a:pt x="849660" y="6206"/>
                          </a:lnTo>
                          <a:lnTo>
                            <a:pt x="849660" y="6206"/>
                          </a:lnTo>
                          <a:close/>
                        </a:path>
                      </a:pathLst>
                    </a:custGeom>
                    <a:grpFill/>
                    <a:ln w="8858" cap="flat">
                      <a:noFill/>
                      <a:prstDash val="solid"/>
                      <a:miter/>
                    </a:ln>
                  </p:spPr>
                  <p:txBody>
                    <a:bodyPr rtlCol="0" anchor="ctr"/>
                    <a:lstStyle/>
                    <a:p>
                      <a:pPr defTabSz="995469"/>
                      <a:endParaRPr lang="nl-NL" sz="8108">
                        <a:solidFill>
                          <a:srgbClr val="211F26"/>
                        </a:solidFill>
                        <a:latin typeface="Segoe UI Light"/>
                      </a:endParaRPr>
                    </a:p>
                  </p:txBody>
                </p:sp>
                <p:sp>
                  <p:nvSpPr>
                    <p:cNvPr id="68" name="Vrije vorm: vorm 67">
                      <a:extLst>
                        <a:ext uri="{FF2B5EF4-FFF2-40B4-BE49-F238E27FC236}">
                          <a16:creationId xmlns:a16="http://schemas.microsoft.com/office/drawing/2014/main" id="{A9282731-B2CB-47A8-A206-9B725ACBD583}"/>
                        </a:ext>
                      </a:extLst>
                    </p:cNvPr>
                    <p:cNvSpPr/>
                    <p:nvPr/>
                  </p:nvSpPr>
                  <p:spPr>
                    <a:xfrm>
                      <a:off x="2247436" y="4794393"/>
                      <a:ext cx="854131" cy="854131"/>
                    </a:xfrm>
                    <a:custGeom>
                      <a:avLst/>
                      <a:gdLst>
                        <a:gd name="connsiteX0" fmla="*/ 716202 w 854130"/>
                        <a:gd name="connsiteY0" fmla="*/ 139664 h 854130"/>
                        <a:gd name="connsiteX1" fmla="*/ 716202 w 854130"/>
                        <a:gd name="connsiteY1" fmla="*/ 716202 h 854130"/>
                        <a:gd name="connsiteX2" fmla="*/ 139664 w 854130"/>
                        <a:gd name="connsiteY2" fmla="*/ 716202 h 854130"/>
                        <a:gd name="connsiteX3" fmla="*/ 139664 w 854130"/>
                        <a:gd name="connsiteY3" fmla="*/ 139664 h 854130"/>
                        <a:gd name="connsiteX4" fmla="*/ 716202 w 854130"/>
                        <a:gd name="connsiteY4" fmla="*/ 139664 h 854130"/>
                        <a:gd name="connsiteX5" fmla="*/ 849660 w 854130"/>
                        <a:gd name="connsiteY5" fmla="*/ 6206 h 854130"/>
                        <a:gd name="connsiteX6" fmla="*/ 6206 w 854130"/>
                        <a:gd name="connsiteY6" fmla="*/ 6206 h 854130"/>
                        <a:gd name="connsiteX7" fmla="*/ 6206 w 854130"/>
                        <a:gd name="connsiteY7" fmla="*/ 849660 h 854130"/>
                        <a:gd name="connsiteX8" fmla="*/ 849660 w 854130"/>
                        <a:gd name="connsiteY8" fmla="*/ 849660 h 854130"/>
                        <a:gd name="connsiteX9" fmla="*/ 849660 w 854130"/>
                        <a:gd name="connsiteY9" fmla="*/ 6206 h 854130"/>
                        <a:gd name="connsiteX10" fmla="*/ 849660 w 854130"/>
                        <a:gd name="connsiteY10" fmla="*/ 6206 h 85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130" h="854130">
                          <a:moveTo>
                            <a:pt x="716202" y="139664"/>
                          </a:moveTo>
                          <a:lnTo>
                            <a:pt x="716202" y="716202"/>
                          </a:lnTo>
                          <a:lnTo>
                            <a:pt x="139664" y="716202"/>
                          </a:lnTo>
                          <a:lnTo>
                            <a:pt x="139664" y="139664"/>
                          </a:lnTo>
                          <a:lnTo>
                            <a:pt x="716202" y="139664"/>
                          </a:lnTo>
                          <a:moveTo>
                            <a:pt x="849660" y="6206"/>
                          </a:moveTo>
                          <a:lnTo>
                            <a:pt x="6206" y="6206"/>
                          </a:lnTo>
                          <a:lnTo>
                            <a:pt x="6206" y="849660"/>
                          </a:lnTo>
                          <a:lnTo>
                            <a:pt x="849660" y="849660"/>
                          </a:lnTo>
                          <a:lnTo>
                            <a:pt x="849660" y="6206"/>
                          </a:lnTo>
                          <a:lnTo>
                            <a:pt x="849660" y="6206"/>
                          </a:lnTo>
                          <a:close/>
                        </a:path>
                      </a:pathLst>
                    </a:custGeom>
                    <a:grpFill/>
                    <a:ln w="8858" cap="flat">
                      <a:noFill/>
                      <a:prstDash val="solid"/>
                      <a:miter/>
                    </a:ln>
                  </p:spPr>
                  <p:txBody>
                    <a:bodyPr rtlCol="0" anchor="ctr"/>
                    <a:lstStyle/>
                    <a:p>
                      <a:pPr defTabSz="995469"/>
                      <a:endParaRPr lang="nl-NL" sz="8108">
                        <a:solidFill>
                          <a:srgbClr val="211F26"/>
                        </a:solidFill>
                        <a:latin typeface="Segoe UI Light"/>
                      </a:endParaRPr>
                    </a:p>
                  </p:txBody>
                </p:sp>
                <p:sp>
                  <p:nvSpPr>
                    <p:cNvPr id="69" name="Vrije vorm: vorm 68">
                      <a:extLst>
                        <a:ext uri="{FF2B5EF4-FFF2-40B4-BE49-F238E27FC236}">
                          <a16:creationId xmlns:a16="http://schemas.microsoft.com/office/drawing/2014/main" id="{8BEF4775-FDB2-4A6B-BAE4-E530BB1F253D}"/>
                        </a:ext>
                      </a:extLst>
                    </p:cNvPr>
                    <p:cNvSpPr/>
                    <p:nvPr/>
                  </p:nvSpPr>
                  <p:spPr>
                    <a:xfrm>
                      <a:off x="1314120" y="5733047"/>
                      <a:ext cx="854131" cy="854131"/>
                    </a:xfrm>
                    <a:custGeom>
                      <a:avLst/>
                      <a:gdLst>
                        <a:gd name="connsiteX0" fmla="*/ 716202 w 854130"/>
                        <a:gd name="connsiteY0" fmla="*/ 139664 h 854130"/>
                        <a:gd name="connsiteX1" fmla="*/ 716202 w 854130"/>
                        <a:gd name="connsiteY1" fmla="*/ 716202 h 854130"/>
                        <a:gd name="connsiteX2" fmla="*/ 139664 w 854130"/>
                        <a:gd name="connsiteY2" fmla="*/ 716202 h 854130"/>
                        <a:gd name="connsiteX3" fmla="*/ 139664 w 854130"/>
                        <a:gd name="connsiteY3" fmla="*/ 139664 h 854130"/>
                        <a:gd name="connsiteX4" fmla="*/ 716202 w 854130"/>
                        <a:gd name="connsiteY4" fmla="*/ 139664 h 854130"/>
                        <a:gd name="connsiteX5" fmla="*/ 849660 w 854130"/>
                        <a:gd name="connsiteY5" fmla="*/ 6206 h 854130"/>
                        <a:gd name="connsiteX6" fmla="*/ 6206 w 854130"/>
                        <a:gd name="connsiteY6" fmla="*/ 6206 h 854130"/>
                        <a:gd name="connsiteX7" fmla="*/ 6206 w 854130"/>
                        <a:gd name="connsiteY7" fmla="*/ 849660 h 854130"/>
                        <a:gd name="connsiteX8" fmla="*/ 849660 w 854130"/>
                        <a:gd name="connsiteY8" fmla="*/ 849660 h 854130"/>
                        <a:gd name="connsiteX9" fmla="*/ 849660 w 854130"/>
                        <a:gd name="connsiteY9" fmla="*/ 6206 h 854130"/>
                        <a:gd name="connsiteX10" fmla="*/ 849660 w 854130"/>
                        <a:gd name="connsiteY10" fmla="*/ 6206 h 85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130" h="854130">
                          <a:moveTo>
                            <a:pt x="716202" y="139664"/>
                          </a:moveTo>
                          <a:lnTo>
                            <a:pt x="716202" y="716202"/>
                          </a:lnTo>
                          <a:lnTo>
                            <a:pt x="139664" y="716202"/>
                          </a:lnTo>
                          <a:lnTo>
                            <a:pt x="139664" y="139664"/>
                          </a:lnTo>
                          <a:lnTo>
                            <a:pt x="716202" y="139664"/>
                          </a:lnTo>
                          <a:moveTo>
                            <a:pt x="849660" y="6206"/>
                          </a:moveTo>
                          <a:lnTo>
                            <a:pt x="6206" y="6206"/>
                          </a:lnTo>
                          <a:lnTo>
                            <a:pt x="6206" y="849660"/>
                          </a:lnTo>
                          <a:lnTo>
                            <a:pt x="849660" y="849660"/>
                          </a:lnTo>
                          <a:lnTo>
                            <a:pt x="849660" y="6206"/>
                          </a:lnTo>
                          <a:lnTo>
                            <a:pt x="849660" y="6206"/>
                          </a:lnTo>
                          <a:close/>
                        </a:path>
                      </a:pathLst>
                    </a:custGeom>
                    <a:grpFill/>
                    <a:ln w="8858" cap="flat">
                      <a:noFill/>
                      <a:prstDash val="solid"/>
                      <a:miter/>
                    </a:ln>
                  </p:spPr>
                  <p:txBody>
                    <a:bodyPr rtlCol="0" anchor="ctr"/>
                    <a:lstStyle/>
                    <a:p>
                      <a:pPr defTabSz="995469"/>
                      <a:endParaRPr lang="nl-NL" sz="8108">
                        <a:solidFill>
                          <a:srgbClr val="211F26"/>
                        </a:solidFill>
                        <a:latin typeface="Segoe UI Light"/>
                      </a:endParaRPr>
                    </a:p>
                  </p:txBody>
                </p:sp>
                <p:sp>
                  <p:nvSpPr>
                    <p:cNvPr id="70" name="Vrije vorm: vorm 69">
                      <a:extLst>
                        <a:ext uri="{FF2B5EF4-FFF2-40B4-BE49-F238E27FC236}">
                          <a16:creationId xmlns:a16="http://schemas.microsoft.com/office/drawing/2014/main" id="{7E1B3483-F2C2-4121-885A-DD7B9B2ED5AF}"/>
                        </a:ext>
                      </a:extLst>
                    </p:cNvPr>
                    <p:cNvSpPr/>
                    <p:nvPr/>
                  </p:nvSpPr>
                  <p:spPr>
                    <a:xfrm>
                      <a:off x="2247436" y="5733047"/>
                      <a:ext cx="854131" cy="854131"/>
                    </a:xfrm>
                    <a:custGeom>
                      <a:avLst/>
                      <a:gdLst>
                        <a:gd name="connsiteX0" fmla="*/ 716202 w 854130"/>
                        <a:gd name="connsiteY0" fmla="*/ 139664 h 854130"/>
                        <a:gd name="connsiteX1" fmla="*/ 716202 w 854130"/>
                        <a:gd name="connsiteY1" fmla="*/ 716202 h 854130"/>
                        <a:gd name="connsiteX2" fmla="*/ 139664 w 854130"/>
                        <a:gd name="connsiteY2" fmla="*/ 716202 h 854130"/>
                        <a:gd name="connsiteX3" fmla="*/ 139664 w 854130"/>
                        <a:gd name="connsiteY3" fmla="*/ 139664 h 854130"/>
                        <a:gd name="connsiteX4" fmla="*/ 716202 w 854130"/>
                        <a:gd name="connsiteY4" fmla="*/ 139664 h 854130"/>
                        <a:gd name="connsiteX5" fmla="*/ 849660 w 854130"/>
                        <a:gd name="connsiteY5" fmla="*/ 6206 h 854130"/>
                        <a:gd name="connsiteX6" fmla="*/ 6206 w 854130"/>
                        <a:gd name="connsiteY6" fmla="*/ 6206 h 854130"/>
                        <a:gd name="connsiteX7" fmla="*/ 6206 w 854130"/>
                        <a:gd name="connsiteY7" fmla="*/ 849660 h 854130"/>
                        <a:gd name="connsiteX8" fmla="*/ 849660 w 854130"/>
                        <a:gd name="connsiteY8" fmla="*/ 849660 h 854130"/>
                        <a:gd name="connsiteX9" fmla="*/ 849660 w 854130"/>
                        <a:gd name="connsiteY9" fmla="*/ 6206 h 854130"/>
                        <a:gd name="connsiteX10" fmla="*/ 849660 w 854130"/>
                        <a:gd name="connsiteY10" fmla="*/ 6206 h 85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130" h="854130">
                          <a:moveTo>
                            <a:pt x="716202" y="139664"/>
                          </a:moveTo>
                          <a:lnTo>
                            <a:pt x="716202" y="716202"/>
                          </a:lnTo>
                          <a:lnTo>
                            <a:pt x="139664" y="716202"/>
                          </a:lnTo>
                          <a:lnTo>
                            <a:pt x="139664" y="139664"/>
                          </a:lnTo>
                          <a:lnTo>
                            <a:pt x="716202" y="139664"/>
                          </a:lnTo>
                          <a:moveTo>
                            <a:pt x="849660" y="6206"/>
                          </a:moveTo>
                          <a:lnTo>
                            <a:pt x="6206" y="6206"/>
                          </a:lnTo>
                          <a:lnTo>
                            <a:pt x="6206" y="849660"/>
                          </a:lnTo>
                          <a:lnTo>
                            <a:pt x="849660" y="849660"/>
                          </a:lnTo>
                          <a:lnTo>
                            <a:pt x="849660" y="6206"/>
                          </a:lnTo>
                          <a:lnTo>
                            <a:pt x="849660" y="6206"/>
                          </a:lnTo>
                          <a:close/>
                        </a:path>
                      </a:pathLst>
                    </a:custGeom>
                    <a:grpFill/>
                    <a:ln w="8858" cap="flat">
                      <a:noFill/>
                      <a:prstDash val="solid"/>
                      <a:miter/>
                    </a:ln>
                  </p:spPr>
                  <p:txBody>
                    <a:bodyPr rtlCol="0" anchor="ctr"/>
                    <a:lstStyle/>
                    <a:p>
                      <a:pPr defTabSz="995469"/>
                      <a:endParaRPr lang="nl-NL" sz="8108">
                        <a:solidFill>
                          <a:srgbClr val="211F26"/>
                        </a:solidFill>
                        <a:latin typeface="Segoe UI Light"/>
                      </a:endParaRPr>
                    </a:p>
                  </p:txBody>
                </p:sp>
              </p:grpSp>
              <p:grpSp>
                <p:nvGrpSpPr>
                  <p:cNvPr id="63" name="Groep 62">
                    <a:extLst>
                      <a:ext uri="{FF2B5EF4-FFF2-40B4-BE49-F238E27FC236}">
                        <a16:creationId xmlns:a16="http://schemas.microsoft.com/office/drawing/2014/main" id="{40E4F722-81C8-4225-AA9B-6A7933F189AE}"/>
                      </a:ext>
                    </a:extLst>
                  </p:cNvPr>
                  <p:cNvGrpSpPr/>
                  <p:nvPr/>
                </p:nvGrpSpPr>
                <p:grpSpPr>
                  <a:xfrm>
                    <a:off x="1544558" y="5023941"/>
                    <a:ext cx="1270519" cy="1329241"/>
                    <a:chOff x="1544558" y="5023941"/>
                    <a:chExt cx="1270519" cy="1329241"/>
                  </a:xfrm>
                  <a:grpFill/>
                </p:grpSpPr>
                <p:sp>
                  <p:nvSpPr>
                    <p:cNvPr id="64" name="Vrije vorm: vorm 63">
                      <a:extLst>
                        <a:ext uri="{FF2B5EF4-FFF2-40B4-BE49-F238E27FC236}">
                          <a16:creationId xmlns:a16="http://schemas.microsoft.com/office/drawing/2014/main" id="{BF090938-AE4F-463B-A3D8-48BF64B03027}"/>
                        </a:ext>
                      </a:extLst>
                    </p:cNvPr>
                    <p:cNvSpPr/>
                    <p:nvPr/>
                  </p:nvSpPr>
                  <p:spPr>
                    <a:xfrm>
                      <a:off x="1544558" y="5033728"/>
                      <a:ext cx="391477" cy="391477"/>
                    </a:xfrm>
                    <a:custGeom>
                      <a:avLst/>
                      <a:gdLst>
                        <a:gd name="connsiteX0" fmla="*/ 338071 w 391476"/>
                        <a:gd name="connsiteY0" fmla="*/ 146781 h 391476"/>
                        <a:gd name="connsiteX1" fmla="*/ 338071 w 391476"/>
                        <a:gd name="connsiteY1" fmla="*/ 54251 h 391476"/>
                        <a:gd name="connsiteX2" fmla="*/ 290026 w 391476"/>
                        <a:gd name="connsiteY2" fmla="*/ 54251 h 391476"/>
                        <a:gd name="connsiteX3" fmla="*/ 290026 w 391476"/>
                        <a:gd name="connsiteY3" fmla="*/ 98737 h 391476"/>
                        <a:gd name="connsiteX4" fmla="*/ 197496 w 391476"/>
                        <a:gd name="connsiteY4" fmla="*/ 6206 h 391476"/>
                        <a:gd name="connsiteX5" fmla="*/ 6206 w 391476"/>
                        <a:gd name="connsiteY5" fmla="*/ 197496 h 391476"/>
                        <a:gd name="connsiteX6" fmla="*/ 7096 w 391476"/>
                        <a:gd name="connsiteY6" fmla="*/ 387896 h 391476"/>
                        <a:gd name="connsiteX7" fmla="*/ 146781 w 391476"/>
                        <a:gd name="connsiteY7" fmla="*/ 387896 h 391476"/>
                        <a:gd name="connsiteX8" fmla="*/ 242871 w 391476"/>
                        <a:gd name="connsiteY8" fmla="*/ 387896 h 391476"/>
                        <a:gd name="connsiteX9" fmla="*/ 388785 w 391476"/>
                        <a:gd name="connsiteY9" fmla="*/ 387896 h 391476"/>
                        <a:gd name="connsiteX10" fmla="*/ 388785 w 391476"/>
                        <a:gd name="connsiteY10" fmla="*/ 197496 h 391476"/>
                        <a:gd name="connsiteX11" fmla="*/ 338071 w 391476"/>
                        <a:gd name="connsiteY11" fmla="*/ 146781 h 39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1476" h="391476">
                          <a:moveTo>
                            <a:pt x="338071" y="146781"/>
                          </a:moveTo>
                          <a:lnTo>
                            <a:pt x="338071" y="54251"/>
                          </a:lnTo>
                          <a:lnTo>
                            <a:pt x="290026" y="54251"/>
                          </a:lnTo>
                          <a:lnTo>
                            <a:pt x="290026" y="98737"/>
                          </a:lnTo>
                          <a:lnTo>
                            <a:pt x="197496" y="6206"/>
                          </a:lnTo>
                          <a:lnTo>
                            <a:pt x="6206" y="197496"/>
                          </a:lnTo>
                          <a:lnTo>
                            <a:pt x="7096" y="387896"/>
                          </a:lnTo>
                          <a:lnTo>
                            <a:pt x="146781" y="387896"/>
                          </a:lnTo>
                          <a:lnTo>
                            <a:pt x="242871" y="387896"/>
                          </a:lnTo>
                          <a:lnTo>
                            <a:pt x="388785" y="387896"/>
                          </a:lnTo>
                          <a:lnTo>
                            <a:pt x="388785" y="197496"/>
                          </a:lnTo>
                          <a:lnTo>
                            <a:pt x="338071" y="146781"/>
                          </a:lnTo>
                          <a:close/>
                        </a:path>
                      </a:pathLst>
                    </a:custGeom>
                    <a:grpFill/>
                    <a:ln w="8858" cap="flat">
                      <a:noFill/>
                      <a:prstDash val="solid"/>
                      <a:miter/>
                    </a:ln>
                  </p:spPr>
                  <p:txBody>
                    <a:bodyPr rtlCol="0" anchor="ctr"/>
                    <a:lstStyle/>
                    <a:p>
                      <a:pPr defTabSz="995469"/>
                      <a:endParaRPr lang="nl-NL" sz="8108">
                        <a:solidFill>
                          <a:srgbClr val="211F26"/>
                        </a:solidFill>
                        <a:latin typeface="Segoe UI Light"/>
                      </a:endParaRPr>
                    </a:p>
                  </p:txBody>
                </p:sp>
                <p:sp>
                  <p:nvSpPr>
                    <p:cNvPr id="65" name="Vrije vorm: vorm 64">
                      <a:extLst>
                        <a:ext uri="{FF2B5EF4-FFF2-40B4-BE49-F238E27FC236}">
                          <a16:creationId xmlns:a16="http://schemas.microsoft.com/office/drawing/2014/main" id="{A908A167-3233-4400-9B19-7174D763F72E}"/>
                        </a:ext>
                      </a:extLst>
                    </p:cNvPr>
                    <p:cNvSpPr/>
                    <p:nvPr/>
                  </p:nvSpPr>
                  <p:spPr>
                    <a:xfrm>
                      <a:off x="2530367" y="5023941"/>
                      <a:ext cx="284710" cy="391477"/>
                    </a:xfrm>
                    <a:custGeom>
                      <a:avLst/>
                      <a:gdLst>
                        <a:gd name="connsiteX0" fmla="*/ 208172 w 284710"/>
                        <a:gd name="connsiteY0" fmla="*/ 169914 h 391476"/>
                        <a:gd name="connsiteX1" fmla="*/ 238423 w 284710"/>
                        <a:gd name="connsiteY1" fmla="*/ 100516 h 391476"/>
                        <a:gd name="connsiteX2" fmla="*/ 145892 w 284710"/>
                        <a:gd name="connsiteY2" fmla="*/ 6206 h 391476"/>
                        <a:gd name="connsiteX3" fmla="*/ 53361 w 284710"/>
                        <a:gd name="connsiteY3" fmla="*/ 100516 h 391476"/>
                        <a:gd name="connsiteX4" fmla="*/ 83611 w 284710"/>
                        <a:gd name="connsiteY4" fmla="*/ 169914 h 391476"/>
                        <a:gd name="connsiteX5" fmla="*/ 6206 w 284710"/>
                        <a:gd name="connsiteY5" fmla="*/ 272232 h 391476"/>
                        <a:gd name="connsiteX6" fmla="*/ 6206 w 284710"/>
                        <a:gd name="connsiteY6" fmla="*/ 321167 h 391476"/>
                        <a:gd name="connsiteX7" fmla="*/ 6206 w 284710"/>
                        <a:gd name="connsiteY7" fmla="*/ 332733 h 391476"/>
                        <a:gd name="connsiteX8" fmla="*/ 6206 w 284710"/>
                        <a:gd name="connsiteY8" fmla="*/ 342520 h 391476"/>
                        <a:gd name="connsiteX9" fmla="*/ 6206 w 284710"/>
                        <a:gd name="connsiteY9" fmla="*/ 346079 h 391476"/>
                        <a:gd name="connsiteX10" fmla="*/ 6206 w 284710"/>
                        <a:gd name="connsiteY10" fmla="*/ 358535 h 391476"/>
                        <a:gd name="connsiteX11" fmla="*/ 6206 w 284710"/>
                        <a:gd name="connsiteY11" fmla="*/ 389675 h 391476"/>
                        <a:gd name="connsiteX12" fmla="*/ 287357 w 284710"/>
                        <a:gd name="connsiteY12" fmla="*/ 389675 h 391476"/>
                        <a:gd name="connsiteX13" fmla="*/ 287357 w 284710"/>
                        <a:gd name="connsiteY13" fmla="*/ 272232 h 391476"/>
                        <a:gd name="connsiteX14" fmla="*/ 208172 w 284710"/>
                        <a:gd name="connsiteY14" fmla="*/ 169914 h 39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710" h="391476">
                          <a:moveTo>
                            <a:pt x="208172" y="169914"/>
                          </a:moveTo>
                          <a:cubicBezTo>
                            <a:pt x="226856" y="153010"/>
                            <a:pt x="238423" y="128097"/>
                            <a:pt x="238423" y="100516"/>
                          </a:cubicBezTo>
                          <a:cubicBezTo>
                            <a:pt x="238423" y="48912"/>
                            <a:pt x="196606" y="6206"/>
                            <a:pt x="145892" y="6206"/>
                          </a:cubicBezTo>
                          <a:cubicBezTo>
                            <a:pt x="95178" y="6206"/>
                            <a:pt x="53361" y="48023"/>
                            <a:pt x="53361" y="100516"/>
                          </a:cubicBezTo>
                          <a:cubicBezTo>
                            <a:pt x="53361" y="128097"/>
                            <a:pt x="64927" y="152120"/>
                            <a:pt x="83611" y="169914"/>
                          </a:cubicBezTo>
                          <a:cubicBezTo>
                            <a:pt x="37346" y="187709"/>
                            <a:pt x="6206" y="224187"/>
                            <a:pt x="6206" y="272232"/>
                          </a:cubicBezTo>
                          <a:lnTo>
                            <a:pt x="6206" y="321167"/>
                          </a:lnTo>
                          <a:lnTo>
                            <a:pt x="6206" y="332733"/>
                          </a:lnTo>
                          <a:lnTo>
                            <a:pt x="6206" y="342520"/>
                          </a:lnTo>
                          <a:lnTo>
                            <a:pt x="6206" y="346079"/>
                          </a:lnTo>
                          <a:lnTo>
                            <a:pt x="6206" y="358535"/>
                          </a:lnTo>
                          <a:lnTo>
                            <a:pt x="6206" y="389675"/>
                          </a:lnTo>
                          <a:lnTo>
                            <a:pt x="287357" y="389675"/>
                          </a:lnTo>
                          <a:lnTo>
                            <a:pt x="287357" y="272232"/>
                          </a:lnTo>
                          <a:cubicBezTo>
                            <a:pt x="285578" y="224187"/>
                            <a:pt x="253548" y="186819"/>
                            <a:pt x="208172" y="169914"/>
                          </a:cubicBezTo>
                          <a:close/>
                        </a:path>
                      </a:pathLst>
                    </a:custGeom>
                    <a:grpFill/>
                    <a:ln w="8858" cap="flat">
                      <a:noFill/>
                      <a:prstDash val="solid"/>
                      <a:miter/>
                    </a:ln>
                  </p:spPr>
                  <p:txBody>
                    <a:bodyPr rtlCol="0" anchor="ctr"/>
                    <a:lstStyle/>
                    <a:p>
                      <a:pPr defTabSz="995469"/>
                      <a:endParaRPr lang="nl-NL" sz="8108">
                        <a:solidFill>
                          <a:srgbClr val="211F26"/>
                        </a:solidFill>
                        <a:latin typeface="Segoe UI Light"/>
                      </a:endParaRPr>
                    </a:p>
                  </p:txBody>
                </p:sp>
                <p:sp>
                  <p:nvSpPr>
                    <p:cNvPr id="66" name="Vrije vorm: vorm 65">
                      <a:extLst>
                        <a:ext uri="{FF2B5EF4-FFF2-40B4-BE49-F238E27FC236}">
                          <a16:creationId xmlns:a16="http://schemas.microsoft.com/office/drawing/2014/main" id="{C8B86520-6F6B-4723-ADE4-8E2AAE490DEE}"/>
                        </a:ext>
                      </a:extLst>
                    </p:cNvPr>
                    <p:cNvSpPr/>
                    <p:nvPr/>
                  </p:nvSpPr>
                  <p:spPr>
                    <a:xfrm>
                      <a:off x="1599720" y="5961705"/>
                      <a:ext cx="275813" cy="391477"/>
                    </a:xfrm>
                    <a:custGeom>
                      <a:avLst/>
                      <a:gdLst>
                        <a:gd name="connsiteX0" fmla="*/ 142333 w 275813"/>
                        <a:gd name="connsiteY0" fmla="*/ 388785 h 391476"/>
                        <a:gd name="connsiteX1" fmla="*/ 278460 w 275813"/>
                        <a:gd name="connsiteY1" fmla="*/ 252658 h 391476"/>
                        <a:gd name="connsiteX2" fmla="*/ 274011 w 275813"/>
                        <a:gd name="connsiteY2" fmla="*/ 219738 h 391476"/>
                        <a:gd name="connsiteX3" fmla="*/ 269563 w 275813"/>
                        <a:gd name="connsiteY3" fmla="*/ 206393 h 391476"/>
                        <a:gd name="connsiteX4" fmla="*/ 242871 w 275813"/>
                        <a:gd name="connsiteY4" fmla="*/ 161907 h 391476"/>
                        <a:gd name="connsiteX5" fmla="*/ 142333 w 275813"/>
                        <a:gd name="connsiteY5" fmla="*/ 6206 h 391476"/>
                        <a:gd name="connsiteX6" fmla="*/ 41795 w 275813"/>
                        <a:gd name="connsiteY6" fmla="*/ 161907 h 391476"/>
                        <a:gd name="connsiteX7" fmla="*/ 15103 w 275813"/>
                        <a:gd name="connsiteY7" fmla="*/ 206393 h 391476"/>
                        <a:gd name="connsiteX8" fmla="*/ 10654 w 275813"/>
                        <a:gd name="connsiteY8" fmla="*/ 219738 h 391476"/>
                        <a:gd name="connsiteX9" fmla="*/ 6206 w 275813"/>
                        <a:gd name="connsiteY9" fmla="*/ 252658 h 391476"/>
                        <a:gd name="connsiteX10" fmla="*/ 142333 w 275813"/>
                        <a:gd name="connsiteY10" fmla="*/ 388785 h 391476"/>
                        <a:gd name="connsiteX11" fmla="*/ 142333 w 275813"/>
                        <a:gd name="connsiteY11" fmla="*/ 388785 h 39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5813" h="391476">
                          <a:moveTo>
                            <a:pt x="142333" y="388785"/>
                          </a:moveTo>
                          <a:cubicBezTo>
                            <a:pt x="217069" y="388785"/>
                            <a:pt x="278460" y="328284"/>
                            <a:pt x="278460" y="252658"/>
                          </a:cubicBezTo>
                          <a:cubicBezTo>
                            <a:pt x="278460" y="241092"/>
                            <a:pt x="276681" y="230415"/>
                            <a:pt x="274011" y="219738"/>
                          </a:cubicBezTo>
                          <a:cubicBezTo>
                            <a:pt x="273122" y="215290"/>
                            <a:pt x="271342" y="210841"/>
                            <a:pt x="269563" y="206393"/>
                          </a:cubicBezTo>
                          <a:lnTo>
                            <a:pt x="242871" y="161907"/>
                          </a:lnTo>
                          <a:lnTo>
                            <a:pt x="142333" y="6206"/>
                          </a:lnTo>
                          <a:lnTo>
                            <a:pt x="41795" y="161907"/>
                          </a:lnTo>
                          <a:lnTo>
                            <a:pt x="15103" y="206393"/>
                          </a:lnTo>
                          <a:cubicBezTo>
                            <a:pt x="13324" y="210841"/>
                            <a:pt x="12434" y="215290"/>
                            <a:pt x="10654" y="219738"/>
                          </a:cubicBezTo>
                          <a:cubicBezTo>
                            <a:pt x="7985" y="230415"/>
                            <a:pt x="6206" y="241092"/>
                            <a:pt x="6206" y="252658"/>
                          </a:cubicBezTo>
                          <a:cubicBezTo>
                            <a:pt x="6206" y="327395"/>
                            <a:pt x="67596" y="388785"/>
                            <a:pt x="142333" y="388785"/>
                          </a:cubicBezTo>
                          <a:lnTo>
                            <a:pt x="142333" y="388785"/>
                          </a:lnTo>
                          <a:close/>
                        </a:path>
                      </a:pathLst>
                    </a:custGeom>
                    <a:grpFill/>
                    <a:ln w="8858" cap="flat">
                      <a:noFill/>
                      <a:prstDash val="solid"/>
                      <a:miter/>
                    </a:ln>
                  </p:spPr>
                  <p:txBody>
                    <a:bodyPr rtlCol="0" anchor="ctr"/>
                    <a:lstStyle/>
                    <a:p>
                      <a:pPr defTabSz="995469"/>
                      <a:endParaRPr lang="nl-NL" sz="8108">
                        <a:solidFill>
                          <a:srgbClr val="211F26"/>
                        </a:solidFill>
                        <a:latin typeface="Segoe UI Light"/>
                      </a:endParaRPr>
                    </a:p>
                  </p:txBody>
                </p:sp>
              </p:grpSp>
            </p:grpSp>
            <p:sp>
              <p:nvSpPr>
                <p:cNvPr id="61" name="Vrije vorm: vorm 60">
                  <a:extLst>
                    <a:ext uri="{FF2B5EF4-FFF2-40B4-BE49-F238E27FC236}">
                      <a16:creationId xmlns:a16="http://schemas.microsoft.com/office/drawing/2014/main" id="{68DE7F8A-1382-4B7E-9228-829C3A9E1892}"/>
                    </a:ext>
                  </a:extLst>
                </p:cNvPr>
                <p:cNvSpPr/>
                <p:nvPr/>
              </p:nvSpPr>
              <p:spPr>
                <a:xfrm>
                  <a:off x="2476984" y="5962595"/>
                  <a:ext cx="391477" cy="391477"/>
                </a:xfrm>
                <a:custGeom>
                  <a:avLst/>
                  <a:gdLst>
                    <a:gd name="connsiteX0" fmla="*/ 43574 w 391476"/>
                    <a:gd name="connsiteY0" fmla="*/ 81832 h 391476"/>
                    <a:gd name="connsiteX1" fmla="*/ 10654 w 391476"/>
                    <a:gd name="connsiteY1" fmla="*/ 149451 h 391476"/>
                    <a:gd name="connsiteX2" fmla="*/ 65817 w 391476"/>
                    <a:gd name="connsiteY2" fmla="*/ 176142 h 391476"/>
                    <a:gd name="connsiteX3" fmla="*/ 64038 w 391476"/>
                    <a:gd name="connsiteY3" fmla="*/ 205503 h 391476"/>
                    <a:gd name="connsiteX4" fmla="*/ 6206 w 391476"/>
                    <a:gd name="connsiteY4" fmla="*/ 225966 h 391476"/>
                    <a:gd name="connsiteX5" fmla="*/ 31118 w 391476"/>
                    <a:gd name="connsiteY5" fmla="*/ 297144 h 391476"/>
                    <a:gd name="connsiteX6" fmla="*/ 88950 w 391476"/>
                    <a:gd name="connsiteY6" fmla="*/ 276680 h 391476"/>
                    <a:gd name="connsiteX7" fmla="*/ 108524 w 391476"/>
                    <a:gd name="connsiteY7" fmla="*/ 298034 h 391476"/>
                    <a:gd name="connsiteX8" fmla="*/ 81832 w 391476"/>
                    <a:gd name="connsiteY8" fmla="*/ 353196 h 391476"/>
                    <a:gd name="connsiteX9" fmla="*/ 149451 w 391476"/>
                    <a:gd name="connsiteY9" fmla="*/ 386116 h 391476"/>
                    <a:gd name="connsiteX10" fmla="*/ 176142 w 391476"/>
                    <a:gd name="connsiteY10" fmla="*/ 330953 h 391476"/>
                    <a:gd name="connsiteX11" fmla="*/ 205503 w 391476"/>
                    <a:gd name="connsiteY11" fmla="*/ 332733 h 391476"/>
                    <a:gd name="connsiteX12" fmla="*/ 225966 w 391476"/>
                    <a:gd name="connsiteY12" fmla="*/ 390565 h 391476"/>
                    <a:gd name="connsiteX13" fmla="*/ 297144 w 391476"/>
                    <a:gd name="connsiteY13" fmla="*/ 365652 h 391476"/>
                    <a:gd name="connsiteX14" fmla="*/ 276681 w 391476"/>
                    <a:gd name="connsiteY14" fmla="*/ 307821 h 391476"/>
                    <a:gd name="connsiteX15" fmla="*/ 298034 w 391476"/>
                    <a:gd name="connsiteY15" fmla="*/ 288247 h 391476"/>
                    <a:gd name="connsiteX16" fmla="*/ 353196 w 391476"/>
                    <a:gd name="connsiteY16" fmla="*/ 314938 h 391476"/>
                    <a:gd name="connsiteX17" fmla="*/ 386116 w 391476"/>
                    <a:gd name="connsiteY17" fmla="*/ 247320 h 391476"/>
                    <a:gd name="connsiteX18" fmla="*/ 330953 w 391476"/>
                    <a:gd name="connsiteY18" fmla="*/ 220628 h 391476"/>
                    <a:gd name="connsiteX19" fmla="*/ 332733 w 391476"/>
                    <a:gd name="connsiteY19" fmla="*/ 191267 h 391476"/>
                    <a:gd name="connsiteX20" fmla="*/ 390565 w 391476"/>
                    <a:gd name="connsiteY20" fmla="*/ 170804 h 391476"/>
                    <a:gd name="connsiteX21" fmla="*/ 365653 w 391476"/>
                    <a:gd name="connsiteY21" fmla="*/ 99626 h 391476"/>
                    <a:gd name="connsiteX22" fmla="*/ 307821 w 391476"/>
                    <a:gd name="connsiteY22" fmla="*/ 120090 h 391476"/>
                    <a:gd name="connsiteX23" fmla="*/ 288247 w 391476"/>
                    <a:gd name="connsiteY23" fmla="*/ 98737 h 391476"/>
                    <a:gd name="connsiteX24" fmla="*/ 314938 w 391476"/>
                    <a:gd name="connsiteY24" fmla="*/ 43574 h 391476"/>
                    <a:gd name="connsiteX25" fmla="*/ 247320 w 391476"/>
                    <a:gd name="connsiteY25" fmla="*/ 10654 h 391476"/>
                    <a:gd name="connsiteX26" fmla="*/ 220628 w 391476"/>
                    <a:gd name="connsiteY26" fmla="*/ 65817 h 391476"/>
                    <a:gd name="connsiteX27" fmla="*/ 191267 w 391476"/>
                    <a:gd name="connsiteY27" fmla="*/ 64038 h 391476"/>
                    <a:gd name="connsiteX28" fmla="*/ 170804 w 391476"/>
                    <a:gd name="connsiteY28" fmla="*/ 6206 h 391476"/>
                    <a:gd name="connsiteX29" fmla="*/ 99626 w 391476"/>
                    <a:gd name="connsiteY29" fmla="*/ 31118 h 391476"/>
                    <a:gd name="connsiteX30" fmla="*/ 120090 w 391476"/>
                    <a:gd name="connsiteY30" fmla="*/ 88950 h 391476"/>
                    <a:gd name="connsiteX31" fmla="*/ 98737 w 391476"/>
                    <a:gd name="connsiteY31" fmla="*/ 108524 h 391476"/>
                    <a:gd name="connsiteX32" fmla="*/ 43574 w 391476"/>
                    <a:gd name="connsiteY32" fmla="*/ 81832 h 39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91476" h="391476">
                      <a:moveTo>
                        <a:pt x="43574" y="81832"/>
                      </a:moveTo>
                      <a:lnTo>
                        <a:pt x="10654" y="149451"/>
                      </a:lnTo>
                      <a:lnTo>
                        <a:pt x="65817" y="176142"/>
                      </a:lnTo>
                      <a:cubicBezTo>
                        <a:pt x="64038" y="185929"/>
                        <a:pt x="64038" y="195716"/>
                        <a:pt x="64038" y="205503"/>
                      </a:cubicBezTo>
                      <a:lnTo>
                        <a:pt x="6206" y="225966"/>
                      </a:lnTo>
                      <a:lnTo>
                        <a:pt x="31118" y="297144"/>
                      </a:lnTo>
                      <a:lnTo>
                        <a:pt x="88950" y="276680"/>
                      </a:lnTo>
                      <a:cubicBezTo>
                        <a:pt x="94288" y="284688"/>
                        <a:pt x="101406" y="291806"/>
                        <a:pt x="108524" y="298034"/>
                      </a:cubicBezTo>
                      <a:lnTo>
                        <a:pt x="81832" y="353196"/>
                      </a:lnTo>
                      <a:lnTo>
                        <a:pt x="149451" y="386116"/>
                      </a:lnTo>
                      <a:lnTo>
                        <a:pt x="176142" y="330953"/>
                      </a:lnTo>
                      <a:cubicBezTo>
                        <a:pt x="185929" y="332733"/>
                        <a:pt x="195716" y="332733"/>
                        <a:pt x="205503" y="332733"/>
                      </a:cubicBezTo>
                      <a:lnTo>
                        <a:pt x="225966" y="390565"/>
                      </a:lnTo>
                      <a:lnTo>
                        <a:pt x="297144" y="365652"/>
                      </a:lnTo>
                      <a:lnTo>
                        <a:pt x="276681" y="307821"/>
                      </a:lnTo>
                      <a:cubicBezTo>
                        <a:pt x="284688" y="302482"/>
                        <a:pt x="291806" y="295365"/>
                        <a:pt x="298034" y="288247"/>
                      </a:cubicBezTo>
                      <a:lnTo>
                        <a:pt x="353196" y="314938"/>
                      </a:lnTo>
                      <a:lnTo>
                        <a:pt x="386116" y="247320"/>
                      </a:lnTo>
                      <a:lnTo>
                        <a:pt x="330953" y="220628"/>
                      </a:lnTo>
                      <a:cubicBezTo>
                        <a:pt x="332733" y="210841"/>
                        <a:pt x="332733" y="201054"/>
                        <a:pt x="332733" y="191267"/>
                      </a:cubicBezTo>
                      <a:lnTo>
                        <a:pt x="390565" y="170804"/>
                      </a:lnTo>
                      <a:lnTo>
                        <a:pt x="365653" y="99626"/>
                      </a:lnTo>
                      <a:lnTo>
                        <a:pt x="307821" y="120090"/>
                      </a:lnTo>
                      <a:cubicBezTo>
                        <a:pt x="302482" y="112082"/>
                        <a:pt x="295365" y="104965"/>
                        <a:pt x="288247" y="98737"/>
                      </a:cubicBezTo>
                      <a:lnTo>
                        <a:pt x="314938" y="43574"/>
                      </a:lnTo>
                      <a:lnTo>
                        <a:pt x="247320" y="10654"/>
                      </a:lnTo>
                      <a:lnTo>
                        <a:pt x="220628" y="65817"/>
                      </a:lnTo>
                      <a:cubicBezTo>
                        <a:pt x="210841" y="64038"/>
                        <a:pt x="201054" y="64038"/>
                        <a:pt x="191267" y="64038"/>
                      </a:cubicBezTo>
                      <a:lnTo>
                        <a:pt x="170804" y="6206"/>
                      </a:lnTo>
                      <a:lnTo>
                        <a:pt x="99626" y="31118"/>
                      </a:lnTo>
                      <a:lnTo>
                        <a:pt x="120090" y="88950"/>
                      </a:lnTo>
                      <a:cubicBezTo>
                        <a:pt x="112082" y="94288"/>
                        <a:pt x="104965" y="101406"/>
                        <a:pt x="98737" y="108524"/>
                      </a:cubicBezTo>
                      <a:lnTo>
                        <a:pt x="43574" y="81832"/>
                      </a:lnTo>
                      <a:close/>
                    </a:path>
                  </a:pathLst>
                </a:custGeom>
                <a:solidFill>
                  <a:srgbClr val="1FF524"/>
                </a:solidFill>
                <a:ln w="8858" cap="flat">
                  <a:noFill/>
                  <a:prstDash val="solid"/>
                  <a:miter/>
                </a:ln>
              </p:spPr>
              <p:txBody>
                <a:bodyPr rtlCol="0" anchor="ctr"/>
                <a:lstStyle/>
                <a:p>
                  <a:pPr defTabSz="995469"/>
                  <a:endParaRPr lang="nl-NL" sz="8108">
                    <a:solidFill>
                      <a:srgbClr val="211F26"/>
                    </a:solidFill>
                    <a:latin typeface="Segoe UI Light"/>
                  </a:endParaRPr>
                </a:p>
              </p:txBody>
            </p:sp>
          </p:grpSp>
        </p:grpSp>
        <p:grpSp>
          <p:nvGrpSpPr>
            <p:cNvPr id="20" name="Groep 19">
              <a:extLst>
                <a:ext uri="{FF2B5EF4-FFF2-40B4-BE49-F238E27FC236}">
                  <a16:creationId xmlns:a16="http://schemas.microsoft.com/office/drawing/2014/main" id="{81EC5C76-80F3-4171-8997-B6D5EDD95B03}"/>
                </a:ext>
              </a:extLst>
            </p:cNvPr>
            <p:cNvGrpSpPr/>
            <p:nvPr userDrawn="1"/>
          </p:nvGrpSpPr>
          <p:grpSpPr>
            <a:xfrm>
              <a:off x="-3314820" y="3391746"/>
              <a:ext cx="1381246" cy="331361"/>
              <a:chOff x="-3314820" y="3391746"/>
              <a:chExt cx="1381246" cy="331361"/>
            </a:xfrm>
          </p:grpSpPr>
          <p:sp>
            <p:nvSpPr>
              <p:cNvPr id="49" name="Rechthoek 48">
                <a:extLst>
                  <a:ext uri="{FF2B5EF4-FFF2-40B4-BE49-F238E27FC236}">
                    <a16:creationId xmlns:a16="http://schemas.microsoft.com/office/drawing/2014/main" id="{14DC03E9-6D80-410D-B9EA-83A9CADAC98F}"/>
                  </a:ext>
                </a:extLst>
              </p:cNvPr>
              <p:cNvSpPr/>
              <p:nvPr userDrawn="1"/>
            </p:nvSpPr>
            <p:spPr>
              <a:xfrm>
                <a:off x="-3314820" y="3391746"/>
                <a:ext cx="1381246" cy="272279"/>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50" name="Rechthoek 49">
                <a:extLst>
                  <a:ext uri="{FF2B5EF4-FFF2-40B4-BE49-F238E27FC236}">
                    <a16:creationId xmlns:a16="http://schemas.microsoft.com/office/drawing/2014/main" id="{5C160D57-D30E-4721-980E-FEC1A5045B92}"/>
                  </a:ext>
                </a:extLst>
              </p:cNvPr>
              <p:cNvSpPr/>
              <p:nvPr userDrawn="1"/>
            </p:nvSpPr>
            <p:spPr>
              <a:xfrm>
                <a:off x="-3304719" y="3412899"/>
                <a:ext cx="1361619"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51" name="Tekstvak 50">
                <a:extLst>
                  <a:ext uri="{FF2B5EF4-FFF2-40B4-BE49-F238E27FC236}">
                    <a16:creationId xmlns:a16="http://schemas.microsoft.com/office/drawing/2014/main" id="{FC968479-7131-43AB-AEB7-19F9FD7CA5E7}"/>
                  </a:ext>
                </a:extLst>
              </p:cNvPr>
              <p:cNvSpPr txBox="1"/>
              <p:nvPr userDrawn="1"/>
            </p:nvSpPr>
            <p:spPr>
              <a:xfrm>
                <a:off x="-3069820" y="3472995"/>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Vormopvulling</a:t>
                </a:r>
              </a:p>
            </p:txBody>
          </p:sp>
          <p:sp>
            <p:nvSpPr>
              <p:cNvPr id="52" name="Vrije vorm: vorm 51">
                <a:extLst>
                  <a:ext uri="{FF2B5EF4-FFF2-40B4-BE49-F238E27FC236}">
                    <a16:creationId xmlns:a16="http://schemas.microsoft.com/office/drawing/2014/main" id="{03128194-276B-400B-B6F6-598BF21EE99D}"/>
                  </a:ext>
                </a:extLst>
              </p:cNvPr>
              <p:cNvSpPr/>
              <p:nvPr userDrawn="1"/>
            </p:nvSpPr>
            <p:spPr>
              <a:xfrm>
                <a:off x="-2241774" y="3543107"/>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grpSp>
            <p:nvGrpSpPr>
              <p:cNvPr id="53" name="Groep 52">
                <a:extLst>
                  <a:ext uri="{FF2B5EF4-FFF2-40B4-BE49-F238E27FC236}">
                    <a16:creationId xmlns:a16="http://schemas.microsoft.com/office/drawing/2014/main" id="{0291CBB3-70C2-4DDC-ACC2-DD407BE94651}"/>
                  </a:ext>
                </a:extLst>
              </p:cNvPr>
              <p:cNvGrpSpPr/>
              <p:nvPr userDrawn="1"/>
            </p:nvGrpSpPr>
            <p:grpSpPr>
              <a:xfrm>
                <a:off x="-3243855" y="3446665"/>
                <a:ext cx="157453" cy="147831"/>
                <a:chOff x="-899320" y="3037554"/>
                <a:chExt cx="175977" cy="165227"/>
              </a:xfrm>
            </p:grpSpPr>
            <p:sp>
              <p:nvSpPr>
                <p:cNvPr id="55" name="Vrije vorm: vorm 54">
                  <a:extLst>
                    <a:ext uri="{FF2B5EF4-FFF2-40B4-BE49-F238E27FC236}">
                      <a16:creationId xmlns:a16="http://schemas.microsoft.com/office/drawing/2014/main" id="{73BC2E3B-DF01-4AF2-A65B-EEF68C4AEFC5}"/>
                    </a:ext>
                  </a:extLst>
                </p:cNvPr>
                <p:cNvSpPr/>
                <p:nvPr userDrawn="1"/>
              </p:nvSpPr>
              <p:spPr>
                <a:xfrm>
                  <a:off x="-804124" y="3081338"/>
                  <a:ext cx="80781" cy="121443"/>
                </a:xfrm>
                <a:custGeom>
                  <a:avLst/>
                  <a:gdLst>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61912"/>
                    <a:gd name="connsiteY0" fmla="*/ 4763 h 76200"/>
                    <a:gd name="connsiteX1" fmla="*/ 4762 w 61912"/>
                    <a:gd name="connsiteY1" fmla="*/ 76200 h 76200"/>
                    <a:gd name="connsiteX2" fmla="*/ 61912 w 61912"/>
                    <a:gd name="connsiteY2" fmla="*/ 0 h 76200"/>
                    <a:gd name="connsiteX3" fmla="*/ 0 w 61912"/>
                    <a:gd name="connsiteY3" fmla="*/ 4763 h 76200"/>
                    <a:gd name="connsiteX0" fmla="*/ 0 w 61912"/>
                    <a:gd name="connsiteY0" fmla="*/ 50015 h 121452"/>
                    <a:gd name="connsiteX1" fmla="*/ 4762 w 61912"/>
                    <a:gd name="connsiteY1" fmla="*/ 121452 h 121452"/>
                    <a:gd name="connsiteX2" fmla="*/ 61912 w 61912"/>
                    <a:gd name="connsiteY2" fmla="*/ 45252 h 121452"/>
                    <a:gd name="connsiteX3" fmla="*/ 7143 w 61912"/>
                    <a:gd name="connsiteY3" fmla="*/ 9 h 121452"/>
                    <a:gd name="connsiteX4" fmla="*/ 0 w 61912"/>
                    <a:gd name="connsiteY4" fmla="*/ 50015 h 121452"/>
                    <a:gd name="connsiteX0" fmla="*/ 30217 w 92129"/>
                    <a:gd name="connsiteY0" fmla="*/ 50015 h 121452"/>
                    <a:gd name="connsiteX1" fmla="*/ 34979 w 92129"/>
                    <a:gd name="connsiteY1" fmla="*/ 121452 h 121452"/>
                    <a:gd name="connsiteX2" fmla="*/ 92129 w 92129"/>
                    <a:gd name="connsiteY2" fmla="*/ 45252 h 121452"/>
                    <a:gd name="connsiteX3" fmla="*/ 37360 w 92129"/>
                    <a:gd name="connsiteY3" fmla="*/ 9 h 121452"/>
                    <a:gd name="connsiteX4" fmla="*/ 30217 w 92129"/>
                    <a:gd name="connsiteY4" fmla="*/ 50015 h 121452"/>
                    <a:gd name="connsiteX0" fmla="*/ 30217 w 92129"/>
                    <a:gd name="connsiteY0" fmla="*/ 50006 h 121443"/>
                    <a:gd name="connsiteX1" fmla="*/ 34979 w 92129"/>
                    <a:gd name="connsiteY1" fmla="*/ 121443 h 121443"/>
                    <a:gd name="connsiteX2" fmla="*/ 92129 w 92129"/>
                    <a:gd name="connsiteY2" fmla="*/ 45243 h 121443"/>
                    <a:gd name="connsiteX3" fmla="*/ 37360 w 92129"/>
                    <a:gd name="connsiteY3" fmla="*/ 0 h 121443"/>
                    <a:gd name="connsiteX4" fmla="*/ 30217 w 92129"/>
                    <a:gd name="connsiteY4" fmla="*/ 50006 h 121443"/>
                    <a:gd name="connsiteX0" fmla="*/ 30217 w 92490"/>
                    <a:gd name="connsiteY0" fmla="*/ 50006 h 121443"/>
                    <a:gd name="connsiteX1" fmla="*/ 34979 w 92490"/>
                    <a:gd name="connsiteY1" fmla="*/ 121443 h 121443"/>
                    <a:gd name="connsiteX2" fmla="*/ 92129 w 92490"/>
                    <a:gd name="connsiteY2" fmla="*/ 45243 h 121443"/>
                    <a:gd name="connsiteX3" fmla="*/ 37360 w 92490"/>
                    <a:gd name="connsiteY3" fmla="*/ 0 h 121443"/>
                    <a:gd name="connsiteX4" fmla="*/ 30217 w 92490"/>
                    <a:gd name="connsiteY4" fmla="*/ 50006 h 121443"/>
                    <a:gd name="connsiteX0" fmla="*/ 30217 w 80781"/>
                    <a:gd name="connsiteY0" fmla="*/ 50006 h 121443"/>
                    <a:gd name="connsiteX1" fmla="*/ 34979 w 80781"/>
                    <a:gd name="connsiteY1" fmla="*/ 121443 h 121443"/>
                    <a:gd name="connsiteX2" fmla="*/ 80222 w 80781"/>
                    <a:gd name="connsiteY2" fmla="*/ 52387 h 121443"/>
                    <a:gd name="connsiteX3" fmla="*/ 37360 w 80781"/>
                    <a:gd name="connsiteY3" fmla="*/ 0 h 121443"/>
                    <a:gd name="connsiteX4" fmla="*/ 30217 w 80781"/>
                    <a:gd name="connsiteY4" fmla="*/ 50006 h 12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81" h="121443">
                      <a:moveTo>
                        <a:pt x="30217" y="50006"/>
                      </a:moveTo>
                      <a:lnTo>
                        <a:pt x="34979" y="121443"/>
                      </a:lnTo>
                      <a:lnTo>
                        <a:pt x="80222" y="52387"/>
                      </a:lnTo>
                      <a:cubicBezTo>
                        <a:pt x="84191" y="29368"/>
                        <a:pt x="66729" y="1588"/>
                        <a:pt x="37360" y="0"/>
                      </a:cubicBezTo>
                      <a:cubicBezTo>
                        <a:pt x="-43602" y="21431"/>
                        <a:pt x="32598" y="33337"/>
                        <a:pt x="30217" y="50006"/>
                      </a:cubicBezTo>
                      <a:close/>
                    </a:path>
                  </a:pathLst>
                </a:custGeom>
                <a:solidFill>
                  <a:srgbClr val="366FA8"/>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900" b="1" i="0" u="none" strike="noStrike" kern="0" cap="none" spc="0" normalizeH="0" baseline="0" noProof="0">
                    <a:ln>
                      <a:noFill/>
                    </a:ln>
                    <a:solidFill>
                      <a:prstClr val="black"/>
                    </a:solidFill>
                    <a:effectLst/>
                    <a:uLnTx/>
                    <a:uFillTx/>
                    <a:latin typeface="Segoe UI Light"/>
                    <a:ea typeface="+mn-ea"/>
                    <a:cs typeface="+mn-cs"/>
                  </a:endParaRPr>
                </a:p>
              </p:txBody>
            </p:sp>
            <p:sp>
              <p:nvSpPr>
                <p:cNvPr id="56" name="Rechthoek: afgeronde hoeken 55">
                  <a:extLst>
                    <a:ext uri="{FF2B5EF4-FFF2-40B4-BE49-F238E27FC236}">
                      <a16:creationId xmlns:a16="http://schemas.microsoft.com/office/drawing/2014/main" id="{38458F05-11DB-4603-843C-0F95FC8CE90A}"/>
                    </a:ext>
                  </a:extLst>
                </p:cNvPr>
                <p:cNvSpPr/>
                <p:nvPr userDrawn="1"/>
              </p:nvSpPr>
              <p:spPr>
                <a:xfrm rot="2903873">
                  <a:off x="-887744" y="3085651"/>
                  <a:ext cx="99751" cy="122903"/>
                </a:xfrm>
                <a:prstGeom prst="roundRect">
                  <a:avLst>
                    <a:gd name="adj" fmla="val 2911"/>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nl-NL" sz="7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7" name="Vrije vorm: vorm 56">
                  <a:extLst>
                    <a:ext uri="{FF2B5EF4-FFF2-40B4-BE49-F238E27FC236}">
                      <a16:creationId xmlns:a16="http://schemas.microsoft.com/office/drawing/2014/main" id="{E61164D5-26D9-4F28-82AD-07348D13E1EE}"/>
                    </a:ext>
                  </a:extLst>
                </p:cNvPr>
                <p:cNvSpPr/>
                <p:nvPr userDrawn="1"/>
              </p:nvSpPr>
              <p:spPr>
                <a:xfrm>
                  <a:off x="-894646" y="3037554"/>
                  <a:ext cx="64753" cy="85767"/>
                </a:xfrm>
                <a:custGeom>
                  <a:avLst/>
                  <a:gdLst>
                    <a:gd name="connsiteX0" fmla="*/ 0 w 52388"/>
                    <a:gd name="connsiteY0" fmla="*/ 76203 h 76203"/>
                    <a:gd name="connsiteX1" fmla="*/ 26194 w 52388"/>
                    <a:gd name="connsiteY1" fmla="*/ 3 h 76203"/>
                    <a:gd name="connsiteX2" fmla="*/ 52388 w 52388"/>
                    <a:gd name="connsiteY2" fmla="*/ 73822 h 76203"/>
                    <a:gd name="connsiteX0" fmla="*/ 0 w 52388"/>
                    <a:gd name="connsiteY0" fmla="*/ 76203 h 76203"/>
                    <a:gd name="connsiteX1" fmla="*/ 26194 w 52388"/>
                    <a:gd name="connsiteY1" fmla="*/ 3 h 76203"/>
                    <a:gd name="connsiteX2" fmla="*/ 52388 w 52388"/>
                    <a:gd name="connsiteY2" fmla="*/ 73822 h 76203"/>
                    <a:gd name="connsiteX0" fmla="*/ 0 w 46443"/>
                    <a:gd name="connsiteY0" fmla="*/ 78387 h 78387"/>
                    <a:gd name="connsiteX1" fmla="*/ 20249 w 46443"/>
                    <a:gd name="connsiteY1" fmla="*/ 11 h 78387"/>
                    <a:gd name="connsiteX2" fmla="*/ 46443 w 46443"/>
                    <a:gd name="connsiteY2" fmla="*/ 73830 h 78387"/>
                    <a:gd name="connsiteX0" fmla="*/ 135 w 46578"/>
                    <a:gd name="connsiteY0" fmla="*/ 78387 h 78387"/>
                    <a:gd name="connsiteX1" fmla="*/ 20384 w 46578"/>
                    <a:gd name="connsiteY1" fmla="*/ 11 h 78387"/>
                    <a:gd name="connsiteX2" fmla="*/ 46578 w 46578"/>
                    <a:gd name="connsiteY2" fmla="*/ 73830 h 78387"/>
                    <a:gd name="connsiteX0" fmla="*/ 295 w 46738"/>
                    <a:gd name="connsiteY0" fmla="*/ 78387 h 78387"/>
                    <a:gd name="connsiteX1" fmla="*/ 20544 w 46738"/>
                    <a:gd name="connsiteY1" fmla="*/ 11 h 78387"/>
                    <a:gd name="connsiteX2" fmla="*/ 46738 w 46738"/>
                    <a:gd name="connsiteY2" fmla="*/ 73830 h 78387"/>
                    <a:gd name="connsiteX0" fmla="*/ 127 w 39137"/>
                    <a:gd name="connsiteY0" fmla="*/ 78452 h 78452"/>
                    <a:gd name="connsiteX1" fmla="*/ 20376 w 39137"/>
                    <a:gd name="connsiteY1" fmla="*/ 76 h 78452"/>
                    <a:gd name="connsiteX2" fmla="*/ 39137 w 39137"/>
                    <a:gd name="connsiteY2" fmla="*/ 67366 h 78452"/>
                    <a:gd name="connsiteX0" fmla="*/ 127 w 39933"/>
                    <a:gd name="connsiteY0" fmla="*/ 78470 h 78470"/>
                    <a:gd name="connsiteX1" fmla="*/ 20376 w 39933"/>
                    <a:gd name="connsiteY1" fmla="*/ 94 h 78470"/>
                    <a:gd name="connsiteX2" fmla="*/ 39137 w 39933"/>
                    <a:gd name="connsiteY2" fmla="*/ 67384 h 78470"/>
                    <a:gd name="connsiteX0" fmla="*/ 219 w 40422"/>
                    <a:gd name="connsiteY0" fmla="*/ 78381 h 78381"/>
                    <a:gd name="connsiteX1" fmla="*/ 20468 w 40422"/>
                    <a:gd name="connsiteY1" fmla="*/ 5 h 78381"/>
                    <a:gd name="connsiteX2" fmla="*/ 39229 w 40422"/>
                    <a:gd name="connsiteY2" fmla="*/ 67295 h 78381"/>
                  </a:gdLst>
                  <a:ahLst/>
                  <a:cxnLst>
                    <a:cxn ang="0">
                      <a:pos x="connsiteX0" y="connsiteY0"/>
                    </a:cxn>
                    <a:cxn ang="0">
                      <a:pos x="connsiteX1" y="connsiteY1"/>
                    </a:cxn>
                    <a:cxn ang="0">
                      <a:pos x="connsiteX2" y="connsiteY2"/>
                    </a:cxn>
                  </a:cxnLst>
                  <a:rect l="l" t="t" r="r" b="b"/>
                  <a:pathLst>
                    <a:path w="40422" h="78381">
                      <a:moveTo>
                        <a:pt x="219" y="78381"/>
                      </a:moveTo>
                      <a:cubicBezTo>
                        <a:pt x="-1454" y="18717"/>
                        <a:pt x="6534" y="-324"/>
                        <a:pt x="20468" y="5"/>
                      </a:cubicBezTo>
                      <a:cubicBezTo>
                        <a:pt x="34402" y="334"/>
                        <a:pt x="43874" y="23658"/>
                        <a:pt x="39229" y="67295"/>
                      </a:cubicBezTo>
                    </a:path>
                  </a:pathLst>
                </a:custGeom>
                <a:no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nl-NL" sz="7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54" name="Gelijkbenige driehoek 53">
                <a:extLst>
                  <a:ext uri="{FF2B5EF4-FFF2-40B4-BE49-F238E27FC236}">
                    <a16:creationId xmlns:a16="http://schemas.microsoft.com/office/drawing/2014/main" id="{36771D8D-3BDA-4351-B4EC-820ACD34834C}"/>
                  </a:ext>
                </a:extLst>
              </p:cNvPr>
              <p:cNvSpPr/>
              <p:nvPr userDrawn="1"/>
            </p:nvSpPr>
            <p:spPr>
              <a:xfrm rot="10800000">
                <a:off x="-2162266" y="3519194"/>
                <a:ext cx="94890" cy="50291"/>
              </a:xfrm>
              <a:prstGeom prst="triangle">
                <a:avLst/>
              </a:prstGeom>
              <a:solidFill>
                <a:sysClr val="windowText" lastClr="000000"/>
              </a:solidFill>
              <a:ln w="12700" cap="flat" cmpd="sng" algn="ctr">
                <a:no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grpSp>
        <p:sp>
          <p:nvSpPr>
            <p:cNvPr id="21" name="Ovaal 20">
              <a:extLst>
                <a:ext uri="{FF2B5EF4-FFF2-40B4-BE49-F238E27FC236}">
                  <a16:creationId xmlns:a16="http://schemas.microsoft.com/office/drawing/2014/main" id="{8445641D-5BBB-41BA-88D4-CE950F6B2652}"/>
                </a:ext>
              </a:extLst>
            </p:cNvPr>
            <p:cNvSpPr/>
            <p:nvPr userDrawn="1"/>
          </p:nvSpPr>
          <p:spPr>
            <a:xfrm>
              <a:off x="-3603587" y="391614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2" name="Rechthoek 21">
              <a:extLst>
                <a:ext uri="{FF2B5EF4-FFF2-40B4-BE49-F238E27FC236}">
                  <a16:creationId xmlns:a16="http://schemas.microsoft.com/office/drawing/2014/main" id="{1A4CA50C-3B96-4972-B531-507B9288AB0C}"/>
                </a:ext>
              </a:extLst>
            </p:cNvPr>
            <p:cNvSpPr/>
            <p:nvPr userDrawn="1"/>
          </p:nvSpPr>
          <p:spPr>
            <a:xfrm>
              <a:off x="-3319415" y="391614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één van de themakleuren uit het ingestelde kleurenpallet.</a:t>
              </a:r>
            </a:p>
          </p:txBody>
        </p:sp>
        <p:grpSp>
          <p:nvGrpSpPr>
            <p:cNvPr id="23" name="Groep 22">
              <a:extLst>
                <a:ext uri="{FF2B5EF4-FFF2-40B4-BE49-F238E27FC236}">
                  <a16:creationId xmlns:a16="http://schemas.microsoft.com/office/drawing/2014/main" id="{D0A5534B-3C1E-456A-8074-830B7EC4BCE2}"/>
                </a:ext>
              </a:extLst>
            </p:cNvPr>
            <p:cNvGrpSpPr/>
            <p:nvPr userDrawn="1"/>
          </p:nvGrpSpPr>
          <p:grpSpPr>
            <a:xfrm>
              <a:off x="-3333646" y="4635104"/>
              <a:ext cx="2012897" cy="490702"/>
              <a:chOff x="12731803" y="3562552"/>
              <a:chExt cx="2012897" cy="490702"/>
            </a:xfrm>
          </p:grpSpPr>
          <p:sp>
            <p:nvSpPr>
              <p:cNvPr id="34" name="Rechthoek 33">
                <a:extLst>
                  <a:ext uri="{FF2B5EF4-FFF2-40B4-BE49-F238E27FC236}">
                    <a16:creationId xmlns:a16="http://schemas.microsoft.com/office/drawing/2014/main" id="{D5095DD1-364B-46F3-A12D-C290A95F639F}"/>
                  </a:ext>
                </a:extLst>
              </p:cNvPr>
              <p:cNvSpPr/>
              <p:nvPr userDrawn="1"/>
            </p:nvSpPr>
            <p:spPr>
              <a:xfrm>
                <a:off x="12747554" y="3562552"/>
                <a:ext cx="1997146" cy="490702"/>
              </a:xfrm>
              <a:prstGeom prst="rect">
                <a:avLst/>
              </a:prstGeom>
              <a:solidFill>
                <a:sysClr val="window" lastClr="FFFFFF"/>
              </a:solidFill>
              <a:ln w="12700" cap="flat" cmpd="sng" algn="ctr">
                <a:solidFill>
                  <a:srgbClr val="D1D1D1"/>
                </a:solidFill>
                <a:prstDash val="solid"/>
                <a:miter lim="800000"/>
              </a:ln>
              <a:effectLst/>
            </p:spPr>
            <p:txBody>
              <a:bodyPr rot="0" spcFirstLastPara="0"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nl-NL" sz="6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5" name="Rechthoek 34">
                <a:extLst>
                  <a:ext uri="{FF2B5EF4-FFF2-40B4-BE49-F238E27FC236}">
                    <a16:creationId xmlns:a16="http://schemas.microsoft.com/office/drawing/2014/main" id="{096F9713-6EFF-4296-B91E-6C17AE9B8273}"/>
                  </a:ext>
                </a:extLst>
              </p:cNvPr>
              <p:cNvSpPr/>
              <p:nvPr userDrawn="1"/>
            </p:nvSpPr>
            <p:spPr>
              <a:xfrm>
                <a:off x="12766168" y="3578469"/>
                <a:ext cx="1965344" cy="254977"/>
              </a:xfrm>
              <a:prstGeom prst="rect">
                <a:avLst/>
              </a:prstGeom>
              <a:solidFill>
                <a:srgbClr val="EBEBEB"/>
              </a:solidFill>
              <a:ln w="12700" cap="flat" cmpd="sng" algn="ctr">
                <a:no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36" name="Tekstvak 35">
                <a:extLst>
                  <a:ext uri="{FF2B5EF4-FFF2-40B4-BE49-F238E27FC236}">
                    <a16:creationId xmlns:a16="http://schemas.microsoft.com/office/drawing/2014/main" id="{8863E5DE-C5E3-4B4E-8CF8-318F8112D9D7}"/>
                  </a:ext>
                </a:extLst>
              </p:cNvPr>
              <p:cNvSpPr txBox="1"/>
              <p:nvPr userDrawn="1"/>
            </p:nvSpPr>
            <p:spPr>
              <a:xfrm>
                <a:off x="12731803" y="3591461"/>
                <a:ext cx="1052979" cy="216982"/>
              </a:xfrm>
              <a:prstGeom prst="rect">
                <a:avLst/>
              </a:prstGeom>
              <a:noFill/>
            </p:spPr>
            <p:txBody>
              <a:bodyPr wrap="square" rtlCol="0">
                <a:spAutoFit/>
              </a:bodyPr>
              <a:lstStyle/>
              <a:p>
                <a:pPr marL="0" marR="0" lvl="0" indent="0" algn="l" defTabSz="1217512" rtl="0" eaLnBrk="1" fontAlgn="auto" latinLnBrk="0" hangingPunct="1">
                  <a:lnSpc>
                    <a:spcPct val="90000"/>
                  </a:lnSpc>
                  <a:spcBef>
                    <a:spcPts val="600"/>
                  </a:spcBef>
                  <a:spcAft>
                    <a:spcPts val="600"/>
                  </a:spcAft>
                  <a:buClrTx/>
                  <a:buSzTx/>
                  <a:buFontTx/>
                  <a:buNone/>
                  <a:tabLst/>
                  <a:defRPr/>
                </a:pPr>
                <a:r>
                  <a:rPr lang="nl-NL" sz="900" b="1" kern="1200" noProof="0">
                    <a:solidFill>
                      <a:srgbClr val="211F26"/>
                    </a:solidFill>
                    <a:latin typeface="Calibri" panose="020F0502020204030204" pitchFamily="34" charset="0"/>
                    <a:ea typeface="+mn-ea"/>
                    <a:cs typeface="Calibri" panose="020F0502020204030204" pitchFamily="34" charset="0"/>
                  </a:rPr>
                  <a:t>Themakleuren</a:t>
                </a:r>
              </a:p>
            </p:txBody>
          </p:sp>
          <p:sp>
            <p:nvSpPr>
              <p:cNvPr id="37" name="Rechthoek 36">
                <a:extLst>
                  <a:ext uri="{FF2B5EF4-FFF2-40B4-BE49-F238E27FC236}">
                    <a16:creationId xmlns:a16="http://schemas.microsoft.com/office/drawing/2014/main" id="{0A88F7DC-33FB-44E0-8349-37636A394C28}"/>
                  </a:ext>
                </a:extLst>
              </p:cNvPr>
              <p:cNvSpPr/>
              <p:nvPr userDrawn="1"/>
            </p:nvSpPr>
            <p:spPr>
              <a:xfrm>
                <a:off x="12814699" y="3874304"/>
                <a:ext cx="136620" cy="136620"/>
              </a:xfrm>
              <a:prstGeom prst="rect">
                <a:avLst/>
              </a:prstGeom>
              <a:solidFill>
                <a:sysClr val="window" lastClr="FFFFFF"/>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38" name="Rechthoek 37">
                <a:extLst>
                  <a:ext uri="{FF2B5EF4-FFF2-40B4-BE49-F238E27FC236}">
                    <a16:creationId xmlns:a16="http://schemas.microsoft.com/office/drawing/2014/main" id="{D3249B01-9FFD-4B2F-8AA4-A95AD383C1A9}"/>
                  </a:ext>
                </a:extLst>
              </p:cNvPr>
              <p:cNvSpPr/>
              <p:nvPr userDrawn="1"/>
            </p:nvSpPr>
            <p:spPr>
              <a:xfrm>
                <a:off x="13007154" y="3870040"/>
                <a:ext cx="136620" cy="136620"/>
              </a:xfrm>
              <a:prstGeom prst="rect">
                <a:avLst/>
              </a:prstGeom>
              <a:solidFill>
                <a:sysClr val="windowText" lastClr="000000"/>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39" name="Rechthoek 38">
                <a:extLst>
                  <a:ext uri="{FF2B5EF4-FFF2-40B4-BE49-F238E27FC236}">
                    <a16:creationId xmlns:a16="http://schemas.microsoft.com/office/drawing/2014/main" id="{FC38B20D-B35A-4F3B-AF43-97DAC7C80FA5}"/>
                  </a:ext>
                </a:extLst>
              </p:cNvPr>
              <p:cNvSpPr/>
              <p:nvPr userDrawn="1"/>
            </p:nvSpPr>
            <p:spPr>
              <a:xfrm>
                <a:off x="13199609" y="3870040"/>
                <a:ext cx="136620" cy="136620"/>
              </a:xfrm>
              <a:prstGeom prst="rect">
                <a:avLst/>
              </a:prstGeom>
              <a:solidFill>
                <a:schemeClr val="bg2"/>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40" name="Rechthoek 39">
                <a:extLst>
                  <a:ext uri="{FF2B5EF4-FFF2-40B4-BE49-F238E27FC236}">
                    <a16:creationId xmlns:a16="http://schemas.microsoft.com/office/drawing/2014/main" id="{E9042BAD-6C9D-44DF-8EB4-9BE99DD4004B}"/>
                  </a:ext>
                </a:extLst>
              </p:cNvPr>
              <p:cNvSpPr/>
              <p:nvPr userDrawn="1"/>
            </p:nvSpPr>
            <p:spPr>
              <a:xfrm>
                <a:off x="13392064" y="3870040"/>
                <a:ext cx="136620" cy="136620"/>
              </a:xfrm>
              <a:prstGeom prst="rect">
                <a:avLst/>
              </a:prstGeom>
              <a:solidFill>
                <a:schemeClr val="tx2"/>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41" name="Rechthoek 40">
                <a:extLst>
                  <a:ext uri="{FF2B5EF4-FFF2-40B4-BE49-F238E27FC236}">
                    <a16:creationId xmlns:a16="http://schemas.microsoft.com/office/drawing/2014/main" id="{D5D1B032-052D-4D26-A5B0-1773B5E3B17F}"/>
                  </a:ext>
                </a:extLst>
              </p:cNvPr>
              <p:cNvSpPr/>
              <p:nvPr userDrawn="1"/>
            </p:nvSpPr>
            <p:spPr>
              <a:xfrm>
                <a:off x="13776974" y="3870040"/>
                <a:ext cx="136620" cy="136620"/>
              </a:xfrm>
              <a:prstGeom prst="rect">
                <a:avLst/>
              </a:prstGeom>
              <a:solidFill>
                <a:schemeClr val="accent2"/>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42" name="Rechthoek 41">
                <a:extLst>
                  <a:ext uri="{FF2B5EF4-FFF2-40B4-BE49-F238E27FC236}">
                    <a16:creationId xmlns:a16="http://schemas.microsoft.com/office/drawing/2014/main" id="{9A0CBB12-7BA0-4BA7-9F83-5ABBE3E8E8F3}"/>
                  </a:ext>
                </a:extLst>
              </p:cNvPr>
              <p:cNvSpPr/>
              <p:nvPr userDrawn="1"/>
            </p:nvSpPr>
            <p:spPr>
              <a:xfrm>
                <a:off x="13969429" y="3870040"/>
                <a:ext cx="136620" cy="136620"/>
              </a:xfrm>
              <a:prstGeom prst="rect">
                <a:avLst/>
              </a:prstGeom>
              <a:solidFill>
                <a:schemeClr val="accent3"/>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43" name="Rechthoek 42">
                <a:extLst>
                  <a:ext uri="{FF2B5EF4-FFF2-40B4-BE49-F238E27FC236}">
                    <a16:creationId xmlns:a16="http://schemas.microsoft.com/office/drawing/2014/main" id="{22E82771-580B-47FB-8591-1BB829D44152}"/>
                  </a:ext>
                </a:extLst>
              </p:cNvPr>
              <p:cNvSpPr/>
              <p:nvPr userDrawn="1"/>
            </p:nvSpPr>
            <p:spPr>
              <a:xfrm>
                <a:off x="14161884" y="3870040"/>
                <a:ext cx="136620" cy="136620"/>
              </a:xfrm>
              <a:prstGeom prst="rect">
                <a:avLst/>
              </a:prstGeom>
              <a:solidFill>
                <a:schemeClr val="accent4"/>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44" name="Rechthoek 43">
                <a:extLst>
                  <a:ext uri="{FF2B5EF4-FFF2-40B4-BE49-F238E27FC236}">
                    <a16:creationId xmlns:a16="http://schemas.microsoft.com/office/drawing/2014/main" id="{040A8B26-59E8-4F71-9A4A-7553E9F66798}"/>
                  </a:ext>
                </a:extLst>
              </p:cNvPr>
              <p:cNvSpPr/>
              <p:nvPr userDrawn="1"/>
            </p:nvSpPr>
            <p:spPr>
              <a:xfrm>
                <a:off x="14354339" y="3870040"/>
                <a:ext cx="136620" cy="136620"/>
              </a:xfrm>
              <a:prstGeom prst="rect">
                <a:avLst/>
              </a:prstGeom>
              <a:solidFill>
                <a:schemeClr val="accent5"/>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45" name="Rechthoek 44">
                <a:extLst>
                  <a:ext uri="{FF2B5EF4-FFF2-40B4-BE49-F238E27FC236}">
                    <a16:creationId xmlns:a16="http://schemas.microsoft.com/office/drawing/2014/main" id="{AEC7E6D4-FC2D-45D3-8CE5-245703990014}"/>
                  </a:ext>
                </a:extLst>
              </p:cNvPr>
              <p:cNvSpPr/>
              <p:nvPr userDrawn="1"/>
            </p:nvSpPr>
            <p:spPr>
              <a:xfrm>
                <a:off x="14546797" y="3870040"/>
                <a:ext cx="136620" cy="136620"/>
              </a:xfrm>
              <a:prstGeom prst="rect">
                <a:avLst/>
              </a:prstGeom>
              <a:solidFill>
                <a:schemeClr val="accent6"/>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grpSp>
            <p:nvGrpSpPr>
              <p:cNvPr id="46" name="Groep 45">
                <a:extLst>
                  <a:ext uri="{FF2B5EF4-FFF2-40B4-BE49-F238E27FC236}">
                    <a16:creationId xmlns:a16="http://schemas.microsoft.com/office/drawing/2014/main" id="{F4C7A914-9113-419A-95EF-56A987BBA93A}"/>
                  </a:ext>
                </a:extLst>
              </p:cNvPr>
              <p:cNvGrpSpPr/>
              <p:nvPr userDrawn="1"/>
            </p:nvGrpSpPr>
            <p:grpSpPr>
              <a:xfrm>
                <a:off x="13580316" y="3865836"/>
                <a:ext cx="151508" cy="147961"/>
                <a:chOff x="13580316" y="3865836"/>
                <a:chExt cx="151508" cy="147961"/>
              </a:xfrm>
            </p:grpSpPr>
            <p:sp>
              <p:nvSpPr>
                <p:cNvPr id="47" name="Rechthoek 46">
                  <a:extLst>
                    <a:ext uri="{FF2B5EF4-FFF2-40B4-BE49-F238E27FC236}">
                      <a16:creationId xmlns:a16="http://schemas.microsoft.com/office/drawing/2014/main" id="{427F53B2-2C96-4E72-BB3E-2053BD1ED3D3}"/>
                    </a:ext>
                  </a:extLst>
                </p:cNvPr>
                <p:cNvSpPr/>
                <p:nvPr userDrawn="1"/>
              </p:nvSpPr>
              <p:spPr>
                <a:xfrm>
                  <a:off x="13584519" y="3870040"/>
                  <a:ext cx="136620" cy="136620"/>
                </a:xfrm>
                <a:prstGeom prst="rect">
                  <a:avLst/>
                </a:prstGeom>
                <a:solidFill>
                  <a:schemeClr val="accent1"/>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48" name="Rechthoek 47">
                  <a:extLst>
                    <a:ext uri="{FF2B5EF4-FFF2-40B4-BE49-F238E27FC236}">
                      <a16:creationId xmlns:a16="http://schemas.microsoft.com/office/drawing/2014/main" id="{508D060D-CB29-4F68-AF47-ECD42B5E8A4A}"/>
                    </a:ext>
                  </a:extLst>
                </p:cNvPr>
                <p:cNvSpPr/>
                <p:nvPr userDrawn="1"/>
              </p:nvSpPr>
              <p:spPr>
                <a:xfrm>
                  <a:off x="13580316" y="3865836"/>
                  <a:ext cx="151508" cy="147961"/>
                </a:xfrm>
                <a:prstGeom prst="rect">
                  <a:avLst/>
                </a:prstGeom>
                <a:noFill/>
                <a:ln w="12700" cap="flat" cmpd="sng" algn="ctr">
                  <a:solidFill>
                    <a:srgbClr val="F29132"/>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grpSp>
        </p:grpSp>
        <p:grpSp>
          <p:nvGrpSpPr>
            <p:cNvPr id="24" name="Groep 23">
              <a:extLst>
                <a:ext uri="{FF2B5EF4-FFF2-40B4-BE49-F238E27FC236}">
                  <a16:creationId xmlns:a16="http://schemas.microsoft.com/office/drawing/2014/main" id="{02F92066-AF13-48CB-8403-DBED0AD1AAFC}"/>
                </a:ext>
              </a:extLst>
            </p:cNvPr>
            <p:cNvGrpSpPr/>
            <p:nvPr userDrawn="1"/>
          </p:nvGrpSpPr>
          <p:grpSpPr>
            <a:xfrm>
              <a:off x="-3314820" y="4363463"/>
              <a:ext cx="1381246" cy="835929"/>
              <a:chOff x="-3314820" y="3391746"/>
              <a:chExt cx="1381246" cy="835929"/>
            </a:xfrm>
          </p:grpSpPr>
          <p:sp>
            <p:nvSpPr>
              <p:cNvPr id="25" name="Rechthoek 24">
                <a:extLst>
                  <a:ext uri="{FF2B5EF4-FFF2-40B4-BE49-F238E27FC236}">
                    <a16:creationId xmlns:a16="http://schemas.microsoft.com/office/drawing/2014/main" id="{D2C91914-CC93-4331-A6C6-1CC0297DBBAD}"/>
                  </a:ext>
                </a:extLst>
              </p:cNvPr>
              <p:cNvSpPr/>
              <p:nvPr userDrawn="1"/>
            </p:nvSpPr>
            <p:spPr>
              <a:xfrm>
                <a:off x="-3314820" y="3391746"/>
                <a:ext cx="1381246" cy="272279"/>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26" name="Rechthoek 25">
                <a:extLst>
                  <a:ext uri="{FF2B5EF4-FFF2-40B4-BE49-F238E27FC236}">
                    <a16:creationId xmlns:a16="http://schemas.microsoft.com/office/drawing/2014/main" id="{9655BA81-A4D7-4E1B-A1FD-0FD4F9258501}"/>
                  </a:ext>
                </a:extLst>
              </p:cNvPr>
              <p:cNvSpPr/>
              <p:nvPr userDrawn="1"/>
            </p:nvSpPr>
            <p:spPr>
              <a:xfrm>
                <a:off x="-3304719" y="3412899"/>
                <a:ext cx="1361619"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27" name="Tekstvak 26">
                <a:extLst>
                  <a:ext uri="{FF2B5EF4-FFF2-40B4-BE49-F238E27FC236}">
                    <a16:creationId xmlns:a16="http://schemas.microsoft.com/office/drawing/2014/main" id="{C428FCA2-6C6E-4234-A03C-334BED225938}"/>
                  </a:ext>
                </a:extLst>
              </p:cNvPr>
              <p:cNvSpPr txBox="1"/>
              <p:nvPr userDrawn="1"/>
            </p:nvSpPr>
            <p:spPr>
              <a:xfrm>
                <a:off x="-3069820" y="3472995"/>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Vormopvulling</a:t>
                </a:r>
              </a:p>
            </p:txBody>
          </p:sp>
          <p:sp>
            <p:nvSpPr>
              <p:cNvPr id="28" name="Vrije vorm: vorm 27">
                <a:extLst>
                  <a:ext uri="{FF2B5EF4-FFF2-40B4-BE49-F238E27FC236}">
                    <a16:creationId xmlns:a16="http://schemas.microsoft.com/office/drawing/2014/main" id="{D8B26F7B-595D-432A-8821-F9B7CD3DCABB}"/>
                  </a:ext>
                </a:extLst>
              </p:cNvPr>
              <p:cNvSpPr/>
              <p:nvPr userDrawn="1"/>
            </p:nvSpPr>
            <p:spPr>
              <a:xfrm>
                <a:off x="-2404225" y="4047675"/>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grpSp>
            <p:nvGrpSpPr>
              <p:cNvPr id="29" name="Groep 28">
                <a:extLst>
                  <a:ext uri="{FF2B5EF4-FFF2-40B4-BE49-F238E27FC236}">
                    <a16:creationId xmlns:a16="http://schemas.microsoft.com/office/drawing/2014/main" id="{66B7F2CE-C208-4235-AEE9-25AEE8B64AF6}"/>
                  </a:ext>
                </a:extLst>
              </p:cNvPr>
              <p:cNvGrpSpPr/>
              <p:nvPr userDrawn="1"/>
            </p:nvGrpSpPr>
            <p:grpSpPr>
              <a:xfrm>
                <a:off x="-3243855" y="3446665"/>
                <a:ext cx="157453" cy="147831"/>
                <a:chOff x="-899320" y="3037554"/>
                <a:chExt cx="175977" cy="165227"/>
              </a:xfrm>
            </p:grpSpPr>
            <p:sp>
              <p:nvSpPr>
                <p:cNvPr id="31" name="Vrije vorm: vorm 30">
                  <a:extLst>
                    <a:ext uri="{FF2B5EF4-FFF2-40B4-BE49-F238E27FC236}">
                      <a16:creationId xmlns:a16="http://schemas.microsoft.com/office/drawing/2014/main" id="{50CA21CF-3D13-4B87-9382-21C73893BC18}"/>
                    </a:ext>
                  </a:extLst>
                </p:cNvPr>
                <p:cNvSpPr/>
                <p:nvPr userDrawn="1"/>
              </p:nvSpPr>
              <p:spPr>
                <a:xfrm>
                  <a:off x="-804124" y="3081338"/>
                  <a:ext cx="80781" cy="121443"/>
                </a:xfrm>
                <a:custGeom>
                  <a:avLst/>
                  <a:gdLst>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61912"/>
                    <a:gd name="connsiteY0" fmla="*/ 4763 h 76200"/>
                    <a:gd name="connsiteX1" fmla="*/ 4762 w 61912"/>
                    <a:gd name="connsiteY1" fmla="*/ 76200 h 76200"/>
                    <a:gd name="connsiteX2" fmla="*/ 61912 w 61912"/>
                    <a:gd name="connsiteY2" fmla="*/ 0 h 76200"/>
                    <a:gd name="connsiteX3" fmla="*/ 0 w 61912"/>
                    <a:gd name="connsiteY3" fmla="*/ 4763 h 76200"/>
                    <a:gd name="connsiteX0" fmla="*/ 0 w 61912"/>
                    <a:gd name="connsiteY0" fmla="*/ 50015 h 121452"/>
                    <a:gd name="connsiteX1" fmla="*/ 4762 w 61912"/>
                    <a:gd name="connsiteY1" fmla="*/ 121452 h 121452"/>
                    <a:gd name="connsiteX2" fmla="*/ 61912 w 61912"/>
                    <a:gd name="connsiteY2" fmla="*/ 45252 h 121452"/>
                    <a:gd name="connsiteX3" fmla="*/ 7143 w 61912"/>
                    <a:gd name="connsiteY3" fmla="*/ 9 h 121452"/>
                    <a:gd name="connsiteX4" fmla="*/ 0 w 61912"/>
                    <a:gd name="connsiteY4" fmla="*/ 50015 h 121452"/>
                    <a:gd name="connsiteX0" fmla="*/ 30217 w 92129"/>
                    <a:gd name="connsiteY0" fmla="*/ 50015 h 121452"/>
                    <a:gd name="connsiteX1" fmla="*/ 34979 w 92129"/>
                    <a:gd name="connsiteY1" fmla="*/ 121452 h 121452"/>
                    <a:gd name="connsiteX2" fmla="*/ 92129 w 92129"/>
                    <a:gd name="connsiteY2" fmla="*/ 45252 h 121452"/>
                    <a:gd name="connsiteX3" fmla="*/ 37360 w 92129"/>
                    <a:gd name="connsiteY3" fmla="*/ 9 h 121452"/>
                    <a:gd name="connsiteX4" fmla="*/ 30217 w 92129"/>
                    <a:gd name="connsiteY4" fmla="*/ 50015 h 121452"/>
                    <a:gd name="connsiteX0" fmla="*/ 30217 w 92129"/>
                    <a:gd name="connsiteY0" fmla="*/ 50006 h 121443"/>
                    <a:gd name="connsiteX1" fmla="*/ 34979 w 92129"/>
                    <a:gd name="connsiteY1" fmla="*/ 121443 h 121443"/>
                    <a:gd name="connsiteX2" fmla="*/ 92129 w 92129"/>
                    <a:gd name="connsiteY2" fmla="*/ 45243 h 121443"/>
                    <a:gd name="connsiteX3" fmla="*/ 37360 w 92129"/>
                    <a:gd name="connsiteY3" fmla="*/ 0 h 121443"/>
                    <a:gd name="connsiteX4" fmla="*/ 30217 w 92129"/>
                    <a:gd name="connsiteY4" fmla="*/ 50006 h 121443"/>
                    <a:gd name="connsiteX0" fmla="*/ 30217 w 92490"/>
                    <a:gd name="connsiteY0" fmla="*/ 50006 h 121443"/>
                    <a:gd name="connsiteX1" fmla="*/ 34979 w 92490"/>
                    <a:gd name="connsiteY1" fmla="*/ 121443 h 121443"/>
                    <a:gd name="connsiteX2" fmla="*/ 92129 w 92490"/>
                    <a:gd name="connsiteY2" fmla="*/ 45243 h 121443"/>
                    <a:gd name="connsiteX3" fmla="*/ 37360 w 92490"/>
                    <a:gd name="connsiteY3" fmla="*/ 0 h 121443"/>
                    <a:gd name="connsiteX4" fmla="*/ 30217 w 92490"/>
                    <a:gd name="connsiteY4" fmla="*/ 50006 h 121443"/>
                    <a:gd name="connsiteX0" fmla="*/ 30217 w 80781"/>
                    <a:gd name="connsiteY0" fmla="*/ 50006 h 121443"/>
                    <a:gd name="connsiteX1" fmla="*/ 34979 w 80781"/>
                    <a:gd name="connsiteY1" fmla="*/ 121443 h 121443"/>
                    <a:gd name="connsiteX2" fmla="*/ 80222 w 80781"/>
                    <a:gd name="connsiteY2" fmla="*/ 52387 h 121443"/>
                    <a:gd name="connsiteX3" fmla="*/ 37360 w 80781"/>
                    <a:gd name="connsiteY3" fmla="*/ 0 h 121443"/>
                    <a:gd name="connsiteX4" fmla="*/ 30217 w 80781"/>
                    <a:gd name="connsiteY4" fmla="*/ 50006 h 12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81" h="121443">
                      <a:moveTo>
                        <a:pt x="30217" y="50006"/>
                      </a:moveTo>
                      <a:lnTo>
                        <a:pt x="34979" y="121443"/>
                      </a:lnTo>
                      <a:lnTo>
                        <a:pt x="80222" y="52387"/>
                      </a:lnTo>
                      <a:cubicBezTo>
                        <a:pt x="84191" y="29368"/>
                        <a:pt x="66729" y="1588"/>
                        <a:pt x="37360" y="0"/>
                      </a:cubicBezTo>
                      <a:cubicBezTo>
                        <a:pt x="-43602" y="21431"/>
                        <a:pt x="32598" y="33337"/>
                        <a:pt x="30217" y="50006"/>
                      </a:cubicBezTo>
                      <a:close/>
                    </a:path>
                  </a:pathLst>
                </a:custGeom>
                <a:solidFill>
                  <a:srgbClr val="366FA8"/>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900" b="1" i="0" u="none" strike="noStrike" kern="0" cap="none" spc="0" normalizeH="0" baseline="0" noProof="0">
                    <a:ln>
                      <a:noFill/>
                    </a:ln>
                    <a:solidFill>
                      <a:prstClr val="black"/>
                    </a:solidFill>
                    <a:effectLst/>
                    <a:uLnTx/>
                    <a:uFillTx/>
                    <a:latin typeface="Segoe UI Light"/>
                    <a:ea typeface="+mn-ea"/>
                    <a:cs typeface="+mn-cs"/>
                  </a:endParaRPr>
                </a:p>
              </p:txBody>
            </p:sp>
            <p:sp>
              <p:nvSpPr>
                <p:cNvPr id="32" name="Rechthoek: afgeronde hoeken 31">
                  <a:extLst>
                    <a:ext uri="{FF2B5EF4-FFF2-40B4-BE49-F238E27FC236}">
                      <a16:creationId xmlns:a16="http://schemas.microsoft.com/office/drawing/2014/main" id="{CD464A8D-6C68-443E-A030-21EFB1FCEA60}"/>
                    </a:ext>
                  </a:extLst>
                </p:cNvPr>
                <p:cNvSpPr/>
                <p:nvPr userDrawn="1"/>
              </p:nvSpPr>
              <p:spPr>
                <a:xfrm rot="2903873">
                  <a:off x="-887744" y="3085651"/>
                  <a:ext cx="99751" cy="122903"/>
                </a:xfrm>
                <a:prstGeom prst="roundRect">
                  <a:avLst>
                    <a:gd name="adj" fmla="val 2911"/>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nl-NL" sz="7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3" name="Vrije vorm: vorm 32">
                  <a:extLst>
                    <a:ext uri="{FF2B5EF4-FFF2-40B4-BE49-F238E27FC236}">
                      <a16:creationId xmlns:a16="http://schemas.microsoft.com/office/drawing/2014/main" id="{C6E45B58-3D5E-4A0D-85C9-1F9EF16271E8}"/>
                    </a:ext>
                  </a:extLst>
                </p:cNvPr>
                <p:cNvSpPr/>
                <p:nvPr userDrawn="1"/>
              </p:nvSpPr>
              <p:spPr>
                <a:xfrm>
                  <a:off x="-894646" y="3037554"/>
                  <a:ext cx="64753" cy="85767"/>
                </a:xfrm>
                <a:custGeom>
                  <a:avLst/>
                  <a:gdLst>
                    <a:gd name="connsiteX0" fmla="*/ 0 w 52388"/>
                    <a:gd name="connsiteY0" fmla="*/ 76203 h 76203"/>
                    <a:gd name="connsiteX1" fmla="*/ 26194 w 52388"/>
                    <a:gd name="connsiteY1" fmla="*/ 3 h 76203"/>
                    <a:gd name="connsiteX2" fmla="*/ 52388 w 52388"/>
                    <a:gd name="connsiteY2" fmla="*/ 73822 h 76203"/>
                    <a:gd name="connsiteX0" fmla="*/ 0 w 52388"/>
                    <a:gd name="connsiteY0" fmla="*/ 76203 h 76203"/>
                    <a:gd name="connsiteX1" fmla="*/ 26194 w 52388"/>
                    <a:gd name="connsiteY1" fmla="*/ 3 h 76203"/>
                    <a:gd name="connsiteX2" fmla="*/ 52388 w 52388"/>
                    <a:gd name="connsiteY2" fmla="*/ 73822 h 76203"/>
                    <a:gd name="connsiteX0" fmla="*/ 0 w 46443"/>
                    <a:gd name="connsiteY0" fmla="*/ 78387 h 78387"/>
                    <a:gd name="connsiteX1" fmla="*/ 20249 w 46443"/>
                    <a:gd name="connsiteY1" fmla="*/ 11 h 78387"/>
                    <a:gd name="connsiteX2" fmla="*/ 46443 w 46443"/>
                    <a:gd name="connsiteY2" fmla="*/ 73830 h 78387"/>
                    <a:gd name="connsiteX0" fmla="*/ 135 w 46578"/>
                    <a:gd name="connsiteY0" fmla="*/ 78387 h 78387"/>
                    <a:gd name="connsiteX1" fmla="*/ 20384 w 46578"/>
                    <a:gd name="connsiteY1" fmla="*/ 11 h 78387"/>
                    <a:gd name="connsiteX2" fmla="*/ 46578 w 46578"/>
                    <a:gd name="connsiteY2" fmla="*/ 73830 h 78387"/>
                    <a:gd name="connsiteX0" fmla="*/ 295 w 46738"/>
                    <a:gd name="connsiteY0" fmla="*/ 78387 h 78387"/>
                    <a:gd name="connsiteX1" fmla="*/ 20544 w 46738"/>
                    <a:gd name="connsiteY1" fmla="*/ 11 h 78387"/>
                    <a:gd name="connsiteX2" fmla="*/ 46738 w 46738"/>
                    <a:gd name="connsiteY2" fmla="*/ 73830 h 78387"/>
                    <a:gd name="connsiteX0" fmla="*/ 127 w 39137"/>
                    <a:gd name="connsiteY0" fmla="*/ 78452 h 78452"/>
                    <a:gd name="connsiteX1" fmla="*/ 20376 w 39137"/>
                    <a:gd name="connsiteY1" fmla="*/ 76 h 78452"/>
                    <a:gd name="connsiteX2" fmla="*/ 39137 w 39137"/>
                    <a:gd name="connsiteY2" fmla="*/ 67366 h 78452"/>
                    <a:gd name="connsiteX0" fmla="*/ 127 w 39933"/>
                    <a:gd name="connsiteY0" fmla="*/ 78470 h 78470"/>
                    <a:gd name="connsiteX1" fmla="*/ 20376 w 39933"/>
                    <a:gd name="connsiteY1" fmla="*/ 94 h 78470"/>
                    <a:gd name="connsiteX2" fmla="*/ 39137 w 39933"/>
                    <a:gd name="connsiteY2" fmla="*/ 67384 h 78470"/>
                    <a:gd name="connsiteX0" fmla="*/ 219 w 40422"/>
                    <a:gd name="connsiteY0" fmla="*/ 78381 h 78381"/>
                    <a:gd name="connsiteX1" fmla="*/ 20468 w 40422"/>
                    <a:gd name="connsiteY1" fmla="*/ 5 h 78381"/>
                    <a:gd name="connsiteX2" fmla="*/ 39229 w 40422"/>
                    <a:gd name="connsiteY2" fmla="*/ 67295 h 78381"/>
                  </a:gdLst>
                  <a:ahLst/>
                  <a:cxnLst>
                    <a:cxn ang="0">
                      <a:pos x="connsiteX0" y="connsiteY0"/>
                    </a:cxn>
                    <a:cxn ang="0">
                      <a:pos x="connsiteX1" y="connsiteY1"/>
                    </a:cxn>
                    <a:cxn ang="0">
                      <a:pos x="connsiteX2" y="connsiteY2"/>
                    </a:cxn>
                  </a:cxnLst>
                  <a:rect l="l" t="t" r="r" b="b"/>
                  <a:pathLst>
                    <a:path w="40422" h="78381">
                      <a:moveTo>
                        <a:pt x="219" y="78381"/>
                      </a:moveTo>
                      <a:cubicBezTo>
                        <a:pt x="-1454" y="18717"/>
                        <a:pt x="6534" y="-324"/>
                        <a:pt x="20468" y="5"/>
                      </a:cubicBezTo>
                      <a:cubicBezTo>
                        <a:pt x="34402" y="334"/>
                        <a:pt x="43874" y="23658"/>
                        <a:pt x="39229" y="67295"/>
                      </a:cubicBezTo>
                    </a:path>
                  </a:pathLst>
                </a:custGeom>
                <a:no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nl-NL" sz="7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30" name="Gelijkbenige driehoek 29">
                <a:extLst>
                  <a:ext uri="{FF2B5EF4-FFF2-40B4-BE49-F238E27FC236}">
                    <a16:creationId xmlns:a16="http://schemas.microsoft.com/office/drawing/2014/main" id="{307CCFB2-9324-4471-834B-5C513A2BF475}"/>
                  </a:ext>
                </a:extLst>
              </p:cNvPr>
              <p:cNvSpPr/>
              <p:nvPr userDrawn="1"/>
            </p:nvSpPr>
            <p:spPr>
              <a:xfrm rot="10800000">
                <a:off x="-2162266" y="3519194"/>
                <a:ext cx="94890" cy="50291"/>
              </a:xfrm>
              <a:prstGeom prst="triangle">
                <a:avLst/>
              </a:prstGeom>
              <a:solidFill>
                <a:sysClr val="windowText" lastClr="000000"/>
              </a:solidFill>
              <a:ln w="12700" cap="flat" cmpd="sng" algn="ctr">
                <a:no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grpSp>
      </p:grpSp>
    </p:spTree>
    <p:extLst>
      <p:ext uri="{BB962C8B-B14F-4D97-AF65-F5344CB8AC3E}">
        <p14:creationId xmlns:p14="http://schemas.microsoft.com/office/powerpoint/2010/main" val="2063754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Logo slide #5">
    <p:spTree>
      <p:nvGrpSpPr>
        <p:cNvPr id="1" name=""/>
        <p:cNvGrpSpPr/>
        <p:nvPr/>
      </p:nvGrpSpPr>
      <p:grpSpPr>
        <a:xfrm>
          <a:off x="0" y="0"/>
          <a:ext cx="0" cy="0"/>
          <a:chOff x="0" y="0"/>
          <a:chExt cx="0" cy="0"/>
        </a:xfrm>
      </p:grpSpPr>
      <p:sp>
        <p:nvSpPr>
          <p:cNvPr id="42" name="Graphic 8">
            <a:extLst>
              <a:ext uri="{FF2B5EF4-FFF2-40B4-BE49-F238E27FC236}">
                <a16:creationId xmlns:a16="http://schemas.microsoft.com/office/drawing/2014/main" id="{6DA4FEB4-772D-438B-90B5-89B0B8A9B06A}"/>
              </a:ext>
            </a:extLst>
          </p:cNvPr>
          <p:cNvSpPr/>
          <p:nvPr userDrawn="1"/>
        </p:nvSpPr>
        <p:spPr>
          <a:xfrm>
            <a:off x="6096001" y="1"/>
            <a:ext cx="6093960" cy="6872519"/>
          </a:xfrm>
          <a:custGeom>
            <a:avLst/>
            <a:gdLst>
              <a:gd name="connsiteX0" fmla="*/ 0 w 2466804"/>
              <a:gd name="connsiteY0" fmla="*/ 0 h 7563486"/>
              <a:gd name="connsiteX1" fmla="*/ 1895197 w 2466804"/>
              <a:gd name="connsiteY1" fmla="*/ 2781198 h 7563486"/>
              <a:gd name="connsiteX2" fmla="*/ 563986 w 2466804"/>
              <a:gd name="connsiteY2" fmla="*/ 7563487 h 7563486"/>
              <a:gd name="connsiteX3" fmla="*/ 2466805 w 2466804"/>
              <a:gd name="connsiteY3" fmla="*/ 7563487 h 7563486"/>
              <a:gd name="connsiteX4" fmla="*/ 2466805 w 2466804"/>
              <a:gd name="connsiteY4" fmla="*/ 0 h 7563486"/>
              <a:gd name="connsiteX5" fmla="*/ 0 w 2466804"/>
              <a:gd name="connsiteY5" fmla="*/ 0 h 7563486"/>
              <a:gd name="connsiteX0" fmla="*/ 0 w 4966165"/>
              <a:gd name="connsiteY0" fmla="*/ 12192 h 7575679"/>
              <a:gd name="connsiteX1" fmla="*/ 1895197 w 4966165"/>
              <a:gd name="connsiteY1" fmla="*/ 2793390 h 7575679"/>
              <a:gd name="connsiteX2" fmla="*/ 563986 w 4966165"/>
              <a:gd name="connsiteY2" fmla="*/ 7575679 h 7575679"/>
              <a:gd name="connsiteX3" fmla="*/ 2466805 w 4966165"/>
              <a:gd name="connsiteY3" fmla="*/ 7575679 h 7575679"/>
              <a:gd name="connsiteX4" fmla="*/ 4966165 w 4966165"/>
              <a:gd name="connsiteY4" fmla="*/ 0 h 7575679"/>
              <a:gd name="connsiteX5" fmla="*/ 0 w 4966165"/>
              <a:gd name="connsiteY5" fmla="*/ 12192 h 7575679"/>
              <a:gd name="connsiteX0" fmla="*/ 0 w 4966165"/>
              <a:gd name="connsiteY0" fmla="*/ 12192 h 7587871"/>
              <a:gd name="connsiteX1" fmla="*/ 1895197 w 4966165"/>
              <a:gd name="connsiteY1" fmla="*/ 2793390 h 7587871"/>
              <a:gd name="connsiteX2" fmla="*/ 563986 w 4966165"/>
              <a:gd name="connsiteY2" fmla="*/ 7575679 h 7587871"/>
              <a:gd name="connsiteX3" fmla="*/ 4966165 w 4966165"/>
              <a:gd name="connsiteY3" fmla="*/ 7587871 h 7587871"/>
              <a:gd name="connsiteX4" fmla="*/ 4966165 w 4966165"/>
              <a:gd name="connsiteY4" fmla="*/ 0 h 7587871"/>
              <a:gd name="connsiteX5" fmla="*/ 0 w 4966165"/>
              <a:gd name="connsiteY5" fmla="*/ 12192 h 7587871"/>
              <a:gd name="connsiteX0" fmla="*/ 0 w 5344117"/>
              <a:gd name="connsiteY0" fmla="*/ 0 h 7575679"/>
              <a:gd name="connsiteX1" fmla="*/ 1895197 w 5344117"/>
              <a:gd name="connsiteY1" fmla="*/ 2781198 h 7575679"/>
              <a:gd name="connsiteX2" fmla="*/ 563986 w 5344117"/>
              <a:gd name="connsiteY2" fmla="*/ 7563487 h 7575679"/>
              <a:gd name="connsiteX3" fmla="*/ 4966165 w 5344117"/>
              <a:gd name="connsiteY3" fmla="*/ 7575679 h 7575679"/>
              <a:gd name="connsiteX4" fmla="*/ 5344117 w 5344117"/>
              <a:gd name="connsiteY4" fmla="*/ 0 h 7575679"/>
              <a:gd name="connsiteX5" fmla="*/ 0 w 5344117"/>
              <a:gd name="connsiteY5" fmla="*/ 0 h 7575679"/>
              <a:gd name="connsiteX0" fmla="*/ 0 w 5344117"/>
              <a:gd name="connsiteY0" fmla="*/ 0 h 7575679"/>
              <a:gd name="connsiteX1" fmla="*/ 1895197 w 5344117"/>
              <a:gd name="connsiteY1" fmla="*/ 2781198 h 7575679"/>
              <a:gd name="connsiteX2" fmla="*/ 563986 w 5344117"/>
              <a:gd name="connsiteY2" fmla="*/ 7563487 h 7575679"/>
              <a:gd name="connsiteX3" fmla="*/ 5344117 w 5344117"/>
              <a:gd name="connsiteY3" fmla="*/ 7575679 h 7575679"/>
              <a:gd name="connsiteX4" fmla="*/ 5344117 w 5344117"/>
              <a:gd name="connsiteY4" fmla="*/ 0 h 7575679"/>
              <a:gd name="connsiteX5" fmla="*/ 0 w 5344117"/>
              <a:gd name="connsiteY5" fmla="*/ 0 h 757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44117" h="7575679">
                <a:moveTo>
                  <a:pt x="0" y="0"/>
                </a:moveTo>
                <a:cubicBezTo>
                  <a:pt x="875194" y="698794"/>
                  <a:pt x="1599231" y="1745713"/>
                  <a:pt x="1895197" y="2781198"/>
                </a:cubicBezTo>
                <a:cubicBezTo>
                  <a:pt x="2299133" y="4197843"/>
                  <a:pt x="1769443" y="6339963"/>
                  <a:pt x="563986" y="7563487"/>
                </a:cubicBezTo>
                <a:lnTo>
                  <a:pt x="5344117" y="7575679"/>
                </a:lnTo>
                <a:lnTo>
                  <a:pt x="5344117" y="0"/>
                </a:lnTo>
                <a:lnTo>
                  <a:pt x="0" y="0"/>
                </a:lnTo>
                <a:close/>
              </a:path>
            </a:pathLst>
          </a:custGeom>
          <a:solidFill>
            <a:srgbClr val="E5DDE8"/>
          </a:solidFill>
          <a:ln w="12692" cap="flat">
            <a:noFill/>
            <a:prstDash val="solid"/>
            <a:miter/>
          </a:ln>
        </p:spPr>
        <p:txBody>
          <a:bodyPr rtlCol="0" anchor="ctr"/>
          <a:lstStyle/>
          <a:p>
            <a:endParaRPr lang="nl-NL" sz="1633"/>
          </a:p>
        </p:txBody>
      </p:sp>
      <p:sp>
        <p:nvSpPr>
          <p:cNvPr id="5" name="Tekstvak 4"/>
          <p:cNvSpPr txBox="1"/>
          <p:nvPr userDrawn="1"/>
        </p:nvSpPr>
        <p:spPr>
          <a:xfrm>
            <a:off x="0" y="-662299"/>
            <a:ext cx="12192000" cy="461665"/>
          </a:xfrm>
          <a:prstGeom prst="rect">
            <a:avLst/>
          </a:prstGeom>
          <a:noFill/>
        </p:spPr>
        <p:txBody>
          <a:bodyPr wrap="square" rtlCol="0">
            <a:spAutoFit/>
          </a:bodyPr>
          <a:lstStyle/>
          <a:p>
            <a:pPr algn="ctr"/>
            <a:r>
              <a:rPr lang="nl-NL" sz="2400" b="0" spc="50" baseline="0">
                <a:solidFill>
                  <a:schemeClr val="accent2"/>
                </a:solidFill>
                <a:latin typeface="+mj-lt"/>
                <a:cs typeface="Calibri" panose="020F0502020204030204" pitchFamily="34" charset="0"/>
              </a:rPr>
              <a:t>Logo slide</a:t>
            </a:r>
          </a:p>
        </p:txBody>
      </p:sp>
      <p:sp>
        <p:nvSpPr>
          <p:cNvPr id="3" name="Titel 2">
            <a:extLst>
              <a:ext uri="{FF2B5EF4-FFF2-40B4-BE49-F238E27FC236}">
                <a16:creationId xmlns:a16="http://schemas.microsoft.com/office/drawing/2014/main" id="{9C75EC70-7F42-4BDA-A7A4-1B42B53FCE8E}"/>
              </a:ext>
            </a:extLst>
          </p:cNvPr>
          <p:cNvSpPr>
            <a:spLocks noGrp="1"/>
          </p:cNvSpPr>
          <p:nvPr>
            <p:ph type="title" hasCustomPrompt="1"/>
          </p:nvPr>
        </p:nvSpPr>
        <p:spPr>
          <a:xfrm>
            <a:off x="801956" y="283901"/>
            <a:ext cx="5404724" cy="552906"/>
          </a:xfrm>
        </p:spPr>
        <p:txBody>
          <a:bodyPr/>
          <a:lstStyle>
            <a:lvl1pPr>
              <a:defRPr/>
            </a:lvl1pPr>
          </a:lstStyle>
          <a:p>
            <a:r>
              <a:rPr lang="nl-NL"/>
              <a:t>Plaats hier een titel</a:t>
            </a:r>
          </a:p>
        </p:txBody>
      </p:sp>
      <p:sp>
        <p:nvSpPr>
          <p:cNvPr id="12" name="Tijdelijke aanduiding voor verticale tekst 2">
            <a:extLst>
              <a:ext uri="{FF2B5EF4-FFF2-40B4-BE49-F238E27FC236}">
                <a16:creationId xmlns:a16="http://schemas.microsoft.com/office/drawing/2014/main" id="{EF7AF3FF-C1B3-47AD-9EAA-88B850FFEB71}"/>
              </a:ext>
            </a:extLst>
          </p:cNvPr>
          <p:cNvSpPr>
            <a:spLocks noGrp="1"/>
          </p:cNvSpPr>
          <p:nvPr>
            <p:ph type="body" orient="vert" idx="1" hasCustomPrompt="1"/>
          </p:nvPr>
        </p:nvSpPr>
        <p:spPr>
          <a:xfrm>
            <a:off x="833331" y="2211503"/>
            <a:ext cx="2885893" cy="1690400"/>
          </a:xfrm>
        </p:spPr>
        <p:txBody>
          <a:bodyPr vert="horz" lIns="0" tIns="0" rIns="0" bIns="0"/>
          <a:lstStyle>
            <a:lvl1pPr>
              <a:defRPr/>
            </a:lvl1pPr>
            <a:lvl2pPr>
              <a:defRPr/>
            </a:lvl2pPr>
            <a:lvl3pPr>
              <a:defRPr/>
            </a:lvl3pPr>
            <a:lvl4pPr>
              <a:defRPr/>
            </a:lvl4pPr>
            <a:lvl5pPr marL="0" indent="0">
              <a:buNone/>
              <a:defRPr/>
            </a:lvl5pPr>
            <a:lvl6pPr>
              <a:defRPr/>
            </a:lvl6pPr>
            <a:lvl7pPr>
              <a:defRPr/>
            </a:lvl7pPr>
            <a:lvl8pPr>
              <a:defRPr/>
            </a:lvl8pPr>
            <a:lvl9pPr>
              <a:defRPr/>
            </a:lvl9pPr>
          </a:lstStyle>
          <a:p>
            <a:pPr lvl="0"/>
            <a:r>
              <a:rPr lang="nl-NL"/>
              <a:t>Informatie</a:t>
            </a:r>
          </a:p>
        </p:txBody>
      </p:sp>
      <p:sp>
        <p:nvSpPr>
          <p:cNvPr id="13" name="Tijdelijke aanduiding voor verticale tekst 2">
            <a:extLst>
              <a:ext uri="{FF2B5EF4-FFF2-40B4-BE49-F238E27FC236}">
                <a16:creationId xmlns:a16="http://schemas.microsoft.com/office/drawing/2014/main" id="{6BD8F974-554A-443F-97C9-B902344D858B}"/>
              </a:ext>
            </a:extLst>
          </p:cNvPr>
          <p:cNvSpPr>
            <a:spLocks noGrp="1"/>
          </p:cNvSpPr>
          <p:nvPr>
            <p:ph type="body" orient="vert" idx="30" hasCustomPrompt="1"/>
          </p:nvPr>
        </p:nvSpPr>
        <p:spPr>
          <a:xfrm>
            <a:off x="833331" y="1943034"/>
            <a:ext cx="2885893" cy="268469"/>
          </a:xfrm>
        </p:spPr>
        <p:txBody>
          <a:bodyPr vert="horz" lIns="0" tIns="0" rIns="0" bIns="0"/>
          <a:lstStyle>
            <a:lvl1pPr marL="0" indent="0">
              <a:buNone/>
              <a:defRPr b="1"/>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sp>
        <p:nvSpPr>
          <p:cNvPr id="34" name="Tijdelijke aanduiding voor verticale tekst 2">
            <a:extLst>
              <a:ext uri="{FF2B5EF4-FFF2-40B4-BE49-F238E27FC236}">
                <a16:creationId xmlns:a16="http://schemas.microsoft.com/office/drawing/2014/main" id="{1564CBB9-C6B3-42D6-AB97-D30AD6AA5577}"/>
              </a:ext>
            </a:extLst>
          </p:cNvPr>
          <p:cNvSpPr>
            <a:spLocks noGrp="1"/>
          </p:cNvSpPr>
          <p:nvPr>
            <p:ph type="body" orient="vert" idx="33" hasCustomPrompt="1"/>
          </p:nvPr>
        </p:nvSpPr>
        <p:spPr>
          <a:xfrm>
            <a:off x="3961616" y="2211503"/>
            <a:ext cx="2885893" cy="1690400"/>
          </a:xfrm>
        </p:spPr>
        <p:txBody>
          <a:bodyPr vert="horz" lIns="0" tIns="0" rIns="0" bIns="0"/>
          <a:lstStyle>
            <a:lvl1pPr>
              <a:defRPr/>
            </a:lvl1pPr>
            <a:lvl2pPr>
              <a:defRPr/>
            </a:lvl2pPr>
            <a:lvl3pPr>
              <a:defRPr/>
            </a:lvl3pPr>
            <a:lvl4pPr>
              <a:defRPr/>
            </a:lvl4pPr>
            <a:lvl5pPr marL="0" indent="0">
              <a:buNone/>
              <a:defRPr/>
            </a:lvl5pPr>
            <a:lvl6pPr>
              <a:defRPr/>
            </a:lvl6pPr>
            <a:lvl7pPr>
              <a:defRPr/>
            </a:lvl7pPr>
            <a:lvl8pPr>
              <a:defRPr/>
            </a:lvl8pPr>
            <a:lvl9pPr>
              <a:defRPr/>
            </a:lvl9pPr>
          </a:lstStyle>
          <a:p>
            <a:pPr lvl="0"/>
            <a:r>
              <a:rPr lang="nl-NL"/>
              <a:t>Informatie</a:t>
            </a:r>
          </a:p>
        </p:txBody>
      </p:sp>
      <p:sp>
        <p:nvSpPr>
          <p:cNvPr id="58" name="Tijdelijke aanduiding voor verticale tekst 2">
            <a:extLst>
              <a:ext uri="{FF2B5EF4-FFF2-40B4-BE49-F238E27FC236}">
                <a16:creationId xmlns:a16="http://schemas.microsoft.com/office/drawing/2014/main" id="{2A5AA1DC-BE64-4900-93E1-324287208AE4}"/>
              </a:ext>
            </a:extLst>
          </p:cNvPr>
          <p:cNvSpPr>
            <a:spLocks noGrp="1"/>
          </p:cNvSpPr>
          <p:nvPr>
            <p:ph type="body" orient="vert" idx="41" hasCustomPrompt="1"/>
          </p:nvPr>
        </p:nvSpPr>
        <p:spPr>
          <a:xfrm>
            <a:off x="833332" y="4800505"/>
            <a:ext cx="2873584" cy="1691805"/>
          </a:xfrm>
        </p:spPr>
        <p:txBody>
          <a:bodyPr vert="horz" lIns="0" tIns="0" rIns="0" bIns="0"/>
          <a:lstStyle>
            <a:lvl1pPr>
              <a:defRPr/>
            </a:lvl1pPr>
            <a:lvl2pPr>
              <a:defRPr/>
            </a:lvl2pPr>
            <a:lvl3pPr>
              <a:defRPr/>
            </a:lvl3pPr>
            <a:lvl4pPr>
              <a:defRPr/>
            </a:lvl4pPr>
            <a:lvl5pPr marL="0" indent="0">
              <a:buNone/>
              <a:defRPr/>
            </a:lvl5pPr>
            <a:lvl6pPr>
              <a:defRPr/>
            </a:lvl6pPr>
            <a:lvl7pPr>
              <a:defRPr/>
            </a:lvl7pPr>
            <a:lvl8pPr>
              <a:defRPr/>
            </a:lvl8pPr>
            <a:lvl9pPr>
              <a:defRPr/>
            </a:lvl9pPr>
          </a:lstStyle>
          <a:p>
            <a:pPr lvl="0"/>
            <a:r>
              <a:rPr lang="nl-NL"/>
              <a:t>Informatie</a:t>
            </a:r>
          </a:p>
        </p:txBody>
      </p:sp>
      <p:sp>
        <p:nvSpPr>
          <p:cNvPr id="59" name="Tijdelijke aanduiding voor verticale tekst 2">
            <a:extLst>
              <a:ext uri="{FF2B5EF4-FFF2-40B4-BE49-F238E27FC236}">
                <a16:creationId xmlns:a16="http://schemas.microsoft.com/office/drawing/2014/main" id="{D0305FB1-E0B6-4744-A139-C6B1CAF533A6}"/>
              </a:ext>
            </a:extLst>
          </p:cNvPr>
          <p:cNvSpPr>
            <a:spLocks noGrp="1"/>
          </p:cNvSpPr>
          <p:nvPr>
            <p:ph type="body" orient="vert" idx="42" hasCustomPrompt="1"/>
          </p:nvPr>
        </p:nvSpPr>
        <p:spPr>
          <a:xfrm>
            <a:off x="833332" y="4532037"/>
            <a:ext cx="2873584" cy="268468"/>
          </a:xfrm>
        </p:spPr>
        <p:txBody>
          <a:bodyPr vert="horz" lIns="0" tIns="0" rIns="0" bIns="0"/>
          <a:lstStyle>
            <a:lvl1pPr marL="0" indent="0">
              <a:buNone/>
              <a:defRPr b="1"/>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sp>
        <p:nvSpPr>
          <p:cNvPr id="66" name="Tijdelijke aanduiding voor verticale tekst 2">
            <a:extLst>
              <a:ext uri="{FF2B5EF4-FFF2-40B4-BE49-F238E27FC236}">
                <a16:creationId xmlns:a16="http://schemas.microsoft.com/office/drawing/2014/main" id="{45D1BA74-1327-44DC-A126-2E8D7FDA0D76}"/>
              </a:ext>
            </a:extLst>
          </p:cNvPr>
          <p:cNvSpPr>
            <a:spLocks noGrp="1"/>
          </p:cNvSpPr>
          <p:nvPr>
            <p:ph type="body" orient="vert" idx="44" hasCustomPrompt="1"/>
          </p:nvPr>
        </p:nvSpPr>
        <p:spPr>
          <a:xfrm>
            <a:off x="3949308" y="4800505"/>
            <a:ext cx="2873584" cy="1691805"/>
          </a:xfrm>
        </p:spPr>
        <p:txBody>
          <a:bodyPr vert="horz" lIns="0" tIns="0" rIns="0" bIns="0"/>
          <a:lstStyle>
            <a:lvl1pPr>
              <a:defRPr/>
            </a:lvl1pPr>
            <a:lvl2pPr>
              <a:defRPr/>
            </a:lvl2pPr>
            <a:lvl3pPr>
              <a:defRPr/>
            </a:lvl3pPr>
            <a:lvl4pPr>
              <a:defRPr/>
            </a:lvl4pPr>
            <a:lvl5pPr marL="0" indent="0">
              <a:buNone/>
              <a:defRPr/>
            </a:lvl5pPr>
            <a:lvl6pPr>
              <a:defRPr/>
            </a:lvl6pPr>
            <a:lvl7pPr>
              <a:defRPr/>
            </a:lvl7pPr>
            <a:lvl8pPr>
              <a:defRPr/>
            </a:lvl8pPr>
            <a:lvl9pPr>
              <a:defRPr/>
            </a:lvl9pPr>
          </a:lstStyle>
          <a:p>
            <a:pPr lvl="0"/>
            <a:r>
              <a:rPr lang="nl-NL"/>
              <a:t>Informatie</a:t>
            </a:r>
          </a:p>
        </p:txBody>
      </p:sp>
      <p:sp>
        <p:nvSpPr>
          <p:cNvPr id="67" name="Tijdelijke aanduiding voor verticale tekst 2">
            <a:extLst>
              <a:ext uri="{FF2B5EF4-FFF2-40B4-BE49-F238E27FC236}">
                <a16:creationId xmlns:a16="http://schemas.microsoft.com/office/drawing/2014/main" id="{4D25CFD4-7426-41A2-AE61-CB42D1C7A416}"/>
              </a:ext>
            </a:extLst>
          </p:cNvPr>
          <p:cNvSpPr>
            <a:spLocks noGrp="1"/>
          </p:cNvSpPr>
          <p:nvPr>
            <p:ph type="body" orient="vert" idx="45" hasCustomPrompt="1"/>
          </p:nvPr>
        </p:nvSpPr>
        <p:spPr>
          <a:xfrm>
            <a:off x="3949308" y="4532037"/>
            <a:ext cx="2873584" cy="268468"/>
          </a:xfrm>
        </p:spPr>
        <p:txBody>
          <a:bodyPr vert="horz" lIns="0" tIns="0" rIns="0" bIns="0"/>
          <a:lstStyle>
            <a:lvl1pPr marL="0" indent="0">
              <a:buNone/>
              <a:defRPr b="1"/>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sp>
        <p:nvSpPr>
          <p:cNvPr id="51" name="Tijdelijke aanduiding voor verticale tekst 2">
            <a:extLst>
              <a:ext uri="{FF2B5EF4-FFF2-40B4-BE49-F238E27FC236}">
                <a16:creationId xmlns:a16="http://schemas.microsoft.com/office/drawing/2014/main" id="{706EF24E-99FD-44DC-97C6-1732E0209814}"/>
              </a:ext>
            </a:extLst>
          </p:cNvPr>
          <p:cNvSpPr>
            <a:spLocks noGrp="1"/>
          </p:cNvSpPr>
          <p:nvPr>
            <p:ph type="body" orient="vert" idx="46" hasCustomPrompt="1"/>
          </p:nvPr>
        </p:nvSpPr>
        <p:spPr>
          <a:xfrm>
            <a:off x="3961616" y="1943034"/>
            <a:ext cx="2885893" cy="268469"/>
          </a:xfrm>
        </p:spPr>
        <p:txBody>
          <a:bodyPr vert="horz" lIns="0" tIns="0" rIns="0" bIns="0"/>
          <a:lstStyle>
            <a:lvl1pPr marL="0" indent="0">
              <a:buNone/>
              <a:defRPr b="1"/>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sp>
        <p:nvSpPr>
          <p:cNvPr id="52" name="Tijdelijke aanduiding voor afbeelding 51">
            <a:extLst>
              <a:ext uri="{FF2B5EF4-FFF2-40B4-BE49-F238E27FC236}">
                <a16:creationId xmlns:a16="http://schemas.microsoft.com/office/drawing/2014/main" id="{C26D77FB-C095-414B-A480-C84CF241CB7E}"/>
              </a:ext>
            </a:extLst>
          </p:cNvPr>
          <p:cNvSpPr>
            <a:spLocks noGrp="1"/>
          </p:cNvSpPr>
          <p:nvPr>
            <p:ph type="pic" sz="quarter" idx="26" hasCustomPrompt="1"/>
          </p:nvPr>
        </p:nvSpPr>
        <p:spPr>
          <a:xfrm>
            <a:off x="1633845" y="3966295"/>
            <a:ext cx="1246982"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53" name="Tijdelijke aanduiding voor afbeelding 52">
            <a:extLst>
              <a:ext uri="{FF2B5EF4-FFF2-40B4-BE49-F238E27FC236}">
                <a16:creationId xmlns:a16="http://schemas.microsoft.com/office/drawing/2014/main" id="{6901C54D-3D62-49D8-BB3B-517854202826}"/>
              </a:ext>
            </a:extLst>
          </p:cNvPr>
          <p:cNvSpPr>
            <a:spLocks noGrp="1"/>
          </p:cNvSpPr>
          <p:nvPr>
            <p:ph type="pic" sz="quarter" idx="47" hasCustomPrompt="1"/>
          </p:nvPr>
        </p:nvSpPr>
        <p:spPr>
          <a:xfrm>
            <a:off x="4757100" y="3966295"/>
            <a:ext cx="1246982"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54" name="Tijdelijke aanduiding voor afbeelding 53">
            <a:extLst>
              <a:ext uri="{FF2B5EF4-FFF2-40B4-BE49-F238E27FC236}">
                <a16:creationId xmlns:a16="http://schemas.microsoft.com/office/drawing/2014/main" id="{6C773BA7-9D86-4FCA-ACEA-2122BE19F1B3}"/>
              </a:ext>
            </a:extLst>
          </p:cNvPr>
          <p:cNvSpPr>
            <a:spLocks noGrp="1"/>
          </p:cNvSpPr>
          <p:nvPr>
            <p:ph type="pic" sz="quarter" idx="48" hasCustomPrompt="1"/>
          </p:nvPr>
        </p:nvSpPr>
        <p:spPr>
          <a:xfrm>
            <a:off x="1633845" y="1377292"/>
            <a:ext cx="1246982"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55" name="Tijdelijke aanduiding voor afbeelding 54">
            <a:extLst>
              <a:ext uri="{FF2B5EF4-FFF2-40B4-BE49-F238E27FC236}">
                <a16:creationId xmlns:a16="http://schemas.microsoft.com/office/drawing/2014/main" id="{FF08CFB9-2CE5-4FAE-8E52-68C04A02AED1}"/>
              </a:ext>
            </a:extLst>
          </p:cNvPr>
          <p:cNvSpPr>
            <a:spLocks noGrp="1"/>
          </p:cNvSpPr>
          <p:nvPr>
            <p:ph type="pic" sz="quarter" idx="49" hasCustomPrompt="1"/>
          </p:nvPr>
        </p:nvSpPr>
        <p:spPr>
          <a:xfrm>
            <a:off x="4757100" y="1377292"/>
            <a:ext cx="1246982"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grpSp>
        <p:nvGrpSpPr>
          <p:cNvPr id="56" name="INSTRUCTIE">
            <a:extLst>
              <a:ext uri="{FF2B5EF4-FFF2-40B4-BE49-F238E27FC236}">
                <a16:creationId xmlns:a16="http://schemas.microsoft.com/office/drawing/2014/main" id="{B20B710B-EC7D-4706-89C2-904F7219140E}"/>
              </a:ext>
            </a:extLst>
          </p:cNvPr>
          <p:cNvGrpSpPr/>
          <p:nvPr userDrawn="1"/>
        </p:nvGrpSpPr>
        <p:grpSpPr>
          <a:xfrm>
            <a:off x="12377595" y="0"/>
            <a:ext cx="3693386" cy="6769481"/>
            <a:chOff x="-3786437" y="0"/>
            <a:chExt cx="3693386" cy="6769481"/>
          </a:xfrm>
        </p:grpSpPr>
        <p:sp>
          <p:nvSpPr>
            <p:cNvPr id="57" name="Rechthoek 56">
              <a:extLst>
                <a:ext uri="{FF2B5EF4-FFF2-40B4-BE49-F238E27FC236}">
                  <a16:creationId xmlns:a16="http://schemas.microsoft.com/office/drawing/2014/main" id="{04D08CF6-3CD5-46A7-937D-539C7A30757E}"/>
                </a:ext>
              </a:extLst>
            </p:cNvPr>
            <p:cNvSpPr/>
            <p:nvPr userDrawn="1"/>
          </p:nvSpPr>
          <p:spPr>
            <a:xfrm>
              <a:off x="-3786437" y="5941481"/>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b="1" cap="all" baseline="0" noProof="0">
                  <a:solidFill>
                    <a:srgbClr val="211F26"/>
                  </a:solidFill>
                  <a:latin typeface="Calibri" panose="020F0502020204030204" pitchFamily="34" charset="0"/>
                  <a:cs typeface="Calibri" panose="020F0502020204030204" pitchFamily="34" charset="0"/>
                </a:rPr>
              </a:br>
              <a:r>
                <a:rPr lang="nl-NL" sz="1200" kern="1200" cap="none" baseline="0" noProof="0">
                  <a:solidFill>
                    <a:srgbClr val="211F26"/>
                  </a:solidFill>
                  <a:latin typeface="Calibri" panose="020F0502020204030204" pitchFamily="34" charset="0"/>
                  <a:ea typeface="+mn-ea"/>
                  <a:cs typeface="Calibri" panose="020F0502020204030204" pitchFamily="34" charset="0"/>
                </a:rPr>
                <a:t>Ga naar de tab</a:t>
              </a:r>
              <a:r>
                <a:rPr lang="nl-NL" sz="1200" b="1" cap="all" baseline="0" noProof="0">
                  <a:solidFill>
                    <a:srgbClr val="211F26"/>
                  </a:solidFill>
                  <a:latin typeface="Calibri" panose="020F0502020204030204" pitchFamily="34" charset="0"/>
                  <a:cs typeface="Calibri" panose="020F0502020204030204" pitchFamily="34" charset="0"/>
                </a:rPr>
                <a:t> 'SLIDEBUILDER’ </a:t>
              </a:r>
              <a:r>
                <a:rPr lang="nl-NL" sz="1200" kern="1200" cap="none" baseline="0" noProof="0">
                  <a:solidFill>
                    <a:srgbClr val="211F26"/>
                  </a:solidFill>
                  <a:latin typeface="Calibri" panose="020F0502020204030204" pitchFamily="34" charset="0"/>
                  <a:ea typeface="+mn-ea"/>
                  <a:cs typeface="Calibri" panose="020F0502020204030204" pitchFamily="34" charset="0"/>
                </a:rPr>
                <a:t>en klik</a:t>
              </a:r>
              <a:br>
                <a:rPr lang="nl-NL" sz="1200" kern="1200" cap="none" baseline="0" noProof="0">
                  <a:solidFill>
                    <a:srgbClr val="211F26"/>
                  </a:solidFill>
                  <a:latin typeface="Calibri" panose="020F0502020204030204" pitchFamily="34" charset="0"/>
                  <a:ea typeface="+mn-ea"/>
                  <a:cs typeface="Calibri" panose="020F0502020204030204" pitchFamily="34" charset="0"/>
                </a:rPr>
              </a:br>
              <a:r>
                <a:rPr lang="nl-NL" sz="1200" kern="1200" cap="none" baseline="0" noProof="0">
                  <a:solidFill>
                    <a:srgbClr val="211F26"/>
                  </a:solidFill>
                  <a:latin typeface="Calibri" panose="020F0502020204030204" pitchFamily="34" charset="0"/>
                  <a:ea typeface="+mn-ea"/>
                  <a:cs typeface="Calibri" panose="020F0502020204030204" pitchFamily="34" charset="0"/>
                </a:rPr>
                <a:t>op de knop </a:t>
              </a:r>
              <a:r>
                <a:rPr lang="nl-NL" sz="1200" b="1" cap="all" baseline="0" noProof="0">
                  <a:solidFill>
                    <a:srgbClr val="211F26"/>
                  </a:solidFill>
                  <a:latin typeface="Calibri" panose="020F0502020204030204" pitchFamily="34" charset="0"/>
                  <a:cs typeface="Calibri" panose="020F0502020204030204" pitchFamily="34" charset="0"/>
                </a:rPr>
                <a:t>‘Inspiratie'</a:t>
              </a:r>
            </a:p>
          </p:txBody>
        </p:sp>
        <p:grpSp>
          <p:nvGrpSpPr>
            <p:cNvPr id="74" name="INSTRUCTIES">
              <a:extLst>
                <a:ext uri="{FF2B5EF4-FFF2-40B4-BE49-F238E27FC236}">
                  <a16:creationId xmlns:a16="http://schemas.microsoft.com/office/drawing/2014/main" id="{5E54A5C1-487F-4BE6-A5BD-5DEA5C86FBDE}"/>
                </a:ext>
              </a:extLst>
            </p:cNvPr>
            <p:cNvGrpSpPr/>
            <p:nvPr userDrawn="1"/>
          </p:nvGrpSpPr>
          <p:grpSpPr>
            <a:xfrm>
              <a:off x="-3786437" y="0"/>
              <a:ext cx="3693386" cy="6089184"/>
              <a:chOff x="-3786437" y="0"/>
              <a:chExt cx="3693386" cy="6089184"/>
            </a:xfrm>
          </p:grpSpPr>
          <p:sp>
            <p:nvSpPr>
              <p:cNvPr id="82" name="Rechthoek 81">
                <a:extLst>
                  <a:ext uri="{FF2B5EF4-FFF2-40B4-BE49-F238E27FC236}">
                    <a16:creationId xmlns:a16="http://schemas.microsoft.com/office/drawing/2014/main" id="{5A7C7486-D237-452E-A67D-7119E73B8610}"/>
                  </a:ext>
                </a:extLst>
              </p:cNvPr>
              <p:cNvSpPr/>
              <p:nvPr userDrawn="1"/>
            </p:nvSpPr>
            <p:spPr>
              <a:xfrm>
                <a:off x="-3786437" y="0"/>
                <a:ext cx="3593091" cy="5936662"/>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Logo invoegen/opmaken</a:t>
                </a:r>
              </a:p>
            </p:txBody>
          </p:sp>
          <p:sp>
            <p:nvSpPr>
              <p:cNvPr id="83" name="Ovaal 82">
                <a:extLst>
                  <a:ext uri="{FF2B5EF4-FFF2-40B4-BE49-F238E27FC236}">
                    <a16:creationId xmlns:a16="http://schemas.microsoft.com/office/drawing/2014/main" id="{566E9100-0A79-4097-A367-22340C03F295}"/>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4" name="Rechthoek 83">
                <a:extLst>
                  <a:ext uri="{FF2B5EF4-FFF2-40B4-BE49-F238E27FC236}">
                    <a16:creationId xmlns:a16="http://schemas.microsoft.com/office/drawing/2014/main" id="{1FAFFFAE-F142-4502-8C1D-34376C837478}"/>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het bestaande logo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 logo in te voegen</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5" name="Groep 84">
                <a:extLst>
                  <a:ext uri="{FF2B5EF4-FFF2-40B4-BE49-F238E27FC236}">
                    <a16:creationId xmlns:a16="http://schemas.microsoft.com/office/drawing/2014/main" id="{E030DE13-49CC-4BC6-B898-41E8F447409A}"/>
                  </a:ext>
                </a:extLst>
              </p:cNvPr>
              <p:cNvGrpSpPr/>
              <p:nvPr userDrawn="1"/>
            </p:nvGrpSpPr>
            <p:grpSpPr>
              <a:xfrm>
                <a:off x="-3316179" y="1231351"/>
                <a:ext cx="294789" cy="318834"/>
                <a:chOff x="14466489" y="1001522"/>
                <a:chExt cx="290627" cy="314333"/>
              </a:xfrm>
            </p:grpSpPr>
            <p:sp>
              <p:nvSpPr>
                <p:cNvPr id="132" name="Rechthoek 131">
                  <a:extLst>
                    <a:ext uri="{FF2B5EF4-FFF2-40B4-BE49-F238E27FC236}">
                      <a16:creationId xmlns:a16="http://schemas.microsoft.com/office/drawing/2014/main" id="{38B2090A-BFC3-4822-BEC6-F0D0D1F5A5C1}"/>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33" name="Ovaal 132">
                  <a:extLst>
                    <a:ext uri="{FF2B5EF4-FFF2-40B4-BE49-F238E27FC236}">
                      <a16:creationId xmlns:a16="http://schemas.microsoft.com/office/drawing/2014/main" id="{192FBB5B-BE71-4F0C-9405-78A1DAF81468}"/>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34" name="Vrije vorm: vorm 133">
                  <a:extLst>
                    <a:ext uri="{FF2B5EF4-FFF2-40B4-BE49-F238E27FC236}">
                      <a16:creationId xmlns:a16="http://schemas.microsoft.com/office/drawing/2014/main" id="{74E2CC3E-ABB2-4329-BE18-E77CE303C16C}"/>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35" name="Rechthoek: afgeronde hoeken 134">
                  <a:extLst>
                    <a:ext uri="{FF2B5EF4-FFF2-40B4-BE49-F238E27FC236}">
                      <a16:creationId xmlns:a16="http://schemas.microsoft.com/office/drawing/2014/main" id="{6383FE7C-5FD7-4CFB-82AD-470C8B4D1BD7}"/>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cxnSp>
              <p:nvCxnSpPr>
                <p:cNvPr id="136" name="Rechte verbindingslijn 135">
                  <a:extLst>
                    <a:ext uri="{FF2B5EF4-FFF2-40B4-BE49-F238E27FC236}">
                      <a16:creationId xmlns:a16="http://schemas.microsoft.com/office/drawing/2014/main" id="{7637A3D0-C55F-4DCE-95AF-DF84C13868CB}"/>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7" name="Rechte verbindingslijn 136">
                  <a:extLst>
                    <a:ext uri="{FF2B5EF4-FFF2-40B4-BE49-F238E27FC236}">
                      <a16:creationId xmlns:a16="http://schemas.microsoft.com/office/drawing/2014/main" id="{3F022DE3-128A-4604-8B63-C1ABF5048B91}"/>
                    </a:ext>
                  </a:extLst>
                </p:cNvPr>
                <p:cNvCxnSpPr>
                  <a:cxnSpLocks/>
                  <a:stCxn id="13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86" name="Ovaal 85">
                <a:extLst>
                  <a:ext uri="{FF2B5EF4-FFF2-40B4-BE49-F238E27FC236}">
                    <a16:creationId xmlns:a16="http://schemas.microsoft.com/office/drawing/2014/main" id="{B50FBD6C-C278-40F8-BA0B-4391F72424EB}"/>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7" name="Rechthoek 86">
                <a:extLst>
                  <a:ext uri="{FF2B5EF4-FFF2-40B4-BE49-F238E27FC236}">
                    <a16:creationId xmlns:a16="http://schemas.microsoft.com/office/drawing/2014/main" id="{0F93A21C-7C26-4ABE-86C7-2784C3DC8657}"/>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het gewenste logo</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8" name="Groep 87">
                <a:extLst>
                  <a:ext uri="{FF2B5EF4-FFF2-40B4-BE49-F238E27FC236}">
                    <a16:creationId xmlns:a16="http://schemas.microsoft.com/office/drawing/2014/main" id="{C2046349-78F5-4E56-AC67-E71F76BD7CA2}"/>
                  </a:ext>
                </a:extLst>
              </p:cNvPr>
              <p:cNvGrpSpPr/>
              <p:nvPr userDrawn="1"/>
            </p:nvGrpSpPr>
            <p:grpSpPr>
              <a:xfrm>
                <a:off x="-3311319" y="2164285"/>
                <a:ext cx="825500" cy="209550"/>
                <a:chOff x="13504624" y="2482850"/>
                <a:chExt cx="825500" cy="209550"/>
              </a:xfrm>
            </p:grpSpPr>
            <p:sp>
              <p:nvSpPr>
                <p:cNvPr id="129" name="Rechthoek 128">
                  <a:extLst>
                    <a:ext uri="{FF2B5EF4-FFF2-40B4-BE49-F238E27FC236}">
                      <a16:creationId xmlns:a16="http://schemas.microsoft.com/office/drawing/2014/main" id="{08A30162-39DB-42B6-AE73-6E5EF40EA522}"/>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130" name="Rechte verbindingslijn 129">
                  <a:extLst>
                    <a:ext uri="{FF2B5EF4-FFF2-40B4-BE49-F238E27FC236}">
                      <a16:creationId xmlns:a16="http://schemas.microsoft.com/office/drawing/2014/main" id="{1FEDB2E2-66EC-4A13-B8A9-4CBEF6B1426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31" name="Gelijkbenige driehoek 130">
                  <a:extLst>
                    <a:ext uri="{FF2B5EF4-FFF2-40B4-BE49-F238E27FC236}">
                      <a16:creationId xmlns:a16="http://schemas.microsoft.com/office/drawing/2014/main" id="{ABAE3345-40F7-46FF-9963-C116231D37BB}"/>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sp>
            <p:nvSpPr>
              <p:cNvPr id="89" name="Ovaal 88">
                <a:extLst>
                  <a:ext uri="{FF2B5EF4-FFF2-40B4-BE49-F238E27FC236}">
                    <a16:creationId xmlns:a16="http://schemas.microsoft.com/office/drawing/2014/main" id="{F4F2DEA8-8B3C-4EB2-9DA4-1887A3C5DFCD}"/>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90" name="Rechthoek 89">
                <a:extLst>
                  <a:ext uri="{FF2B5EF4-FFF2-40B4-BE49-F238E27FC236}">
                    <a16:creationId xmlns:a16="http://schemas.microsoft.com/office/drawing/2014/main" id="{22E0FBF5-1AF2-46CD-8A5F-E0C79ED02316}"/>
                  </a:ext>
                </a:extLst>
              </p:cNvPr>
              <p:cNvSpPr/>
              <p:nvPr userDrawn="1"/>
            </p:nvSpPr>
            <p:spPr>
              <a:xfrm>
                <a:off x="-3319415" y="2553360"/>
                <a:ext cx="2944682" cy="808965"/>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het logo te schalen of bij te snijden,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Schaal met de bolletjes het logo en met de hoekjes het logokader.</a:t>
                </a:r>
              </a:p>
            </p:txBody>
          </p:sp>
          <p:grpSp>
            <p:nvGrpSpPr>
              <p:cNvPr id="91" name="Groep 90">
                <a:extLst>
                  <a:ext uri="{FF2B5EF4-FFF2-40B4-BE49-F238E27FC236}">
                    <a16:creationId xmlns:a16="http://schemas.microsoft.com/office/drawing/2014/main" id="{41297FF2-77B3-4606-AD74-6F6F4B5A839B}"/>
                  </a:ext>
                </a:extLst>
              </p:cNvPr>
              <p:cNvGrpSpPr/>
              <p:nvPr userDrawn="1"/>
            </p:nvGrpSpPr>
            <p:grpSpPr>
              <a:xfrm>
                <a:off x="-3408294" y="3470504"/>
                <a:ext cx="622283" cy="612920"/>
                <a:chOff x="12617641" y="3403239"/>
                <a:chExt cx="752963" cy="741634"/>
              </a:xfrm>
            </p:grpSpPr>
            <p:grpSp>
              <p:nvGrpSpPr>
                <p:cNvPr id="113" name="Groep 112">
                  <a:extLst>
                    <a:ext uri="{FF2B5EF4-FFF2-40B4-BE49-F238E27FC236}">
                      <a16:creationId xmlns:a16="http://schemas.microsoft.com/office/drawing/2014/main" id="{177C0ABF-1836-4B18-97DA-9ABA7F49900F}"/>
                    </a:ext>
                  </a:extLst>
                </p:cNvPr>
                <p:cNvGrpSpPr/>
                <p:nvPr userDrawn="1"/>
              </p:nvGrpSpPr>
              <p:grpSpPr>
                <a:xfrm>
                  <a:off x="12771530" y="3403239"/>
                  <a:ext cx="467176" cy="448491"/>
                  <a:chOff x="12782157" y="3403239"/>
                  <a:chExt cx="467176" cy="448491"/>
                </a:xfrm>
              </p:grpSpPr>
              <p:grpSp>
                <p:nvGrpSpPr>
                  <p:cNvPr id="116" name="Groep 115">
                    <a:extLst>
                      <a:ext uri="{FF2B5EF4-FFF2-40B4-BE49-F238E27FC236}">
                        <a16:creationId xmlns:a16="http://schemas.microsoft.com/office/drawing/2014/main" id="{C79CF310-40F6-4F66-9C32-6F7559F1D2FC}"/>
                      </a:ext>
                    </a:extLst>
                  </p:cNvPr>
                  <p:cNvGrpSpPr/>
                  <p:nvPr userDrawn="1"/>
                </p:nvGrpSpPr>
                <p:grpSpPr>
                  <a:xfrm>
                    <a:off x="12782157" y="3403239"/>
                    <a:ext cx="412976" cy="396132"/>
                    <a:chOff x="13554906" y="3320109"/>
                    <a:chExt cx="443917" cy="425811"/>
                  </a:xfrm>
                </p:grpSpPr>
                <p:grpSp>
                  <p:nvGrpSpPr>
                    <p:cNvPr id="123" name="Groep 122">
                      <a:extLst>
                        <a:ext uri="{FF2B5EF4-FFF2-40B4-BE49-F238E27FC236}">
                          <a16:creationId xmlns:a16="http://schemas.microsoft.com/office/drawing/2014/main" id="{4D35FA19-27CC-4C2F-AD30-1C7704EDEEC4}"/>
                        </a:ext>
                      </a:extLst>
                    </p:cNvPr>
                    <p:cNvGrpSpPr/>
                    <p:nvPr userDrawn="1"/>
                  </p:nvGrpSpPr>
                  <p:grpSpPr>
                    <a:xfrm>
                      <a:off x="13554906" y="3320109"/>
                      <a:ext cx="443917" cy="425811"/>
                      <a:chOff x="12909684" y="1276143"/>
                      <a:chExt cx="443917" cy="425811"/>
                    </a:xfrm>
                  </p:grpSpPr>
                  <p:sp>
                    <p:nvSpPr>
                      <p:cNvPr id="126" name="Rechthoek 125">
                        <a:extLst>
                          <a:ext uri="{FF2B5EF4-FFF2-40B4-BE49-F238E27FC236}">
                            <a16:creationId xmlns:a16="http://schemas.microsoft.com/office/drawing/2014/main" id="{4A702E7C-03D9-4821-808D-CF771F16049A}"/>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27" name="Rechthoek 126">
                        <a:extLst>
                          <a:ext uri="{FF2B5EF4-FFF2-40B4-BE49-F238E27FC236}">
                            <a16:creationId xmlns:a16="http://schemas.microsoft.com/office/drawing/2014/main" id="{FE952AD2-8B39-47B9-85E5-78E926C30F75}"/>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28" name="Ovaal 127">
                        <a:extLst>
                          <a:ext uri="{FF2B5EF4-FFF2-40B4-BE49-F238E27FC236}">
                            <a16:creationId xmlns:a16="http://schemas.microsoft.com/office/drawing/2014/main" id="{DF9E14F4-715C-46B0-B0A6-694A6E8485C8}"/>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pic>
                  <p:nvPicPr>
                    <p:cNvPr id="124" name="Afbeelding 123">
                      <a:extLst>
                        <a:ext uri="{FF2B5EF4-FFF2-40B4-BE49-F238E27FC236}">
                          <a16:creationId xmlns:a16="http://schemas.microsoft.com/office/drawing/2014/main" id="{A6F32CB6-C327-4F0B-B5CC-51986D9B5398}"/>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125" name="Afbeelding 124">
                      <a:extLst>
                        <a:ext uri="{FF2B5EF4-FFF2-40B4-BE49-F238E27FC236}">
                          <a16:creationId xmlns:a16="http://schemas.microsoft.com/office/drawing/2014/main" id="{E1AED5CB-B4D4-4CBB-AB96-581F025EDC73}"/>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117" name="Groep 116">
                    <a:extLst>
                      <a:ext uri="{FF2B5EF4-FFF2-40B4-BE49-F238E27FC236}">
                        <a16:creationId xmlns:a16="http://schemas.microsoft.com/office/drawing/2014/main" id="{0AEE8E1C-243F-4457-A585-B64FF94E2C6E}"/>
                      </a:ext>
                    </a:extLst>
                  </p:cNvPr>
                  <p:cNvGrpSpPr/>
                  <p:nvPr userDrawn="1"/>
                </p:nvGrpSpPr>
                <p:grpSpPr>
                  <a:xfrm>
                    <a:off x="13103513" y="3705268"/>
                    <a:ext cx="145820" cy="146462"/>
                    <a:chOff x="13096169" y="3602278"/>
                    <a:chExt cx="145820" cy="146462"/>
                  </a:xfrm>
                </p:grpSpPr>
                <p:sp>
                  <p:nvSpPr>
                    <p:cNvPr id="121" name="Rechthoek 120">
                      <a:extLst>
                        <a:ext uri="{FF2B5EF4-FFF2-40B4-BE49-F238E27FC236}">
                          <a16:creationId xmlns:a16="http://schemas.microsoft.com/office/drawing/2014/main" id="{837F26B2-214A-4714-9BF0-9FE8566F8800}"/>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2" name="Rechthoek 121">
                      <a:extLst>
                        <a:ext uri="{FF2B5EF4-FFF2-40B4-BE49-F238E27FC236}">
                          <a16:creationId xmlns:a16="http://schemas.microsoft.com/office/drawing/2014/main" id="{88940E71-8788-4191-A1E4-CAEB1223BCB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18" name="Groep 117">
                    <a:extLst>
                      <a:ext uri="{FF2B5EF4-FFF2-40B4-BE49-F238E27FC236}">
                        <a16:creationId xmlns:a16="http://schemas.microsoft.com/office/drawing/2014/main" id="{2D391DAA-B4B7-4306-AAE2-0E038FBF6B73}"/>
                      </a:ext>
                    </a:extLst>
                  </p:cNvPr>
                  <p:cNvGrpSpPr/>
                  <p:nvPr userDrawn="1"/>
                </p:nvGrpSpPr>
                <p:grpSpPr>
                  <a:xfrm rot="10800000">
                    <a:off x="13061402" y="3665637"/>
                    <a:ext cx="145820" cy="146462"/>
                    <a:chOff x="13096169" y="3602278"/>
                    <a:chExt cx="145820" cy="146462"/>
                  </a:xfrm>
                </p:grpSpPr>
                <p:sp>
                  <p:nvSpPr>
                    <p:cNvPr id="119" name="Rechthoek 118">
                      <a:extLst>
                        <a:ext uri="{FF2B5EF4-FFF2-40B4-BE49-F238E27FC236}">
                          <a16:creationId xmlns:a16="http://schemas.microsoft.com/office/drawing/2014/main" id="{6EB2ADD8-D65C-449E-A305-CDE9E8EEF3F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0" name="Rechthoek 119">
                      <a:extLst>
                        <a:ext uri="{FF2B5EF4-FFF2-40B4-BE49-F238E27FC236}">
                          <a16:creationId xmlns:a16="http://schemas.microsoft.com/office/drawing/2014/main" id="{6FE6ABAE-FE95-4955-A6A4-024DF245AEBA}"/>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114" name="Rechthoek 113">
                  <a:extLst>
                    <a:ext uri="{FF2B5EF4-FFF2-40B4-BE49-F238E27FC236}">
                      <a16:creationId xmlns:a16="http://schemas.microsoft.com/office/drawing/2014/main" id="{93087573-EE2E-4B22-8BDA-263EFB38A1E3}"/>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Bijsnijden</a:t>
                  </a:r>
                </a:p>
              </p:txBody>
            </p:sp>
            <p:sp>
              <p:nvSpPr>
                <p:cNvPr id="115" name="Gelijkbenige driehoek 114">
                  <a:extLst>
                    <a:ext uri="{FF2B5EF4-FFF2-40B4-BE49-F238E27FC236}">
                      <a16:creationId xmlns:a16="http://schemas.microsoft.com/office/drawing/2014/main" id="{FAE5EFFE-7717-409F-BD2A-70F6BA9D48C6}"/>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92" name="ICOON_info">
                <a:extLst>
                  <a:ext uri="{FF2B5EF4-FFF2-40B4-BE49-F238E27FC236}">
                    <a16:creationId xmlns:a16="http://schemas.microsoft.com/office/drawing/2014/main" id="{384EEF9A-BAED-4F57-9C97-96A1FB6ADFCE}"/>
                  </a:ext>
                </a:extLst>
              </p:cNvPr>
              <p:cNvGrpSpPr/>
              <p:nvPr userDrawn="1"/>
            </p:nvGrpSpPr>
            <p:grpSpPr>
              <a:xfrm>
                <a:off x="-376736" y="5805499"/>
                <a:ext cx="283685" cy="283685"/>
                <a:chOff x="-510741" y="5913713"/>
                <a:chExt cx="267555" cy="267555"/>
              </a:xfrm>
            </p:grpSpPr>
            <p:sp>
              <p:nvSpPr>
                <p:cNvPr id="111" name="Ovaal 110">
                  <a:extLst>
                    <a:ext uri="{FF2B5EF4-FFF2-40B4-BE49-F238E27FC236}">
                      <a16:creationId xmlns:a16="http://schemas.microsoft.com/office/drawing/2014/main" id="{54840094-CE3E-462B-9A5E-2DFB61AAD72D}"/>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112" name="Graphic 163" descr="Informatie">
                  <a:extLst>
                    <a:ext uri="{FF2B5EF4-FFF2-40B4-BE49-F238E27FC236}">
                      <a16:creationId xmlns:a16="http://schemas.microsoft.com/office/drawing/2014/main" id="{9B097FD8-00DB-4AB8-8931-9E49B68241A3}"/>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sp>
            <p:nvSpPr>
              <p:cNvPr id="93" name="Ovaal 92">
                <a:extLst>
                  <a:ext uri="{FF2B5EF4-FFF2-40B4-BE49-F238E27FC236}">
                    <a16:creationId xmlns:a16="http://schemas.microsoft.com/office/drawing/2014/main" id="{469C0E0A-B65C-4989-889B-152B9833113D}"/>
                  </a:ext>
                </a:extLst>
              </p:cNvPr>
              <p:cNvSpPr/>
              <p:nvPr userDrawn="1"/>
            </p:nvSpPr>
            <p:spPr>
              <a:xfrm>
                <a:off x="-3603587" y="426779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94" name="Rechthoek 93">
                <a:extLst>
                  <a:ext uri="{FF2B5EF4-FFF2-40B4-BE49-F238E27FC236}">
                    <a16:creationId xmlns:a16="http://schemas.microsoft.com/office/drawing/2014/main" id="{34E2CC0E-3998-450A-A6E7-6784FDF1FCDD}"/>
                  </a:ext>
                </a:extLst>
              </p:cNvPr>
              <p:cNvSpPr/>
              <p:nvPr userDrawn="1"/>
            </p:nvSpPr>
            <p:spPr>
              <a:xfrm>
                <a:off x="-3319415" y="4267792"/>
                <a:ext cx="2944682" cy="8127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er voor te zorgen dat het logo in zijn originele verhouding staat,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het pijltje onder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Kies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‘Aanpassen’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5" name="Groep 94">
                <a:extLst>
                  <a:ext uri="{FF2B5EF4-FFF2-40B4-BE49-F238E27FC236}">
                    <a16:creationId xmlns:a16="http://schemas.microsoft.com/office/drawing/2014/main" id="{F136ACBB-1A6F-45DB-BAF8-33B99B784ED4}"/>
                  </a:ext>
                </a:extLst>
              </p:cNvPr>
              <p:cNvGrpSpPr/>
              <p:nvPr userDrawn="1"/>
            </p:nvGrpSpPr>
            <p:grpSpPr>
              <a:xfrm>
                <a:off x="-3314821" y="5192208"/>
                <a:ext cx="1108877" cy="563933"/>
                <a:chOff x="-3314821" y="3885197"/>
                <a:chExt cx="1108877" cy="563933"/>
              </a:xfrm>
            </p:grpSpPr>
            <p:sp>
              <p:nvSpPr>
                <p:cNvPr id="96" name="Rechthoek 95">
                  <a:extLst>
                    <a:ext uri="{FF2B5EF4-FFF2-40B4-BE49-F238E27FC236}">
                      <a16:creationId xmlns:a16="http://schemas.microsoft.com/office/drawing/2014/main" id="{EBE8B8C2-DAD3-4F2F-B1BB-D8125EB8E899}"/>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97" name="Rechthoek 96">
                  <a:extLst>
                    <a:ext uri="{FF2B5EF4-FFF2-40B4-BE49-F238E27FC236}">
                      <a16:creationId xmlns:a16="http://schemas.microsoft.com/office/drawing/2014/main" id="{9054DC86-5A54-4BF4-AF52-AC9A527AE98D}"/>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98" name="Tekstvak 97">
                  <a:extLst>
                    <a:ext uri="{FF2B5EF4-FFF2-40B4-BE49-F238E27FC236}">
                      <a16:creationId xmlns:a16="http://schemas.microsoft.com/office/drawing/2014/main" id="{B73D79F9-68AD-4D4E-81BB-CC0CC68E5772}"/>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Opvullen</a:t>
                  </a:r>
                </a:p>
              </p:txBody>
            </p:sp>
            <p:sp>
              <p:nvSpPr>
                <p:cNvPr id="99" name="Tekstvak 98">
                  <a:extLst>
                    <a:ext uri="{FF2B5EF4-FFF2-40B4-BE49-F238E27FC236}">
                      <a16:creationId xmlns:a16="http://schemas.microsoft.com/office/drawing/2014/main" id="{90BF2C7F-11DD-4C65-BA03-505EE8BB28B0}"/>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Aanpassen</a:t>
                  </a:r>
                </a:p>
              </p:txBody>
            </p:sp>
            <p:sp>
              <p:nvSpPr>
                <p:cNvPr id="100" name="Vrije vorm: vorm 99">
                  <a:extLst>
                    <a:ext uri="{FF2B5EF4-FFF2-40B4-BE49-F238E27FC236}">
                      <a16:creationId xmlns:a16="http://schemas.microsoft.com/office/drawing/2014/main" id="{ECF2101D-7F25-4CBD-9C15-3FE69D674011}"/>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grpSp>
              <p:nvGrpSpPr>
                <p:cNvPr id="101" name="Groep 100">
                  <a:extLst>
                    <a:ext uri="{FF2B5EF4-FFF2-40B4-BE49-F238E27FC236}">
                      <a16:creationId xmlns:a16="http://schemas.microsoft.com/office/drawing/2014/main" id="{E39EA811-7D47-483F-8A1D-DFE12C3CBAE2}"/>
                    </a:ext>
                  </a:extLst>
                </p:cNvPr>
                <p:cNvGrpSpPr/>
                <p:nvPr userDrawn="1"/>
              </p:nvGrpSpPr>
              <p:grpSpPr>
                <a:xfrm>
                  <a:off x="-3254609" y="3946178"/>
                  <a:ext cx="184194" cy="143334"/>
                  <a:chOff x="6218544" y="2402421"/>
                  <a:chExt cx="144156" cy="112178"/>
                </a:xfrm>
              </p:grpSpPr>
              <p:sp>
                <p:nvSpPr>
                  <p:cNvPr id="107" name="Rechthoek 106">
                    <a:extLst>
                      <a:ext uri="{FF2B5EF4-FFF2-40B4-BE49-F238E27FC236}">
                        <a16:creationId xmlns:a16="http://schemas.microsoft.com/office/drawing/2014/main" id="{0609DF6B-E5C9-4EE3-93BD-ABA8241A8D12}"/>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08" name="Rechthoek 47">
                    <a:extLst>
                      <a:ext uri="{FF2B5EF4-FFF2-40B4-BE49-F238E27FC236}">
                        <a16:creationId xmlns:a16="http://schemas.microsoft.com/office/drawing/2014/main" id="{0B50716F-5958-46B4-BAD6-267835F6EABB}"/>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09" name="Rechthoek 47">
                    <a:extLst>
                      <a:ext uri="{FF2B5EF4-FFF2-40B4-BE49-F238E27FC236}">
                        <a16:creationId xmlns:a16="http://schemas.microsoft.com/office/drawing/2014/main" id="{4DAA9D79-8544-4D7B-BDE9-D10CEC0ECE82}"/>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10" name="Koorde 109">
                    <a:extLst>
                      <a:ext uri="{FF2B5EF4-FFF2-40B4-BE49-F238E27FC236}">
                        <a16:creationId xmlns:a16="http://schemas.microsoft.com/office/drawing/2014/main" id="{E9540BDD-2B66-4E81-9BAB-18EE90FB1B47}"/>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02" name="Groep 101">
                  <a:extLst>
                    <a:ext uri="{FF2B5EF4-FFF2-40B4-BE49-F238E27FC236}">
                      <a16:creationId xmlns:a16="http://schemas.microsoft.com/office/drawing/2014/main" id="{AC9E0571-0CB2-46D2-BD9C-077475B5ED3D}"/>
                    </a:ext>
                  </a:extLst>
                </p:cNvPr>
                <p:cNvGrpSpPr/>
                <p:nvPr userDrawn="1"/>
              </p:nvGrpSpPr>
              <p:grpSpPr>
                <a:xfrm>
                  <a:off x="-3254609" y="4199853"/>
                  <a:ext cx="184194" cy="124747"/>
                  <a:chOff x="6218544" y="2636044"/>
                  <a:chExt cx="144156" cy="97631"/>
                </a:xfrm>
              </p:grpSpPr>
              <p:sp>
                <p:nvSpPr>
                  <p:cNvPr id="103" name="Rechthoek 102">
                    <a:extLst>
                      <a:ext uri="{FF2B5EF4-FFF2-40B4-BE49-F238E27FC236}">
                        <a16:creationId xmlns:a16="http://schemas.microsoft.com/office/drawing/2014/main" id="{0BC902D9-9DBD-44BF-94D2-174A90B2416C}"/>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04" name="Rechthoek 103">
                    <a:extLst>
                      <a:ext uri="{FF2B5EF4-FFF2-40B4-BE49-F238E27FC236}">
                        <a16:creationId xmlns:a16="http://schemas.microsoft.com/office/drawing/2014/main" id="{129953B5-0152-4590-B212-C9ED62F0405D}"/>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05" name="Ovaal 104">
                    <a:extLst>
                      <a:ext uri="{FF2B5EF4-FFF2-40B4-BE49-F238E27FC236}">
                        <a16:creationId xmlns:a16="http://schemas.microsoft.com/office/drawing/2014/main" id="{19EDE1F9-69DF-4085-86FB-C9368EC8C530}"/>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06" name="Rechthoek 47">
                    <a:extLst>
                      <a:ext uri="{FF2B5EF4-FFF2-40B4-BE49-F238E27FC236}">
                        <a16:creationId xmlns:a16="http://schemas.microsoft.com/office/drawing/2014/main" id="{7C4A0207-AE86-427A-8D56-2D61D86DD525}"/>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grpSp>
          <p:nvGrpSpPr>
            <p:cNvPr id="76" name="Groep 75">
              <a:extLst>
                <a:ext uri="{FF2B5EF4-FFF2-40B4-BE49-F238E27FC236}">
                  <a16:creationId xmlns:a16="http://schemas.microsoft.com/office/drawing/2014/main" id="{681CFBED-3675-4184-B9CE-146989AC2F33}"/>
                </a:ext>
              </a:extLst>
            </p:cNvPr>
            <p:cNvGrpSpPr/>
            <p:nvPr userDrawn="1"/>
          </p:nvGrpSpPr>
          <p:grpSpPr>
            <a:xfrm>
              <a:off x="-938434" y="6078858"/>
              <a:ext cx="627798" cy="576693"/>
              <a:chOff x="-938434" y="4570310"/>
              <a:chExt cx="627798" cy="576693"/>
            </a:xfrm>
          </p:grpSpPr>
          <p:grpSp>
            <p:nvGrpSpPr>
              <p:cNvPr id="77" name="Inspireren">
                <a:extLst>
                  <a:ext uri="{FF2B5EF4-FFF2-40B4-BE49-F238E27FC236}">
                    <a16:creationId xmlns:a16="http://schemas.microsoft.com/office/drawing/2014/main" id="{3838EC4D-0F1B-4BF3-914B-4A1D64C6819F}"/>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79" name="Freeform 12">
                  <a:extLst>
                    <a:ext uri="{FF2B5EF4-FFF2-40B4-BE49-F238E27FC236}">
                      <a16:creationId xmlns:a16="http://schemas.microsoft.com/office/drawing/2014/main" id="{7B474845-9012-4B31-875E-4B3E9804CF43}"/>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a:ln>
                      <a:noFill/>
                    </a:ln>
                    <a:solidFill>
                      <a:srgbClr val="211F26"/>
                    </a:solidFill>
                    <a:effectLst/>
                    <a:uLnTx/>
                    <a:uFillTx/>
                    <a:latin typeface="Segoe UI Light"/>
                  </a:endParaRPr>
                </a:p>
              </p:txBody>
            </p:sp>
            <p:sp>
              <p:nvSpPr>
                <p:cNvPr id="80" name="Freeform 13">
                  <a:extLst>
                    <a:ext uri="{FF2B5EF4-FFF2-40B4-BE49-F238E27FC236}">
                      <a16:creationId xmlns:a16="http://schemas.microsoft.com/office/drawing/2014/main" id="{E14393D1-9E25-4FCE-9391-6E2667886349}"/>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a:ln>
                      <a:noFill/>
                    </a:ln>
                    <a:solidFill>
                      <a:srgbClr val="211F26"/>
                    </a:solidFill>
                    <a:effectLst/>
                    <a:uLnTx/>
                    <a:uFillTx/>
                    <a:latin typeface="Segoe UI Light"/>
                  </a:endParaRPr>
                </a:p>
              </p:txBody>
            </p:sp>
            <p:sp>
              <p:nvSpPr>
                <p:cNvPr id="81" name="Freeform 14">
                  <a:extLst>
                    <a:ext uri="{FF2B5EF4-FFF2-40B4-BE49-F238E27FC236}">
                      <a16:creationId xmlns:a16="http://schemas.microsoft.com/office/drawing/2014/main" id="{A2C9156A-0F2A-4A82-8D36-CA023B219B47}"/>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a:ln>
                      <a:noFill/>
                    </a:ln>
                    <a:solidFill>
                      <a:srgbClr val="211F26"/>
                    </a:solidFill>
                    <a:effectLst/>
                    <a:uLnTx/>
                    <a:uFillTx/>
                    <a:latin typeface="Segoe UI Light"/>
                  </a:endParaRPr>
                </a:p>
              </p:txBody>
            </p:sp>
          </p:grpSp>
          <p:sp>
            <p:nvSpPr>
              <p:cNvPr id="78" name="Tekstvak 77">
                <a:extLst>
                  <a:ext uri="{FF2B5EF4-FFF2-40B4-BE49-F238E27FC236}">
                    <a16:creationId xmlns:a16="http://schemas.microsoft.com/office/drawing/2014/main" id="{F8B9C482-407D-4B26-8827-E97F365BA7F9}"/>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Inspiratie</a:t>
                </a:r>
              </a:p>
            </p:txBody>
          </p:sp>
        </p:grpSp>
      </p:grpSp>
      <p:grpSp>
        <p:nvGrpSpPr>
          <p:cNvPr id="139" name="INSTRUCTIE">
            <a:extLst>
              <a:ext uri="{FF2B5EF4-FFF2-40B4-BE49-F238E27FC236}">
                <a16:creationId xmlns:a16="http://schemas.microsoft.com/office/drawing/2014/main" id="{44619840-A1CF-496B-B96B-932D0C92FC98}"/>
              </a:ext>
            </a:extLst>
          </p:cNvPr>
          <p:cNvGrpSpPr/>
          <p:nvPr userDrawn="1"/>
        </p:nvGrpSpPr>
        <p:grpSpPr>
          <a:xfrm>
            <a:off x="-3786437" y="0"/>
            <a:ext cx="3693386" cy="5359349"/>
            <a:chOff x="-3786437" y="0"/>
            <a:chExt cx="3693386" cy="5359349"/>
          </a:xfrm>
        </p:grpSpPr>
        <p:sp>
          <p:nvSpPr>
            <p:cNvPr id="140" name="Rechthoek 139">
              <a:extLst>
                <a:ext uri="{FF2B5EF4-FFF2-40B4-BE49-F238E27FC236}">
                  <a16:creationId xmlns:a16="http://schemas.microsoft.com/office/drawing/2014/main" id="{72D48C9D-9CEA-416C-B613-01E532DDCB69}"/>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141" name="Ovaal 140">
              <a:extLst>
                <a:ext uri="{FF2B5EF4-FFF2-40B4-BE49-F238E27FC236}">
                  <a16:creationId xmlns:a16="http://schemas.microsoft.com/office/drawing/2014/main" id="{97E470DC-5D64-4001-92A1-D72805A96AD2}"/>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42" name="Rechthoek 141">
              <a:extLst>
                <a:ext uri="{FF2B5EF4-FFF2-40B4-BE49-F238E27FC236}">
                  <a16:creationId xmlns:a16="http://schemas.microsoft.com/office/drawing/2014/main" id="{F3C67D65-AE8A-40EA-85F1-9877CBA067D1}"/>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Bullet</a:t>
              </a:r>
            </a:p>
          </p:txBody>
        </p:sp>
        <p:sp>
          <p:nvSpPr>
            <p:cNvPr id="143" name="Ovaal 142">
              <a:extLst>
                <a:ext uri="{FF2B5EF4-FFF2-40B4-BE49-F238E27FC236}">
                  <a16:creationId xmlns:a16="http://schemas.microsoft.com/office/drawing/2014/main" id="{D2C5676D-E1F3-4D64-8D63-2665FEDD72C5}"/>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4" name="Rechthoek 143">
              <a:extLst>
                <a:ext uri="{FF2B5EF4-FFF2-40B4-BE49-F238E27FC236}">
                  <a16:creationId xmlns:a16="http://schemas.microsoft.com/office/drawing/2014/main" id="{A22D288E-7787-45EC-A201-FEF2E9D79ABA}"/>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145" name="Rechthoek 144">
              <a:extLst>
                <a:ext uri="{FF2B5EF4-FFF2-40B4-BE49-F238E27FC236}">
                  <a16:creationId xmlns:a16="http://schemas.microsoft.com/office/drawing/2014/main" id="{0D701902-CC38-4468-A1F6-629208A91BFE}"/>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Sub-bullet #1</a:t>
              </a:r>
            </a:p>
          </p:txBody>
        </p:sp>
        <p:sp>
          <p:nvSpPr>
            <p:cNvPr id="146" name="Ovaal 145">
              <a:extLst>
                <a:ext uri="{FF2B5EF4-FFF2-40B4-BE49-F238E27FC236}">
                  <a16:creationId xmlns:a16="http://schemas.microsoft.com/office/drawing/2014/main" id="{151863A2-CC7A-4AD8-B3E5-8E3B0C0FDC6C}"/>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47" name="Ovaal 146">
              <a:extLst>
                <a:ext uri="{FF2B5EF4-FFF2-40B4-BE49-F238E27FC236}">
                  <a16:creationId xmlns:a16="http://schemas.microsoft.com/office/drawing/2014/main" id="{C0A4E628-4E1A-463A-B9E3-ADDCD22F7E8E}"/>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48" name="Rechthoek 147">
              <a:extLst>
                <a:ext uri="{FF2B5EF4-FFF2-40B4-BE49-F238E27FC236}">
                  <a16:creationId xmlns:a16="http://schemas.microsoft.com/office/drawing/2014/main" id="{1C8E8FDB-86AE-4529-B43B-D0D3052C4205}"/>
                </a:ext>
              </a:extLst>
            </p:cNvPr>
            <p:cNvSpPr/>
            <p:nvPr userDrawn="1"/>
          </p:nvSpPr>
          <p:spPr>
            <a:xfrm>
              <a:off x="-3319415" y="24311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Leestekst</a:t>
              </a:r>
            </a:p>
          </p:txBody>
        </p:sp>
        <p:sp>
          <p:nvSpPr>
            <p:cNvPr id="149" name="Ovaal 148">
              <a:extLst>
                <a:ext uri="{FF2B5EF4-FFF2-40B4-BE49-F238E27FC236}">
                  <a16:creationId xmlns:a16="http://schemas.microsoft.com/office/drawing/2014/main" id="{236F4D04-AAC9-4E7A-BB37-299AF50C5650}"/>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150" name="Rechthoek 149">
              <a:extLst>
                <a:ext uri="{FF2B5EF4-FFF2-40B4-BE49-F238E27FC236}">
                  <a16:creationId xmlns:a16="http://schemas.microsoft.com/office/drawing/2014/main" id="{3997311C-D539-4645-A33D-941C39E6B6B3}"/>
                </a:ext>
              </a:extLst>
            </p:cNvPr>
            <p:cNvSpPr/>
            <p:nvPr userDrawn="1"/>
          </p:nvSpPr>
          <p:spPr>
            <a:xfrm>
              <a:off x="-3319415" y="2722518"/>
              <a:ext cx="2949220" cy="180000"/>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accent2"/>
                  </a:solidFill>
                  <a:effectLst/>
                  <a:uLnTx/>
                  <a:uFillTx/>
                  <a:latin typeface="+mj-lt"/>
                  <a:ea typeface="+mn-ea"/>
                  <a:cs typeface="Calibri" panose="020F0502020204030204" pitchFamily="34" charset="0"/>
                </a:rPr>
                <a:t>Subtitel</a:t>
              </a:r>
            </a:p>
          </p:txBody>
        </p:sp>
        <p:sp>
          <p:nvSpPr>
            <p:cNvPr id="151" name="Ovaal 150">
              <a:extLst>
                <a:ext uri="{FF2B5EF4-FFF2-40B4-BE49-F238E27FC236}">
                  <a16:creationId xmlns:a16="http://schemas.microsoft.com/office/drawing/2014/main" id="{0B730720-D8EE-45D8-8DB8-ADD550C4F504}"/>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152" name="Rechthoek 151">
              <a:extLst>
                <a:ext uri="{FF2B5EF4-FFF2-40B4-BE49-F238E27FC236}">
                  <a16:creationId xmlns:a16="http://schemas.microsoft.com/office/drawing/2014/main" id="{AB385214-278D-42CD-A651-9D8E5EAB6D25}"/>
                </a:ext>
              </a:extLst>
            </p:cNvPr>
            <p:cNvSpPr/>
            <p:nvPr userDrawn="1"/>
          </p:nvSpPr>
          <p:spPr>
            <a:xfrm>
              <a:off x="-3319415" y="299712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Numerieke bullet</a:t>
              </a:r>
            </a:p>
          </p:txBody>
        </p:sp>
        <p:sp>
          <p:nvSpPr>
            <p:cNvPr id="153" name="Ovaal 152">
              <a:extLst>
                <a:ext uri="{FF2B5EF4-FFF2-40B4-BE49-F238E27FC236}">
                  <a16:creationId xmlns:a16="http://schemas.microsoft.com/office/drawing/2014/main" id="{47EDD1FC-1A39-46F3-8A22-95F4B41C2A73}"/>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154" name="Rechthoek 153">
              <a:extLst>
                <a:ext uri="{FF2B5EF4-FFF2-40B4-BE49-F238E27FC236}">
                  <a16:creationId xmlns:a16="http://schemas.microsoft.com/office/drawing/2014/main" id="{EBC9F78E-CDC4-46C7-9AD6-1B54F19B3B15}"/>
                </a:ext>
              </a:extLst>
            </p:cNvPr>
            <p:cNvSpPr/>
            <p:nvPr userDrawn="1"/>
          </p:nvSpPr>
          <p:spPr>
            <a:xfrm>
              <a:off x="-3325830" y="3288516"/>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5"/>
                </a:buClr>
                <a:buSzTx/>
                <a:buFont typeface="+mj-lt"/>
                <a:buAutoNum type="alphaLcPeriod"/>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Alfabetische bullet</a:t>
              </a:r>
            </a:p>
          </p:txBody>
        </p:sp>
        <p:sp>
          <p:nvSpPr>
            <p:cNvPr id="155" name="Ovaal 154">
              <a:extLst>
                <a:ext uri="{FF2B5EF4-FFF2-40B4-BE49-F238E27FC236}">
                  <a16:creationId xmlns:a16="http://schemas.microsoft.com/office/drawing/2014/main" id="{F4053705-933D-4CD8-BB12-49FB5D75AAD4}"/>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156" name="Rechthoek 155">
              <a:extLst>
                <a:ext uri="{FF2B5EF4-FFF2-40B4-BE49-F238E27FC236}">
                  <a16:creationId xmlns:a16="http://schemas.microsoft.com/office/drawing/2014/main" id="{347AEAFA-378B-4004-A2C7-86612D233A29}"/>
                </a:ext>
              </a:extLst>
            </p:cNvPr>
            <p:cNvSpPr/>
            <p:nvPr userDrawn="1"/>
          </p:nvSpPr>
          <p:spPr>
            <a:xfrm>
              <a:off x="-3319415" y="3579903"/>
              <a:ext cx="2949220" cy="180000"/>
            </a:xfrm>
            <a:prstGeom prst="rect">
              <a:avLst/>
            </a:prstGeom>
            <a:noFill/>
            <a:ln w="25400" cap="flat" cmpd="sng" algn="ctr">
              <a:noFill/>
              <a:prstDash val="solid"/>
            </a:ln>
            <a:effectLst/>
          </p:spPr>
          <p:txBody>
            <a:bodyPr lIns="0" tIns="0" rIns="0" bIns="0" rtlCol="0" anchor="ctr"/>
            <a:lstStyle/>
            <a:p>
              <a:pPr marL="450850" marR="0" lvl="0" indent="-18415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Bullet</a:t>
              </a:r>
            </a:p>
          </p:txBody>
        </p:sp>
        <p:sp>
          <p:nvSpPr>
            <p:cNvPr id="157" name="Ovaal 156">
              <a:extLst>
                <a:ext uri="{FF2B5EF4-FFF2-40B4-BE49-F238E27FC236}">
                  <a16:creationId xmlns:a16="http://schemas.microsoft.com/office/drawing/2014/main" id="{6A87BF00-0DFC-487E-BD25-F183A5E06E92}"/>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158" name="Rechthoek 157">
              <a:extLst>
                <a:ext uri="{FF2B5EF4-FFF2-40B4-BE49-F238E27FC236}">
                  <a16:creationId xmlns:a16="http://schemas.microsoft.com/office/drawing/2014/main" id="{582B0EF2-4A08-44E8-A11E-33205A2F670F}"/>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159" name="ICOON_info">
              <a:extLst>
                <a:ext uri="{FF2B5EF4-FFF2-40B4-BE49-F238E27FC236}">
                  <a16:creationId xmlns:a16="http://schemas.microsoft.com/office/drawing/2014/main" id="{15353E6F-0519-4773-973F-BC665D4120EE}"/>
                </a:ext>
              </a:extLst>
            </p:cNvPr>
            <p:cNvGrpSpPr/>
            <p:nvPr userDrawn="1"/>
          </p:nvGrpSpPr>
          <p:grpSpPr>
            <a:xfrm>
              <a:off x="-376736" y="4400186"/>
              <a:ext cx="283685" cy="283685"/>
              <a:chOff x="-510741" y="5913713"/>
              <a:chExt cx="267555" cy="267555"/>
            </a:xfrm>
          </p:grpSpPr>
          <p:sp>
            <p:nvSpPr>
              <p:cNvPr id="203" name="Ovaal 202">
                <a:extLst>
                  <a:ext uri="{FF2B5EF4-FFF2-40B4-BE49-F238E27FC236}">
                    <a16:creationId xmlns:a16="http://schemas.microsoft.com/office/drawing/2014/main" id="{E778F29F-31A0-41D8-BB17-EF01B61CCFF4}"/>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204" name="Graphic 163" descr="Informatie">
                <a:extLst>
                  <a:ext uri="{FF2B5EF4-FFF2-40B4-BE49-F238E27FC236}">
                    <a16:creationId xmlns:a16="http://schemas.microsoft.com/office/drawing/2014/main" id="{BC2BF2C0-C762-406D-8B98-D3457943B505}"/>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160" name="VOORBEELD">
              <a:extLst>
                <a:ext uri="{FF2B5EF4-FFF2-40B4-BE49-F238E27FC236}">
                  <a16:creationId xmlns:a16="http://schemas.microsoft.com/office/drawing/2014/main" id="{9251E340-0495-422A-83BB-0F72D49EB6BF}"/>
                </a:ext>
              </a:extLst>
            </p:cNvPr>
            <p:cNvGrpSpPr/>
            <p:nvPr userDrawn="1"/>
          </p:nvGrpSpPr>
          <p:grpSpPr>
            <a:xfrm>
              <a:off x="-3605171" y="458674"/>
              <a:ext cx="3234311" cy="558875"/>
              <a:chOff x="-3605171" y="458674"/>
              <a:chExt cx="3234311" cy="558875"/>
            </a:xfrm>
          </p:grpSpPr>
          <p:sp>
            <p:nvSpPr>
              <p:cNvPr id="163" name="Rechthoek 162">
                <a:extLst>
                  <a:ext uri="{FF2B5EF4-FFF2-40B4-BE49-F238E27FC236}">
                    <a16:creationId xmlns:a16="http://schemas.microsoft.com/office/drawing/2014/main" id="{5BA1B768-5A4E-4063-907B-9F14B5CDEF15}"/>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164" name="Rechthoek 163">
                <a:extLst>
                  <a:ext uri="{FF2B5EF4-FFF2-40B4-BE49-F238E27FC236}">
                    <a16:creationId xmlns:a16="http://schemas.microsoft.com/office/drawing/2014/main" id="{FCF077FA-4032-4F82-830C-28038B5FE092}"/>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165" name="Groep 164">
                <a:extLst>
                  <a:ext uri="{FF2B5EF4-FFF2-40B4-BE49-F238E27FC236}">
                    <a16:creationId xmlns:a16="http://schemas.microsoft.com/office/drawing/2014/main" id="{573ECC66-8FF2-48C7-8F51-2E85B390197B}"/>
                  </a:ext>
                </a:extLst>
              </p:cNvPr>
              <p:cNvGrpSpPr/>
              <p:nvPr userDrawn="1"/>
            </p:nvGrpSpPr>
            <p:grpSpPr>
              <a:xfrm>
                <a:off x="-3386247" y="830871"/>
                <a:ext cx="139423" cy="109566"/>
                <a:chOff x="-2866744" y="827071"/>
                <a:chExt cx="168701" cy="132575"/>
              </a:xfrm>
            </p:grpSpPr>
            <p:grpSp>
              <p:nvGrpSpPr>
                <p:cNvPr id="196" name="Groep 195">
                  <a:extLst>
                    <a:ext uri="{FF2B5EF4-FFF2-40B4-BE49-F238E27FC236}">
                      <a16:creationId xmlns:a16="http://schemas.microsoft.com/office/drawing/2014/main" id="{2D8FBA8C-840B-4DF6-8726-8C7FAED0E53B}"/>
                    </a:ext>
                  </a:extLst>
                </p:cNvPr>
                <p:cNvGrpSpPr/>
                <p:nvPr userDrawn="1"/>
              </p:nvGrpSpPr>
              <p:grpSpPr>
                <a:xfrm>
                  <a:off x="-2866744" y="827071"/>
                  <a:ext cx="168701" cy="132575"/>
                  <a:chOff x="-2866744" y="827071"/>
                  <a:chExt cx="168701" cy="132575"/>
                </a:xfrm>
              </p:grpSpPr>
              <p:cxnSp>
                <p:nvCxnSpPr>
                  <p:cNvPr id="198" name="Rechte verbindingslijn 197">
                    <a:extLst>
                      <a:ext uri="{FF2B5EF4-FFF2-40B4-BE49-F238E27FC236}">
                        <a16:creationId xmlns:a16="http://schemas.microsoft.com/office/drawing/2014/main" id="{CF29D093-B494-41BA-9F89-3B56F2CFB0B5}"/>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99" name="Rechte verbindingslijn 198">
                    <a:extLst>
                      <a:ext uri="{FF2B5EF4-FFF2-40B4-BE49-F238E27FC236}">
                        <a16:creationId xmlns:a16="http://schemas.microsoft.com/office/drawing/2014/main" id="{15C6A442-D3E0-46CC-872F-051BAFCAE72C}"/>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00" name="Rechte verbindingslijn 199">
                    <a:extLst>
                      <a:ext uri="{FF2B5EF4-FFF2-40B4-BE49-F238E27FC236}">
                        <a16:creationId xmlns:a16="http://schemas.microsoft.com/office/drawing/2014/main" id="{16C3C250-A43B-4152-A41C-FDA69912B1FE}"/>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01" name="Rechte verbindingslijn 200">
                    <a:extLst>
                      <a:ext uri="{FF2B5EF4-FFF2-40B4-BE49-F238E27FC236}">
                        <a16:creationId xmlns:a16="http://schemas.microsoft.com/office/drawing/2014/main" id="{1AC1FF81-D5B1-4B19-8B1F-FB268E600F23}"/>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02" name="Rechte verbindingslijn 201">
                    <a:extLst>
                      <a:ext uri="{FF2B5EF4-FFF2-40B4-BE49-F238E27FC236}">
                        <a16:creationId xmlns:a16="http://schemas.microsoft.com/office/drawing/2014/main" id="{762D0EBA-BDF7-4C57-A1AA-E6B92BB20B12}"/>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97" name="Pijl: rechts 196">
                  <a:extLst>
                    <a:ext uri="{FF2B5EF4-FFF2-40B4-BE49-F238E27FC236}">
                      <a16:creationId xmlns:a16="http://schemas.microsoft.com/office/drawing/2014/main" id="{B2B641BE-A078-44EF-A09B-425119434EFE}"/>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66" name="Groep 165">
                <a:extLst>
                  <a:ext uri="{FF2B5EF4-FFF2-40B4-BE49-F238E27FC236}">
                    <a16:creationId xmlns:a16="http://schemas.microsoft.com/office/drawing/2014/main" id="{C197778C-F22A-4FD2-BF5E-D004B5BD5A9A}"/>
                  </a:ext>
                </a:extLst>
              </p:cNvPr>
              <p:cNvGrpSpPr/>
              <p:nvPr userDrawn="1"/>
            </p:nvGrpSpPr>
            <p:grpSpPr>
              <a:xfrm>
                <a:off x="-3605171" y="830871"/>
                <a:ext cx="139423" cy="109566"/>
                <a:chOff x="-2866744" y="518074"/>
                <a:chExt cx="168701" cy="132575"/>
              </a:xfrm>
            </p:grpSpPr>
            <p:grpSp>
              <p:nvGrpSpPr>
                <p:cNvPr id="189" name="Groep 188">
                  <a:extLst>
                    <a:ext uri="{FF2B5EF4-FFF2-40B4-BE49-F238E27FC236}">
                      <a16:creationId xmlns:a16="http://schemas.microsoft.com/office/drawing/2014/main" id="{CEFB8481-781D-4EEF-A85C-E9445A309C52}"/>
                    </a:ext>
                  </a:extLst>
                </p:cNvPr>
                <p:cNvGrpSpPr/>
                <p:nvPr userDrawn="1"/>
              </p:nvGrpSpPr>
              <p:grpSpPr>
                <a:xfrm>
                  <a:off x="-2866744" y="518074"/>
                  <a:ext cx="168701" cy="132575"/>
                  <a:chOff x="-2866744" y="518074"/>
                  <a:chExt cx="168701" cy="132575"/>
                </a:xfrm>
              </p:grpSpPr>
              <p:cxnSp>
                <p:nvCxnSpPr>
                  <p:cNvPr id="191" name="Rechte verbindingslijn 190">
                    <a:extLst>
                      <a:ext uri="{FF2B5EF4-FFF2-40B4-BE49-F238E27FC236}">
                        <a16:creationId xmlns:a16="http://schemas.microsoft.com/office/drawing/2014/main" id="{FB86AF1F-2FCD-4125-A536-3DA17BB95CB9}"/>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92" name="Rechte verbindingslijn 191">
                    <a:extLst>
                      <a:ext uri="{FF2B5EF4-FFF2-40B4-BE49-F238E27FC236}">
                        <a16:creationId xmlns:a16="http://schemas.microsoft.com/office/drawing/2014/main" id="{4FF9B41C-E362-4EA9-8027-0CCEBAA0DEF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93" name="Rechte verbindingslijn 192">
                    <a:extLst>
                      <a:ext uri="{FF2B5EF4-FFF2-40B4-BE49-F238E27FC236}">
                        <a16:creationId xmlns:a16="http://schemas.microsoft.com/office/drawing/2014/main" id="{1C40C332-1065-47DF-8C3E-7BD34D11DB66}"/>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94" name="Rechte verbindingslijn 193">
                    <a:extLst>
                      <a:ext uri="{FF2B5EF4-FFF2-40B4-BE49-F238E27FC236}">
                        <a16:creationId xmlns:a16="http://schemas.microsoft.com/office/drawing/2014/main" id="{D993E580-E800-464F-81FE-E175798014B6}"/>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95" name="Rechte verbindingslijn 194">
                    <a:extLst>
                      <a:ext uri="{FF2B5EF4-FFF2-40B4-BE49-F238E27FC236}">
                        <a16:creationId xmlns:a16="http://schemas.microsoft.com/office/drawing/2014/main" id="{5328384A-D2BB-4636-BFD3-40DD89EA04A0}"/>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190" name="Pijl: rechts 189">
                  <a:extLst>
                    <a:ext uri="{FF2B5EF4-FFF2-40B4-BE49-F238E27FC236}">
                      <a16:creationId xmlns:a16="http://schemas.microsoft.com/office/drawing/2014/main" id="{6FD3791B-56E9-4979-804F-C4D673237E6D}"/>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167" name="Rechte verbindingslijn 166">
                <a:extLst>
                  <a:ext uri="{FF2B5EF4-FFF2-40B4-BE49-F238E27FC236}">
                    <a16:creationId xmlns:a16="http://schemas.microsoft.com/office/drawing/2014/main" id="{EA622375-7992-4814-9FD2-1624BA165D23}"/>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168" name="Rechte verbindingslijn 167">
                <a:extLst>
                  <a:ext uri="{FF2B5EF4-FFF2-40B4-BE49-F238E27FC236}">
                    <a16:creationId xmlns:a16="http://schemas.microsoft.com/office/drawing/2014/main" id="{E96EA8FA-EFFA-4CDD-ACDE-8B81E157E292}"/>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169" name="Rechthoek 168">
                <a:extLst>
                  <a:ext uri="{FF2B5EF4-FFF2-40B4-BE49-F238E27FC236}">
                    <a16:creationId xmlns:a16="http://schemas.microsoft.com/office/drawing/2014/main" id="{9E8CCF7F-C72F-4919-9BE0-899CD27D3B03}"/>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170" name="Rechthoek 169">
                <a:extLst>
                  <a:ext uri="{FF2B5EF4-FFF2-40B4-BE49-F238E27FC236}">
                    <a16:creationId xmlns:a16="http://schemas.microsoft.com/office/drawing/2014/main" id="{0176143C-8C1B-4AE8-AEC9-743F88B876A5}"/>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171" name="Groep 170">
                <a:extLst>
                  <a:ext uri="{FF2B5EF4-FFF2-40B4-BE49-F238E27FC236}">
                    <a16:creationId xmlns:a16="http://schemas.microsoft.com/office/drawing/2014/main" id="{BBF36451-A4EB-42E8-B231-A4D5D00BD570}"/>
                  </a:ext>
                </a:extLst>
              </p:cNvPr>
              <p:cNvGrpSpPr/>
              <p:nvPr userDrawn="1"/>
            </p:nvGrpSpPr>
            <p:grpSpPr>
              <a:xfrm>
                <a:off x="-2916763" y="769168"/>
                <a:ext cx="268738" cy="248381"/>
                <a:chOff x="-2916763" y="769168"/>
                <a:chExt cx="268738" cy="248381"/>
              </a:xfrm>
            </p:grpSpPr>
            <p:sp>
              <p:nvSpPr>
                <p:cNvPr id="181" name="Rechthoek 180">
                  <a:extLst>
                    <a:ext uri="{FF2B5EF4-FFF2-40B4-BE49-F238E27FC236}">
                      <a16:creationId xmlns:a16="http://schemas.microsoft.com/office/drawing/2014/main" id="{EB5220E1-B611-4F1C-B65E-4FA2200559EE}"/>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182" name="Groep 181">
                  <a:extLst>
                    <a:ext uri="{FF2B5EF4-FFF2-40B4-BE49-F238E27FC236}">
                      <a16:creationId xmlns:a16="http://schemas.microsoft.com/office/drawing/2014/main" id="{885FBE22-01C1-4877-B2F1-0CB8E2286BC4}"/>
                    </a:ext>
                  </a:extLst>
                </p:cNvPr>
                <p:cNvGrpSpPr/>
                <p:nvPr userDrawn="1"/>
              </p:nvGrpSpPr>
              <p:grpSpPr>
                <a:xfrm>
                  <a:off x="-2866744" y="827071"/>
                  <a:ext cx="168701" cy="132575"/>
                  <a:chOff x="-2866744" y="827071"/>
                  <a:chExt cx="168701" cy="132575"/>
                </a:xfrm>
              </p:grpSpPr>
              <p:cxnSp>
                <p:nvCxnSpPr>
                  <p:cNvPr id="184" name="Rechte verbindingslijn 183">
                    <a:extLst>
                      <a:ext uri="{FF2B5EF4-FFF2-40B4-BE49-F238E27FC236}">
                        <a16:creationId xmlns:a16="http://schemas.microsoft.com/office/drawing/2014/main" id="{E414926A-FBB5-44A3-8189-DD13561964B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85" name="Rechte verbindingslijn 184">
                    <a:extLst>
                      <a:ext uri="{FF2B5EF4-FFF2-40B4-BE49-F238E27FC236}">
                        <a16:creationId xmlns:a16="http://schemas.microsoft.com/office/drawing/2014/main" id="{A0400095-B594-45D3-B4A2-96EDEE57315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86" name="Rechte verbindingslijn 185">
                    <a:extLst>
                      <a:ext uri="{FF2B5EF4-FFF2-40B4-BE49-F238E27FC236}">
                        <a16:creationId xmlns:a16="http://schemas.microsoft.com/office/drawing/2014/main" id="{2666B5C9-55B6-43D1-8F4D-C3970CD2BB20}"/>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87" name="Rechte verbindingslijn 186">
                    <a:extLst>
                      <a:ext uri="{FF2B5EF4-FFF2-40B4-BE49-F238E27FC236}">
                        <a16:creationId xmlns:a16="http://schemas.microsoft.com/office/drawing/2014/main" id="{49677824-901F-4F82-B961-CA33EF5DBDA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88" name="Rechte verbindingslijn 187">
                    <a:extLst>
                      <a:ext uri="{FF2B5EF4-FFF2-40B4-BE49-F238E27FC236}">
                        <a16:creationId xmlns:a16="http://schemas.microsoft.com/office/drawing/2014/main" id="{0625A94B-B831-4BE8-BC42-B7952482EAD8}"/>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83" name="Pijl: rechts 182">
                  <a:extLst>
                    <a:ext uri="{FF2B5EF4-FFF2-40B4-BE49-F238E27FC236}">
                      <a16:creationId xmlns:a16="http://schemas.microsoft.com/office/drawing/2014/main" id="{64D195E8-4FA6-45CF-BE46-CB576F71208A}"/>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72" name="Groep 171">
                <a:extLst>
                  <a:ext uri="{FF2B5EF4-FFF2-40B4-BE49-F238E27FC236}">
                    <a16:creationId xmlns:a16="http://schemas.microsoft.com/office/drawing/2014/main" id="{2EBBC818-6416-47BD-A25F-8C63B92F2318}"/>
                  </a:ext>
                </a:extLst>
              </p:cNvPr>
              <p:cNvGrpSpPr/>
              <p:nvPr userDrawn="1"/>
            </p:nvGrpSpPr>
            <p:grpSpPr>
              <a:xfrm>
                <a:off x="-2916763" y="460171"/>
                <a:ext cx="268738" cy="248381"/>
                <a:chOff x="-2916763" y="460171"/>
                <a:chExt cx="268738" cy="248381"/>
              </a:xfrm>
            </p:grpSpPr>
            <p:sp>
              <p:nvSpPr>
                <p:cNvPr id="173" name="Rechthoek 172">
                  <a:extLst>
                    <a:ext uri="{FF2B5EF4-FFF2-40B4-BE49-F238E27FC236}">
                      <a16:creationId xmlns:a16="http://schemas.microsoft.com/office/drawing/2014/main" id="{64D93B4C-24B3-466F-954D-266510CEA53E}"/>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174" name="Groep 173">
                  <a:extLst>
                    <a:ext uri="{FF2B5EF4-FFF2-40B4-BE49-F238E27FC236}">
                      <a16:creationId xmlns:a16="http://schemas.microsoft.com/office/drawing/2014/main" id="{3CB31BB1-B8FC-40F5-8D09-CEF27B3E61BB}"/>
                    </a:ext>
                  </a:extLst>
                </p:cNvPr>
                <p:cNvGrpSpPr/>
                <p:nvPr userDrawn="1"/>
              </p:nvGrpSpPr>
              <p:grpSpPr>
                <a:xfrm>
                  <a:off x="-2866744" y="518074"/>
                  <a:ext cx="168701" cy="132575"/>
                  <a:chOff x="-2866744" y="518074"/>
                  <a:chExt cx="168701" cy="132575"/>
                </a:xfrm>
              </p:grpSpPr>
              <p:cxnSp>
                <p:nvCxnSpPr>
                  <p:cNvPr id="176" name="Rechte verbindingslijn 175">
                    <a:extLst>
                      <a:ext uri="{FF2B5EF4-FFF2-40B4-BE49-F238E27FC236}">
                        <a16:creationId xmlns:a16="http://schemas.microsoft.com/office/drawing/2014/main" id="{074151B7-559D-4A93-BEFA-D25481076625}"/>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77" name="Rechte verbindingslijn 176">
                    <a:extLst>
                      <a:ext uri="{FF2B5EF4-FFF2-40B4-BE49-F238E27FC236}">
                        <a16:creationId xmlns:a16="http://schemas.microsoft.com/office/drawing/2014/main" id="{726364A8-375E-44EB-9296-E5A5D8BC87E2}"/>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78" name="Rechte verbindingslijn 177">
                    <a:extLst>
                      <a:ext uri="{FF2B5EF4-FFF2-40B4-BE49-F238E27FC236}">
                        <a16:creationId xmlns:a16="http://schemas.microsoft.com/office/drawing/2014/main" id="{61F61DF1-BEC8-4E98-B256-0903557FB3B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79" name="Rechte verbindingslijn 178">
                    <a:extLst>
                      <a:ext uri="{FF2B5EF4-FFF2-40B4-BE49-F238E27FC236}">
                        <a16:creationId xmlns:a16="http://schemas.microsoft.com/office/drawing/2014/main" id="{E32255D1-722B-444C-9234-6195466936C7}"/>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80" name="Rechte verbindingslijn 179">
                    <a:extLst>
                      <a:ext uri="{FF2B5EF4-FFF2-40B4-BE49-F238E27FC236}">
                        <a16:creationId xmlns:a16="http://schemas.microsoft.com/office/drawing/2014/main" id="{5F4F8233-5CEE-4CF1-A519-2217EA8E9C54}"/>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175" name="Pijl: rechts 174">
                  <a:extLst>
                    <a:ext uri="{FF2B5EF4-FFF2-40B4-BE49-F238E27FC236}">
                      <a16:creationId xmlns:a16="http://schemas.microsoft.com/office/drawing/2014/main" id="{4B111AA0-E7C3-4F5C-B67D-5F651B95065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161" name="Rechthoek 160">
              <a:extLst>
                <a:ext uri="{FF2B5EF4-FFF2-40B4-BE49-F238E27FC236}">
                  <a16:creationId xmlns:a16="http://schemas.microsoft.com/office/drawing/2014/main" id="{82270AAC-0866-4A16-932B-012380A983E3}"/>
                </a:ext>
              </a:extLst>
            </p:cNvPr>
            <p:cNvSpPr/>
            <p:nvPr userDrawn="1"/>
          </p:nvSpPr>
          <p:spPr>
            <a:xfrm>
              <a:off x="-3319415" y="387792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1" u="none" strike="noStrike" kern="0" cap="none" spc="0" normalizeH="0" baseline="0" noProof="0">
                  <a:ln>
                    <a:noFill/>
                  </a:ln>
                  <a:solidFill>
                    <a:schemeClr val="tx1"/>
                  </a:solidFill>
                  <a:effectLst/>
                  <a:uLnTx/>
                  <a:uFillTx/>
                  <a:latin typeface="Source Sans Pro ExtraLight" panose="020B0303030403020204" pitchFamily="34" charset="0"/>
                  <a:ea typeface="Source Sans Pro ExtraLight" panose="020B0303030403020204" pitchFamily="34" charset="0"/>
                  <a:cs typeface="Calibri" panose="020F0502020204030204" pitchFamily="34" charset="0"/>
                </a:rPr>
                <a:t>Cursief</a:t>
              </a:r>
            </a:p>
          </p:txBody>
        </p:sp>
        <p:sp>
          <p:nvSpPr>
            <p:cNvPr id="162" name="Rechthoek 161">
              <a:extLst>
                <a:ext uri="{FF2B5EF4-FFF2-40B4-BE49-F238E27FC236}">
                  <a16:creationId xmlns:a16="http://schemas.microsoft.com/office/drawing/2014/main" id="{AA3E0BF6-ECF8-4CAA-845E-62A69254A6D0}"/>
                </a:ext>
              </a:extLst>
            </p:cNvPr>
            <p:cNvSpPr/>
            <p:nvPr userDrawn="1"/>
          </p:nvSpPr>
          <p:spPr>
            <a:xfrm>
              <a:off x="-3319415" y="416114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accent1"/>
                  </a:solidFill>
                  <a:effectLst/>
                  <a:uLnTx/>
                  <a:uFillTx/>
                  <a:latin typeface="+mj-lt"/>
                  <a:cs typeface="Calibri" panose="020F0502020204030204" pitchFamily="34" charset="0"/>
                </a:rPr>
                <a:t>Alt. Subtitel</a:t>
              </a:r>
            </a:p>
          </p:txBody>
        </p:sp>
      </p:grpSp>
    </p:spTree>
    <p:extLst>
      <p:ext uri="{BB962C8B-B14F-4D97-AF65-F5344CB8AC3E}">
        <p14:creationId xmlns:p14="http://schemas.microsoft.com/office/powerpoint/2010/main" val="801287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Logo slide #6">
    <p:spTree>
      <p:nvGrpSpPr>
        <p:cNvPr id="1" name=""/>
        <p:cNvGrpSpPr/>
        <p:nvPr/>
      </p:nvGrpSpPr>
      <p:grpSpPr>
        <a:xfrm>
          <a:off x="0" y="0"/>
          <a:ext cx="0" cy="0"/>
          <a:chOff x="0" y="0"/>
          <a:chExt cx="0" cy="0"/>
        </a:xfrm>
      </p:grpSpPr>
      <p:sp>
        <p:nvSpPr>
          <p:cNvPr id="138" name="Graphic 31">
            <a:extLst>
              <a:ext uri="{FF2B5EF4-FFF2-40B4-BE49-F238E27FC236}">
                <a16:creationId xmlns:a16="http://schemas.microsoft.com/office/drawing/2014/main" id="{9BF2D54D-0B52-40E7-B4BB-B42592FC17E0}"/>
              </a:ext>
            </a:extLst>
          </p:cNvPr>
          <p:cNvSpPr>
            <a:spLocks noChangeAspect="1"/>
          </p:cNvSpPr>
          <p:nvPr userDrawn="1"/>
        </p:nvSpPr>
        <p:spPr>
          <a:xfrm rot="5400000" flipV="1">
            <a:off x="2656221" y="-2656221"/>
            <a:ext cx="6900415" cy="12212857"/>
          </a:xfrm>
          <a:custGeom>
            <a:avLst/>
            <a:gdLst>
              <a:gd name="connsiteX0" fmla="*/ 892481 w 5315644"/>
              <a:gd name="connsiteY0" fmla="*/ 0 h 7563811"/>
              <a:gd name="connsiteX1" fmla="*/ 5816 w 5315644"/>
              <a:gd name="connsiteY1" fmla="*/ 3571624 h 7563811"/>
              <a:gd name="connsiteX2" fmla="*/ 747667 w 5315644"/>
              <a:gd name="connsiteY2" fmla="*/ 7563812 h 7563811"/>
              <a:gd name="connsiteX3" fmla="*/ 5315644 w 5315644"/>
              <a:gd name="connsiteY3" fmla="*/ 7563812 h 7563811"/>
              <a:gd name="connsiteX4" fmla="*/ 5315644 w 5315644"/>
              <a:gd name="connsiteY4" fmla="*/ 0 h 7563811"/>
              <a:gd name="connsiteX5" fmla="*/ 892481 w 5315644"/>
              <a:gd name="connsiteY5" fmla="*/ 0 h 7563811"/>
              <a:gd name="connsiteX0" fmla="*/ 892481 w 5315644"/>
              <a:gd name="connsiteY0" fmla="*/ 0 h 7563813"/>
              <a:gd name="connsiteX1" fmla="*/ 5816 w 5315644"/>
              <a:gd name="connsiteY1" fmla="*/ 3571624 h 7563813"/>
              <a:gd name="connsiteX2" fmla="*/ 747667 w 5315644"/>
              <a:gd name="connsiteY2" fmla="*/ 7563812 h 7563813"/>
              <a:gd name="connsiteX3" fmla="*/ 4552322 w 5315644"/>
              <a:gd name="connsiteY3" fmla="*/ 7563813 h 7563813"/>
              <a:gd name="connsiteX4" fmla="*/ 5315644 w 5315644"/>
              <a:gd name="connsiteY4" fmla="*/ 0 h 7563813"/>
              <a:gd name="connsiteX5" fmla="*/ 892481 w 5315644"/>
              <a:gd name="connsiteY5" fmla="*/ 0 h 7563813"/>
              <a:gd name="connsiteX0" fmla="*/ 892481 w 5315644"/>
              <a:gd name="connsiteY0" fmla="*/ 0 h 7563813"/>
              <a:gd name="connsiteX1" fmla="*/ 5816 w 5315644"/>
              <a:gd name="connsiteY1" fmla="*/ 3571624 h 7563813"/>
              <a:gd name="connsiteX2" fmla="*/ 747667 w 5315644"/>
              <a:gd name="connsiteY2" fmla="*/ 7563812 h 7563813"/>
              <a:gd name="connsiteX3" fmla="*/ 4901639 w 5315644"/>
              <a:gd name="connsiteY3" fmla="*/ 7563813 h 7563813"/>
              <a:gd name="connsiteX4" fmla="*/ 5315644 w 5315644"/>
              <a:gd name="connsiteY4" fmla="*/ 0 h 7563813"/>
              <a:gd name="connsiteX5" fmla="*/ 892481 w 5315644"/>
              <a:gd name="connsiteY5" fmla="*/ 0 h 7563813"/>
              <a:gd name="connsiteX0" fmla="*/ 892481 w 4901639"/>
              <a:gd name="connsiteY0" fmla="*/ 0 h 7563813"/>
              <a:gd name="connsiteX1" fmla="*/ 5816 w 4901639"/>
              <a:gd name="connsiteY1" fmla="*/ 3571624 h 7563813"/>
              <a:gd name="connsiteX2" fmla="*/ 747667 w 4901639"/>
              <a:gd name="connsiteY2" fmla="*/ 7563812 h 7563813"/>
              <a:gd name="connsiteX3" fmla="*/ 4901639 w 4901639"/>
              <a:gd name="connsiteY3" fmla="*/ 7563813 h 7563813"/>
              <a:gd name="connsiteX4" fmla="*/ 4565260 w 4901639"/>
              <a:gd name="connsiteY4" fmla="*/ 0 h 7563813"/>
              <a:gd name="connsiteX5" fmla="*/ 892481 w 4901639"/>
              <a:gd name="connsiteY5" fmla="*/ 0 h 7563813"/>
              <a:gd name="connsiteX0" fmla="*/ 892481 w 4901639"/>
              <a:gd name="connsiteY0" fmla="*/ 12938 h 7576751"/>
              <a:gd name="connsiteX1" fmla="*/ 5816 w 4901639"/>
              <a:gd name="connsiteY1" fmla="*/ 3584562 h 7576751"/>
              <a:gd name="connsiteX2" fmla="*/ 747667 w 4901639"/>
              <a:gd name="connsiteY2" fmla="*/ 7576750 h 7576751"/>
              <a:gd name="connsiteX3" fmla="*/ 4901639 w 4901639"/>
              <a:gd name="connsiteY3" fmla="*/ 7576751 h 7576751"/>
              <a:gd name="connsiteX4" fmla="*/ 4901639 w 4901639"/>
              <a:gd name="connsiteY4" fmla="*/ 0 h 7576751"/>
              <a:gd name="connsiteX5" fmla="*/ 892481 w 4901639"/>
              <a:gd name="connsiteY5" fmla="*/ 12938 h 7576751"/>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0 w 4906702"/>
              <a:gd name="connsiteY0" fmla="*/ 823283 h 8379532"/>
              <a:gd name="connsiteX1" fmla="*/ 10879 w 4906702"/>
              <a:gd name="connsiteY1" fmla="*/ 4387343 h 8379532"/>
              <a:gd name="connsiteX2" fmla="*/ 752730 w 4906702"/>
              <a:gd name="connsiteY2" fmla="*/ 8379531 h 8379532"/>
              <a:gd name="connsiteX3" fmla="*/ 4906702 w 4906702"/>
              <a:gd name="connsiteY3" fmla="*/ 8379532 h 8379532"/>
              <a:gd name="connsiteX4" fmla="*/ 4906702 w 4906702"/>
              <a:gd name="connsiteY4" fmla="*/ 802781 h 8379532"/>
              <a:gd name="connsiteX5" fmla="*/ 0 w 4906702"/>
              <a:gd name="connsiteY5" fmla="*/ 823283 h 8379532"/>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147214 w 4923206"/>
              <a:gd name="connsiteY0" fmla="*/ 179342 h 7576751"/>
              <a:gd name="connsiteX1" fmla="*/ 27383 w 4923206"/>
              <a:gd name="connsiteY1" fmla="*/ 3584562 h 7576751"/>
              <a:gd name="connsiteX2" fmla="*/ 769234 w 4923206"/>
              <a:gd name="connsiteY2" fmla="*/ 7576750 h 7576751"/>
              <a:gd name="connsiteX3" fmla="*/ 4923206 w 4923206"/>
              <a:gd name="connsiteY3" fmla="*/ 7576751 h 7576751"/>
              <a:gd name="connsiteX4" fmla="*/ 4923206 w 4923206"/>
              <a:gd name="connsiteY4" fmla="*/ 0 h 7576751"/>
              <a:gd name="connsiteX5" fmla="*/ 147214 w 4923206"/>
              <a:gd name="connsiteY5" fmla="*/ 179342 h 7576751"/>
              <a:gd name="connsiteX0" fmla="*/ 42213 w 4957629"/>
              <a:gd name="connsiteY0" fmla="*/ 5373 h 7576751"/>
              <a:gd name="connsiteX1" fmla="*/ 61806 w 4957629"/>
              <a:gd name="connsiteY1" fmla="*/ 3584562 h 7576751"/>
              <a:gd name="connsiteX2" fmla="*/ 803657 w 4957629"/>
              <a:gd name="connsiteY2" fmla="*/ 7576750 h 7576751"/>
              <a:gd name="connsiteX3" fmla="*/ 4957629 w 4957629"/>
              <a:gd name="connsiteY3" fmla="*/ 7576751 h 7576751"/>
              <a:gd name="connsiteX4" fmla="*/ 4957629 w 4957629"/>
              <a:gd name="connsiteY4" fmla="*/ 0 h 7576751"/>
              <a:gd name="connsiteX5" fmla="*/ 42213 w 4957629"/>
              <a:gd name="connsiteY5" fmla="*/ 5373 h 7576751"/>
              <a:gd name="connsiteX0" fmla="*/ 19358 w 4934774"/>
              <a:gd name="connsiteY0" fmla="*/ 5373 h 7576751"/>
              <a:gd name="connsiteX1" fmla="*/ 38951 w 4934774"/>
              <a:gd name="connsiteY1" fmla="*/ 3584562 h 7576751"/>
              <a:gd name="connsiteX2" fmla="*/ 780802 w 4934774"/>
              <a:gd name="connsiteY2" fmla="*/ 7576750 h 7576751"/>
              <a:gd name="connsiteX3" fmla="*/ 4934774 w 4934774"/>
              <a:gd name="connsiteY3" fmla="*/ 7576751 h 7576751"/>
              <a:gd name="connsiteX4" fmla="*/ 4934774 w 4934774"/>
              <a:gd name="connsiteY4" fmla="*/ 0 h 7576751"/>
              <a:gd name="connsiteX5" fmla="*/ 19358 w 4934774"/>
              <a:gd name="connsiteY5" fmla="*/ 5373 h 7576751"/>
              <a:gd name="connsiteX0" fmla="*/ 0 w 4915416"/>
              <a:gd name="connsiteY0" fmla="*/ 5373 h 7576751"/>
              <a:gd name="connsiteX1" fmla="*/ 19593 w 4915416"/>
              <a:gd name="connsiteY1" fmla="*/ 3584562 h 7576751"/>
              <a:gd name="connsiteX2" fmla="*/ 761444 w 4915416"/>
              <a:gd name="connsiteY2" fmla="*/ 7576750 h 7576751"/>
              <a:gd name="connsiteX3" fmla="*/ 4915416 w 4915416"/>
              <a:gd name="connsiteY3" fmla="*/ 7576751 h 7576751"/>
              <a:gd name="connsiteX4" fmla="*/ 4915416 w 4915416"/>
              <a:gd name="connsiteY4" fmla="*/ 0 h 7576751"/>
              <a:gd name="connsiteX5" fmla="*/ 0 w 4915416"/>
              <a:gd name="connsiteY5" fmla="*/ 5373 h 7576751"/>
              <a:gd name="connsiteX0" fmla="*/ 0 w 4915416"/>
              <a:gd name="connsiteY0" fmla="*/ 5373 h 7576751"/>
              <a:gd name="connsiteX1" fmla="*/ 19593 w 4915416"/>
              <a:gd name="connsiteY1" fmla="*/ 3584562 h 7576751"/>
              <a:gd name="connsiteX2" fmla="*/ 761444 w 4915416"/>
              <a:gd name="connsiteY2" fmla="*/ 7576750 h 7576751"/>
              <a:gd name="connsiteX3" fmla="*/ 4915416 w 4915416"/>
              <a:gd name="connsiteY3" fmla="*/ 7576751 h 7576751"/>
              <a:gd name="connsiteX4" fmla="*/ 4915416 w 4915416"/>
              <a:gd name="connsiteY4" fmla="*/ 0 h 7576751"/>
              <a:gd name="connsiteX5" fmla="*/ 0 w 4915416"/>
              <a:gd name="connsiteY5" fmla="*/ 5373 h 7576751"/>
              <a:gd name="connsiteX0" fmla="*/ 369366 w 5284782"/>
              <a:gd name="connsiteY0" fmla="*/ 266522 h 7837900"/>
              <a:gd name="connsiteX1" fmla="*/ 362817 w 5284782"/>
              <a:gd name="connsiteY1" fmla="*/ 3845711 h 7837900"/>
              <a:gd name="connsiteX2" fmla="*/ 1130810 w 5284782"/>
              <a:gd name="connsiteY2" fmla="*/ 7837899 h 7837900"/>
              <a:gd name="connsiteX3" fmla="*/ 5284782 w 5284782"/>
              <a:gd name="connsiteY3" fmla="*/ 7837900 h 7837900"/>
              <a:gd name="connsiteX4" fmla="*/ 5284782 w 5284782"/>
              <a:gd name="connsiteY4" fmla="*/ 261149 h 7837900"/>
              <a:gd name="connsiteX5" fmla="*/ 369366 w 5284782"/>
              <a:gd name="connsiteY5" fmla="*/ 266522 h 7837900"/>
              <a:gd name="connsiteX0" fmla="*/ 16535 w 4931951"/>
              <a:gd name="connsiteY0" fmla="*/ 5373 h 7576751"/>
              <a:gd name="connsiteX1" fmla="*/ 9986 w 4931951"/>
              <a:gd name="connsiteY1" fmla="*/ 3584562 h 7576751"/>
              <a:gd name="connsiteX2" fmla="*/ 777979 w 4931951"/>
              <a:gd name="connsiteY2" fmla="*/ 7576750 h 7576751"/>
              <a:gd name="connsiteX3" fmla="*/ 4931951 w 4931951"/>
              <a:gd name="connsiteY3" fmla="*/ 7576751 h 7576751"/>
              <a:gd name="connsiteX4" fmla="*/ 4931951 w 4931951"/>
              <a:gd name="connsiteY4" fmla="*/ 0 h 7576751"/>
              <a:gd name="connsiteX5" fmla="*/ 16535 w 4931951"/>
              <a:gd name="connsiteY5" fmla="*/ 5373 h 757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1951" h="7576751">
                <a:moveTo>
                  <a:pt x="16535" y="5373"/>
                </a:moveTo>
                <a:cubicBezTo>
                  <a:pt x="-5007" y="4000"/>
                  <a:pt x="-3639" y="2292410"/>
                  <a:pt x="9986" y="3584562"/>
                </a:cubicBezTo>
                <a:cubicBezTo>
                  <a:pt x="23611" y="4876714"/>
                  <a:pt x="882144" y="6160044"/>
                  <a:pt x="777979" y="7576750"/>
                </a:cubicBezTo>
                <a:lnTo>
                  <a:pt x="4931951" y="7576751"/>
                </a:lnTo>
                <a:lnTo>
                  <a:pt x="4931951" y="0"/>
                </a:lnTo>
                <a:lnTo>
                  <a:pt x="16535" y="5373"/>
                </a:lnTo>
                <a:close/>
              </a:path>
            </a:pathLst>
          </a:custGeom>
          <a:solidFill>
            <a:srgbClr val="E5DDE8">
              <a:alpha val="25354"/>
            </a:srgbClr>
          </a:solidFill>
          <a:ln w="12692" cap="flat">
            <a:noFill/>
            <a:prstDash val="solid"/>
            <a:miter/>
          </a:ln>
        </p:spPr>
        <p:txBody>
          <a:bodyPr rtlCol="0" anchor="ctr"/>
          <a:lstStyle/>
          <a:p>
            <a:endParaRPr lang="nl-NL" sz="1633"/>
          </a:p>
        </p:txBody>
      </p:sp>
      <p:sp>
        <p:nvSpPr>
          <p:cNvPr id="5" name="Tekstvak 4"/>
          <p:cNvSpPr txBox="1"/>
          <p:nvPr userDrawn="1"/>
        </p:nvSpPr>
        <p:spPr>
          <a:xfrm>
            <a:off x="0" y="-662299"/>
            <a:ext cx="12192000" cy="461665"/>
          </a:xfrm>
          <a:prstGeom prst="rect">
            <a:avLst/>
          </a:prstGeom>
          <a:noFill/>
        </p:spPr>
        <p:txBody>
          <a:bodyPr wrap="square" rtlCol="0">
            <a:spAutoFit/>
          </a:bodyPr>
          <a:lstStyle/>
          <a:p>
            <a:pPr algn="ctr"/>
            <a:r>
              <a:rPr lang="nl-NL" sz="2400" b="0" spc="50" baseline="0">
                <a:solidFill>
                  <a:schemeClr val="accent2"/>
                </a:solidFill>
                <a:latin typeface="+mj-lt"/>
                <a:cs typeface="Calibri" panose="020F0502020204030204" pitchFamily="34" charset="0"/>
              </a:rPr>
              <a:t>Logo slide</a:t>
            </a:r>
          </a:p>
        </p:txBody>
      </p:sp>
      <p:sp>
        <p:nvSpPr>
          <p:cNvPr id="3" name="Titel 2">
            <a:extLst>
              <a:ext uri="{FF2B5EF4-FFF2-40B4-BE49-F238E27FC236}">
                <a16:creationId xmlns:a16="http://schemas.microsoft.com/office/drawing/2014/main" id="{9C75EC70-7F42-4BDA-A7A4-1B42B53FCE8E}"/>
              </a:ext>
            </a:extLst>
          </p:cNvPr>
          <p:cNvSpPr>
            <a:spLocks noGrp="1"/>
          </p:cNvSpPr>
          <p:nvPr>
            <p:ph type="title" hasCustomPrompt="1"/>
          </p:nvPr>
        </p:nvSpPr>
        <p:spPr>
          <a:xfrm>
            <a:off x="801956" y="283901"/>
            <a:ext cx="5404724" cy="552906"/>
          </a:xfrm>
        </p:spPr>
        <p:txBody>
          <a:bodyPr/>
          <a:lstStyle>
            <a:lvl1pPr>
              <a:defRPr/>
            </a:lvl1pPr>
          </a:lstStyle>
          <a:p>
            <a:r>
              <a:rPr lang="nl-NL"/>
              <a:t>Plaats hier een titel</a:t>
            </a:r>
          </a:p>
        </p:txBody>
      </p:sp>
      <p:sp>
        <p:nvSpPr>
          <p:cNvPr id="12" name="Tijdelijke aanduiding voor verticale tekst 2">
            <a:extLst>
              <a:ext uri="{FF2B5EF4-FFF2-40B4-BE49-F238E27FC236}">
                <a16:creationId xmlns:a16="http://schemas.microsoft.com/office/drawing/2014/main" id="{EF7AF3FF-C1B3-47AD-9EAA-88B850FFEB71}"/>
              </a:ext>
            </a:extLst>
          </p:cNvPr>
          <p:cNvSpPr>
            <a:spLocks noGrp="1"/>
          </p:cNvSpPr>
          <p:nvPr>
            <p:ph type="body" orient="vert" idx="1" hasCustomPrompt="1"/>
          </p:nvPr>
        </p:nvSpPr>
        <p:spPr>
          <a:xfrm>
            <a:off x="833331" y="2211503"/>
            <a:ext cx="2885893" cy="1690400"/>
          </a:xfrm>
        </p:spPr>
        <p:txBody>
          <a:bodyPr vert="horz" lIns="0" tIns="0" rIns="0" bIns="0"/>
          <a:lstStyle>
            <a:lvl1pPr>
              <a:defRPr/>
            </a:lvl1pPr>
            <a:lvl2pPr>
              <a:defRPr/>
            </a:lvl2pPr>
            <a:lvl3pPr>
              <a:defRPr/>
            </a:lvl3pPr>
            <a:lvl4pPr>
              <a:defRPr/>
            </a:lvl4pPr>
            <a:lvl5pPr marL="0" indent="0">
              <a:buNone/>
              <a:defRPr/>
            </a:lvl5pPr>
            <a:lvl6pPr>
              <a:defRPr/>
            </a:lvl6pPr>
            <a:lvl7pPr>
              <a:defRPr/>
            </a:lvl7pPr>
            <a:lvl8pPr>
              <a:defRPr/>
            </a:lvl8pPr>
            <a:lvl9pPr>
              <a:defRPr/>
            </a:lvl9pPr>
          </a:lstStyle>
          <a:p>
            <a:pPr lvl="0"/>
            <a:r>
              <a:rPr lang="nl-NL"/>
              <a:t>Informatie</a:t>
            </a:r>
          </a:p>
        </p:txBody>
      </p:sp>
      <p:sp>
        <p:nvSpPr>
          <p:cNvPr id="13" name="Tijdelijke aanduiding voor verticale tekst 2">
            <a:extLst>
              <a:ext uri="{FF2B5EF4-FFF2-40B4-BE49-F238E27FC236}">
                <a16:creationId xmlns:a16="http://schemas.microsoft.com/office/drawing/2014/main" id="{6BD8F974-554A-443F-97C9-B902344D858B}"/>
              </a:ext>
            </a:extLst>
          </p:cNvPr>
          <p:cNvSpPr>
            <a:spLocks noGrp="1"/>
          </p:cNvSpPr>
          <p:nvPr>
            <p:ph type="body" orient="vert" idx="30" hasCustomPrompt="1"/>
          </p:nvPr>
        </p:nvSpPr>
        <p:spPr>
          <a:xfrm>
            <a:off x="833331" y="1943034"/>
            <a:ext cx="2885893" cy="268469"/>
          </a:xfrm>
        </p:spPr>
        <p:txBody>
          <a:bodyPr vert="horz" lIns="0" tIns="0" rIns="0" bIns="0"/>
          <a:lstStyle>
            <a:lvl1pPr marL="0" indent="0">
              <a:buNone/>
              <a:defRPr b="1"/>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sp>
        <p:nvSpPr>
          <p:cNvPr id="34" name="Tijdelijke aanduiding voor verticale tekst 2">
            <a:extLst>
              <a:ext uri="{FF2B5EF4-FFF2-40B4-BE49-F238E27FC236}">
                <a16:creationId xmlns:a16="http://schemas.microsoft.com/office/drawing/2014/main" id="{1564CBB9-C6B3-42D6-AB97-D30AD6AA5577}"/>
              </a:ext>
            </a:extLst>
          </p:cNvPr>
          <p:cNvSpPr>
            <a:spLocks noGrp="1"/>
          </p:cNvSpPr>
          <p:nvPr>
            <p:ph type="body" orient="vert" idx="33" hasCustomPrompt="1"/>
          </p:nvPr>
        </p:nvSpPr>
        <p:spPr>
          <a:xfrm>
            <a:off x="4718231" y="2211503"/>
            <a:ext cx="2885893" cy="1690400"/>
          </a:xfrm>
        </p:spPr>
        <p:txBody>
          <a:bodyPr vert="horz" lIns="0" tIns="0" rIns="0" bIns="0"/>
          <a:lstStyle>
            <a:lvl1pPr>
              <a:defRPr/>
            </a:lvl1pPr>
            <a:lvl2pPr>
              <a:defRPr/>
            </a:lvl2pPr>
            <a:lvl3pPr>
              <a:defRPr/>
            </a:lvl3pPr>
            <a:lvl4pPr>
              <a:defRPr/>
            </a:lvl4pPr>
            <a:lvl5pPr marL="0" indent="0">
              <a:buNone/>
              <a:defRPr/>
            </a:lvl5pPr>
            <a:lvl6pPr>
              <a:defRPr/>
            </a:lvl6pPr>
            <a:lvl7pPr>
              <a:defRPr/>
            </a:lvl7pPr>
            <a:lvl8pPr>
              <a:defRPr/>
            </a:lvl8pPr>
            <a:lvl9pPr>
              <a:defRPr/>
            </a:lvl9pPr>
          </a:lstStyle>
          <a:p>
            <a:pPr lvl="0"/>
            <a:r>
              <a:rPr lang="nl-NL"/>
              <a:t>Informatie</a:t>
            </a:r>
          </a:p>
        </p:txBody>
      </p:sp>
      <p:sp>
        <p:nvSpPr>
          <p:cNvPr id="58" name="Tijdelijke aanduiding voor verticale tekst 2">
            <a:extLst>
              <a:ext uri="{FF2B5EF4-FFF2-40B4-BE49-F238E27FC236}">
                <a16:creationId xmlns:a16="http://schemas.microsoft.com/office/drawing/2014/main" id="{2A5AA1DC-BE64-4900-93E1-324287208AE4}"/>
              </a:ext>
            </a:extLst>
          </p:cNvPr>
          <p:cNvSpPr>
            <a:spLocks noGrp="1"/>
          </p:cNvSpPr>
          <p:nvPr>
            <p:ph type="body" orient="vert" idx="41" hasCustomPrompt="1"/>
          </p:nvPr>
        </p:nvSpPr>
        <p:spPr>
          <a:xfrm>
            <a:off x="833332" y="4800505"/>
            <a:ext cx="2873584" cy="1691805"/>
          </a:xfrm>
        </p:spPr>
        <p:txBody>
          <a:bodyPr vert="horz" lIns="0" tIns="0" rIns="0" bIns="0"/>
          <a:lstStyle>
            <a:lvl1pPr>
              <a:defRPr/>
            </a:lvl1pPr>
            <a:lvl2pPr>
              <a:defRPr/>
            </a:lvl2pPr>
            <a:lvl3pPr>
              <a:defRPr/>
            </a:lvl3pPr>
            <a:lvl4pPr>
              <a:defRPr/>
            </a:lvl4pPr>
            <a:lvl5pPr marL="0" indent="0">
              <a:buNone/>
              <a:defRPr/>
            </a:lvl5pPr>
            <a:lvl6pPr>
              <a:defRPr/>
            </a:lvl6pPr>
            <a:lvl7pPr>
              <a:defRPr/>
            </a:lvl7pPr>
            <a:lvl8pPr>
              <a:defRPr/>
            </a:lvl8pPr>
            <a:lvl9pPr>
              <a:defRPr/>
            </a:lvl9pPr>
          </a:lstStyle>
          <a:p>
            <a:pPr lvl="0"/>
            <a:r>
              <a:rPr lang="nl-NL"/>
              <a:t>Informatie</a:t>
            </a:r>
          </a:p>
        </p:txBody>
      </p:sp>
      <p:sp>
        <p:nvSpPr>
          <p:cNvPr id="59" name="Tijdelijke aanduiding voor verticale tekst 2">
            <a:extLst>
              <a:ext uri="{FF2B5EF4-FFF2-40B4-BE49-F238E27FC236}">
                <a16:creationId xmlns:a16="http://schemas.microsoft.com/office/drawing/2014/main" id="{D0305FB1-E0B6-4744-A139-C6B1CAF533A6}"/>
              </a:ext>
            </a:extLst>
          </p:cNvPr>
          <p:cNvSpPr>
            <a:spLocks noGrp="1"/>
          </p:cNvSpPr>
          <p:nvPr>
            <p:ph type="body" orient="vert" idx="42" hasCustomPrompt="1"/>
          </p:nvPr>
        </p:nvSpPr>
        <p:spPr>
          <a:xfrm>
            <a:off x="833332" y="4532037"/>
            <a:ext cx="2873584" cy="268468"/>
          </a:xfrm>
        </p:spPr>
        <p:txBody>
          <a:bodyPr vert="horz" lIns="0" tIns="0" rIns="0" bIns="0"/>
          <a:lstStyle>
            <a:lvl1pPr marL="0" indent="0">
              <a:buNone/>
              <a:defRPr b="1"/>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sp>
        <p:nvSpPr>
          <p:cNvPr id="66" name="Tijdelijke aanduiding voor verticale tekst 2">
            <a:extLst>
              <a:ext uri="{FF2B5EF4-FFF2-40B4-BE49-F238E27FC236}">
                <a16:creationId xmlns:a16="http://schemas.microsoft.com/office/drawing/2014/main" id="{45D1BA74-1327-44DC-A126-2E8D7FDA0D76}"/>
              </a:ext>
            </a:extLst>
          </p:cNvPr>
          <p:cNvSpPr>
            <a:spLocks noGrp="1"/>
          </p:cNvSpPr>
          <p:nvPr>
            <p:ph type="body" orient="vert" idx="44" hasCustomPrompt="1"/>
          </p:nvPr>
        </p:nvSpPr>
        <p:spPr>
          <a:xfrm>
            <a:off x="4705923" y="4800505"/>
            <a:ext cx="2873584" cy="1691805"/>
          </a:xfrm>
        </p:spPr>
        <p:txBody>
          <a:bodyPr vert="horz" lIns="0" tIns="0" rIns="0" bIns="0"/>
          <a:lstStyle>
            <a:lvl1pPr>
              <a:defRPr/>
            </a:lvl1pPr>
            <a:lvl2pPr>
              <a:defRPr/>
            </a:lvl2pPr>
            <a:lvl3pPr>
              <a:defRPr/>
            </a:lvl3pPr>
            <a:lvl4pPr>
              <a:defRPr/>
            </a:lvl4pPr>
            <a:lvl5pPr marL="0" indent="0">
              <a:buNone/>
              <a:defRPr/>
            </a:lvl5pPr>
            <a:lvl6pPr>
              <a:defRPr/>
            </a:lvl6pPr>
            <a:lvl7pPr>
              <a:defRPr/>
            </a:lvl7pPr>
            <a:lvl8pPr>
              <a:defRPr/>
            </a:lvl8pPr>
            <a:lvl9pPr>
              <a:defRPr/>
            </a:lvl9pPr>
          </a:lstStyle>
          <a:p>
            <a:pPr lvl="0"/>
            <a:r>
              <a:rPr lang="nl-NL"/>
              <a:t>Informatie</a:t>
            </a:r>
          </a:p>
        </p:txBody>
      </p:sp>
      <p:sp>
        <p:nvSpPr>
          <p:cNvPr id="67" name="Tijdelijke aanduiding voor verticale tekst 2">
            <a:extLst>
              <a:ext uri="{FF2B5EF4-FFF2-40B4-BE49-F238E27FC236}">
                <a16:creationId xmlns:a16="http://schemas.microsoft.com/office/drawing/2014/main" id="{4D25CFD4-7426-41A2-AE61-CB42D1C7A416}"/>
              </a:ext>
            </a:extLst>
          </p:cNvPr>
          <p:cNvSpPr>
            <a:spLocks noGrp="1"/>
          </p:cNvSpPr>
          <p:nvPr>
            <p:ph type="body" orient="vert" idx="45" hasCustomPrompt="1"/>
          </p:nvPr>
        </p:nvSpPr>
        <p:spPr>
          <a:xfrm>
            <a:off x="4705923" y="4532037"/>
            <a:ext cx="2873584" cy="268468"/>
          </a:xfrm>
        </p:spPr>
        <p:txBody>
          <a:bodyPr vert="horz" lIns="0" tIns="0" rIns="0" bIns="0"/>
          <a:lstStyle>
            <a:lvl1pPr marL="0" indent="0">
              <a:buNone/>
              <a:defRPr b="1"/>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sp>
        <p:nvSpPr>
          <p:cNvPr id="51" name="Tijdelijke aanduiding voor verticale tekst 2">
            <a:extLst>
              <a:ext uri="{FF2B5EF4-FFF2-40B4-BE49-F238E27FC236}">
                <a16:creationId xmlns:a16="http://schemas.microsoft.com/office/drawing/2014/main" id="{706EF24E-99FD-44DC-97C6-1732E0209814}"/>
              </a:ext>
            </a:extLst>
          </p:cNvPr>
          <p:cNvSpPr>
            <a:spLocks noGrp="1"/>
          </p:cNvSpPr>
          <p:nvPr>
            <p:ph type="body" orient="vert" idx="46" hasCustomPrompt="1"/>
          </p:nvPr>
        </p:nvSpPr>
        <p:spPr>
          <a:xfrm>
            <a:off x="4718231" y="1943034"/>
            <a:ext cx="2885893" cy="268469"/>
          </a:xfrm>
        </p:spPr>
        <p:txBody>
          <a:bodyPr vert="horz" lIns="0" tIns="0" rIns="0" bIns="0"/>
          <a:lstStyle>
            <a:lvl1pPr marL="0" indent="0">
              <a:buNone/>
              <a:defRPr b="1"/>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sp>
        <p:nvSpPr>
          <p:cNvPr id="52" name="Tijdelijke aanduiding voor afbeelding 51">
            <a:extLst>
              <a:ext uri="{FF2B5EF4-FFF2-40B4-BE49-F238E27FC236}">
                <a16:creationId xmlns:a16="http://schemas.microsoft.com/office/drawing/2014/main" id="{C26D77FB-C095-414B-A480-C84CF241CB7E}"/>
              </a:ext>
            </a:extLst>
          </p:cNvPr>
          <p:cNvSpPr>
            <a:spLocks noGrp="1"/>
          </p:cNvSpPr>
          <p:nvPr>
            <p:ph type="pic" sz="quarter" idx="26" hasCustomPrompt="1"/>
          </p:nvPr>
        </p:nvSpPr>
        <p:spPr>
          <a:xfrm>
            <a:off x="1633845" y="3966295"/>
            <a:ext cx="1246982"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53" name="Tijdelijke aanduiding voor afbeelding 52">
            <a:extLst>
              <a:ext uri="{FF2B5EF4-FFF2-40B4-BE49-F238E27FC236}">
                <a16:creationId xmlns:a16="http://schemas.microsoft.com/office/drawing/2014/main" id="{6901C54D-3D62-49D8-BB3B-517854202826}"/>
              </a:ext>
            </a:extLst>
          </p:cNvPr>
          <p:cNvSpPr>
            <a:spLocks noGrp="1"/>
          </p:cNvSpPr>
          <p:nvPr>
            <p:ph type="pic" sz="quarter" idx="47" hasCustomPrompt="1"/>
          </p:nvPr>
        </p:nvSpPr>
        <p:spPr>
          <a:xfrm>
            <a:off x="5513715" y="3966295"/>
            <a:ext cx="1246982"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54" name="Tijdelijke aanduiding voor afbeelding 53">
            <a:extLst>
              <a:ext uri="{FF2B5EF4-FFF2-40B4-BE49-F238E27FC236}">
                <a16:creationId xmlns:a16="http://schemas.microsoft.com/office/drawing/2014/main" id="{6C773BA7-9D86-4FCA-ACEA-2122BE19F1B3}"/>
              </a:ext>
            </a:extLst>
          </p:cNvPr>
          <p:cNvSpPr>
            <a:spLocks noGrp="1"/>
          </p:cNvSpPr>
          <p:nvPr>
            <p:ph type="pic" sz="quarter" idx="48" hasCustomPrompt="1"/>
          </p:nvPr>
        </p:nvSpPr>
        <p:spPr>
          <a:xfrm>
            <a:off x="1633845" y="1377292"/>
            <a:ext cx="1246982"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55" name="Tijdelijke aanduiding voor afbeelding 54">
            <a:extLst>
              <a:ext uri="{FF2B5EF4-FFF2-40B4-BE49-F238E27FC236}">
                <a16:creationId xmlns:a16="http://schemas.microsoft.com/office/drawing/2014/main" id="{FF08CFB9-2CE5-4FAE-8E52-68C04A02AED1}"/>
              </a:ext>
            </a:extLst>
          </p:cNvPr>
          <p:cNvSpPr>
            <a:spLocks noGrp="1"/>
          </p:cNvSpPr>
          <p:nvPr>
            <p:ph type="pic" sz="quarter" idx="49" hasCustomPrompt="1"/>
          </p:nvPr>
        </p:nvSpPr>
        <p:spPr>
          <a:xfrm>
            <a:off x="5513715" y="1377292"/>
            <a:ext cx="1246982"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grpSp>
        <p:nvGrpSpPr>
          <p:cNvPr id="56" name="INSTRUCTIE">
            <a:extLst>
              <a:ext uri="{FF2B5EF4-FFF2-40B4-BE49-F238E27FC236}">
                <a16:creationId xmlns:a16="http://schemas.microsoft.com/office/drawing/2014/main" id="{B20B710B-EC7D-4706-89C2-904F7219140E}"/>
              </a:ext>
            </a:extLst>
          </p:cNvPr>
          <p:cNvGrpSpPr/>
          <p:nvPr userDrawn="1"/>
        </p:nvGrpSpPr>
        <p:grpSpPr>
          <a:xfrm>
            <a:off x="12377595" y="0"/>
            <a:ext cx="3693386" cy="6769481"/>
            <a:chOff x="-3786437" y="0"/>
            <a:chExt cx="3693386" cy="6769481"/>
          </a:xfrm>
        </p:grpSpPr>
        <p:sp>
          <p:nvSpPr>
            <p:cNvPr id="57" name="Rechthoek 56">
              <a:extLst>
                <a:ext uri="{FF2B5EF4-FFF2-40B4-BE49-F238E27FC236}">
                  <a16:creationId xmlns:a16="http://schemas.microsoft.com/office/drawing/2014/main" id="{04D08CF6-3CD5-46A7-937D-539C7A30757E}"/>
                </a:ext>
              </a:extLst>
            </p:cNvPr>
            <p:cNvSpPr/>
            <p:nvPr userDrawn="1"/>
          </p:nvSpPr>
          <p:spPr>
            <a:xfrm>
              <a:off x="-3786437" y="5941481"/>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b="1" cap="all" baseline="0" noProof="0">
                  <a:solidFill>
                    <a:srgbClr val="211F26"/>
                  </a:solidFill>
                  <a:latin typeface="Calibri" panose="020F0502020204030204" pitchFamily="34" charset="0"/>
                  <a:cs typeface="Calibri" panose="020F0502020204030204" pitchFamily="34" charset="0"/>
                </a:rPr>
              </a:br>
              <a:r>
                <a:rPr lang="nl-NL" sz="1200" kern="1200" cap="none" baseline="0" noProof="0">
                  <a:solidFill>
                    <a:srgbClr val="211F26"/>
                  </a:solidFill>
                  <a:latin typeface="Calibri" panose="020F0502020204030204" pitchFamily="34" charset="0"/>
                  <a:ea typeface="+mn-ea"/>
                  <a:cs typeface="Calibri" panose="020F0502020204030204" pitchFamily="34" charset="0"/>
                </a:rPr>
                <a:t>Ga naar de tab</a:t>
              </a:r>
              <a:r>
                <a:rPr lang="nl-NL" sz="1200" b="1" cap="all" baseline="0" noProof="0">
                  <a:solidFill>
                    <a:srgbClr val="211F26"/>
                  </a:solidFill>
                  <a:latin typeface="Calibri" panose="020F0502020204030204" pitchFamily="34" charset="0"/>
                  <a:cs typeface="Calibri" panose="020F0502020204030204" pitchFamily="34" charset="0"/>
                </a:rPr>
                <a:t> 'SLIDEBUILDER’ </a:t>
              </a:r>
              <a:r>
                <a:rPr lang="nl-NL" sz="1200" kern="1200" cap="none" baseline="0" noProof="0">
                  <a:solidFill>
                    <a:srgbClr val="211F26"/>
                  </a:solidFill>
                  <a:latin typeface="Calibri" panose="020F0502020204030204" pitchFamily="34" charset="0"/>
                  <a:ea typeface="+mn-ea"/>
                  <a:cs typeface="Calibri" panose="020F0502020204030204" pitchFamily="34" charset="0"/>
                </a:rPr>
                <a:t>en klik</a:t>
              </a:r>
              <a:br>
                <a:rPr lang="nl-NL" sz="1200" kern="1200" cap="none" baseline="0" noProof="0">
                  <a:solidFill>
                    <a:srgbClr val="211F26"/>
                  </a:solidFill>
                  <a:latin typeface="Calibri" panose="020F0502020204030204" pitchFamily="34" charset="0"/>
                  <a:ea typeface="+mn-ea"/>
                  <a:cs typeface="Calibri" panose="020F0502020204030204" pitchFamily="34" charset="0"/>
                </a:rPr>
              </a:br>
              <a:r>
                <a:rPr lang="nl-NL" sz="1200" kern="1200" cap="none" baseline="0" noProof="0">
                  <a:solidFill>
                    <a:srgbClr val="211F26"/>
                  </a:solidFill>
                  <a:latin typeface="Calibri" panose="020F0502020204030204" pitchFamily="34" charset="0"/>
                  <a:ea typeface="+mn-ea"/>
                  <a:cs typeface="Calibri" panose="020F0502020204030204" pitchFamily="34" charset="0"/>
                </a:rPr>
                <a:t>op de knop </a:t>
              </a:r>
              <a:r>
                <a:rPr lang="nl-NL" sz="1200" b="1" cap="all" baseline="0" noProof="0">
                  <a:solidFill>
                    <a:srgbClr val="211F26"/>
                  </a:solidFill>
                  <a:latin typeface="Calibri" panose="020F0502020204030204" pitchFamily="34" charset="0"/>
                  <a:cs typeface="Calibri" panose="020F0502020204030204" pitchFamily="34" charset="0"/>
                </a:rPr>
                <a:t>‘Inspiratie'</a:t>
              </a:r>
            </a:p>
          </p:txBody>
        </p:sp>
        <p:grpSp>
          <p:nvGrpSpPr>
            <p:cNvPr id="74" name="INSTRUCTIES">
              <a:extLst>
                <a:ext uri="{FF2B5EF4-FFF2-40B4-BE49-F238E27FC236}">
                  <a16:creationId xmlns:a16="http://schemas.microsoft.com/office/drawing/2014/main" id="{5E54A5C1-487F-4BE6-A5BD-5DEA5C86FBDE}"/>
                </a:ext>
              </a:extLst>
            </p:cNvPr>
            <p:cNvGrpSpPr/>
            <p:nvPr userDrawn="1"/>
          </p:nvGrpSpPr>
          <p:grpSpPr>
            <a:xfrm>
              <a:off x="-3786437" y="0"/>
              <a:ext cx="3693386" cy="6089184"/>
              <a:chOff x="-3786437" y="0"/>
              <a:chExt cx="3693386" cy="6089184"/>
            </a:xfrm>
          </p:grpSpPr>
          <p:sp>
            <p:nvSpPr>
              <p:cNvPr id="82" name="Rechthoek 81">
                <a:extLst>
                  <a:ext uri="{FF2B5EF4-FFF2-40B4-BE49-F238E27FC236}">
                    <a16:creationId xmlns:a16="http://schemas.microsoft.com/office/drawing/2014/main" id="{5A7C7486-D237-452E-A67D-7119E73B8610}"/>
                  </a:ext>
                </a:extLst>
              </p:cNvPr>
              <p:cNvSpPr/>
              <p:nvPr userDrawn="1"/>
            </p:nvSpPr>
            <p:spPr>
              <a:xfrm>
                <a:off x="-3786437" y="0"/>
                <a:ext cx="3593091" cy="5936662"/>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Logo invoegen/opmaken</a:t>
                </a:r>
              </a:p>
            </p:txBody>
          </p:sp>
          <p:sp>
            <p:nvSpPr>
              <p:cNvPr id="83" name="Ovaal 82">
                <a:extLst>
                  <a:ext uri="{FF2B5EF4-FFF2-40B4-BE49-F238E27FC236}">
                    <a16:creationId xmlns:a16="http://schemas.microsoft.com/office/drawing/2014/main" id="{566E9100-0A79-4097-A367-22340C03F295}"/>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4" name="Rechthoek 83">
                <a:extLst>
                  <a:ext uri="{FF2B5EF4-FFF2-40B4-BE49-F238E27FC236}">
                    <a16:creationId xmlns:a16="http://schemas.microsoft.com/office/drawing/2014/main" id="{1FAFFFAE-F142-4502-8C1D-34376C837478}"/>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het bestaande logo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 logo in te voegen</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5" name="Groep 84">
                <a:extLst>
                  <a:ext uri="{FF2B5EF4-FFF2-40B4-BE49-F238E27FC236}">
                    <a16:creationId xmlns:a16="http://schemas.microsoft.com/office/drawing/2014/main" id="{E030DE13-49CC-4BC6-B898-41E8F447409A}"/>
                  </a:ext>
                </a:extLst>
              </p:cNvPr>
              <p:cNvGrpSpPr/>
              <p:nvPr userDrawn="1"/>
            </p:nvGrpSpPr>
            <p:grpSpPr>
              <a:xfrm>
                <a:off x="-3316179" y="1231351"/>
                <a:ext cx="294789" cy="318834"/>
                <a:chOff x="14466489" y="1001522"/>
                <a:chExt cx="290627" cy="314333"/>
              </a:xfrm>
            </p:grpSpPr>
            <p:sp>
              <p:nvSpPr>
                <p:cNvPr id="132" name="Rechthoek 131">
                  <a:extLst>
                    <a:ext uri="{FF2B5EF4-FFF2-40B4-BE49-F238E27FC236}">
                      <a16:creationId xmlns:a16="http://schemas.microsoft.com/office/drawing/2014/main" id="{38B2090A-BFC3-4822-BEC6-F0D0D1F5A5C1}"/>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33" name="Ovaal 132">
                  <a:extLst>
                    <a:ext uri="{FF2B5EF4-FFF2-40B4-BE49-F238E27FC236}">
                      <a16:creationId xmlns:a16="http://schemas.microsoft.com/office/drawing/2014/main" id="{192FBB5B-BE71-4F0C-9405-78A1DAF81468}"/>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34" name="Vrije vorm: vorm 133">
                  <a:extLst>
                    <a:ext uri="{FF2B5EF4-FFF2-40B4-BE49-F238E27FC236}">
                      <a16:creationId xmlns:a16="http://schemas.microsoft.com/office/drawing/2014/main" id="{74E2CC3E-ABB2-4329-BE18-E77CE303C16C}"/>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35" name="Rechthoek: afgeronde hoeken 134">
                  <a:extLst>
                    <a:ext uri="{FF2B5EF4-FFF2-40B4-BE49-F238E27FC236}">
                      <a16:creationId xmlns:a16="http://schemas.microsoft.com/office/drawing/2014/main" id="{6383FE7C-5FD7-4CFB-82AD-470C8B4D1BD7}"/>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cxnSp>
              <p:nvCxnSpPr>
                <p:cNvPr id="136" name="Rechte verbindingslijn 135">
                  <a:extLst>
                    <a:ext uri="{FF2B5EF4-FFF2-40B4-BE49-F238E27FC236}">
                      <a16:creationId xmlns:a16="http://schemas.microsoft.com/office/drawing/2014/main" id="{7637A3D0-C55F-4DCE-95AF-DF84C13868CB}"/>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7" name="Rechte verbindingslijn 136">
                  <a:extLst>
                    <a:ext uri="{FF2B5EF4-FFF2-40B4-BE49-F238E27FC236}">
                      <a16:creationId xmlns:a16="http://schemas.microsoft.com/office/drawing/2014/main" id="{3F022DE3-128A-4604-8B63-C1ABF5048B91}"/>
                    </a:ext>
                  </a:extLst>
                </p:cNvPr>
                <p:cNvCxnSpPr>
                  <a:cxnSpLocks/>
                  <a:stCxn id="13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86" name="Ovaal 85">
                <a:extLst>
                  <a:ext uri="{FF2B5EF4-FFF2-40B4-BE49-F238E27FC236}">
                    <a16:creationId xmlns:a16="http://schemas.microsoft.com/office/drawing/2014/main" id="{B50FBD6C-C278-40F8-BA0B-4391F72424EB}"/>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7" name="Rechthoek 86">
                <a:extLst>
                  <a:ext uri="{FF2B5EF4-FFF2-40B4-BE49-F238E27FC236}">
                    <a16:creationId xmlns:a16="http://schemas.microsoft.com/office/drawing/2014/main" id="{0F93A21C-7C26-4ABE-86C7-2784C3DC8657}"/>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het gewenste logo</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8" name="Groep 87">
                <a:extLst>
                  <a:ext uri="{FF2B5EF4-FFF2-40B4-BE49-F238E27FC236}">
                    <a16:creationId xmlns:a16="http://schemas.microsoft.com/office/drawing/2014/main" id="{C2046349-78F5-4E56-AC67-E71F76BD7CA2}"/>
                  </a:ext>
                </a:extLst>
              </p:cNvPr>
              <p:cNvGrpSpPr/>
              <p:nvPr userDrawn="1"/>
            </p:nvGrpSpPr>
            <p:grpSpPr>
              <a:xfrm>
                <a:off x="-3311319" y="2164285"/>
                <a:ext cx="825500" cy="209550"/>
                <a:chOff x="13504624" y="2482850"/>
                <a:chExt cx="825500" cy="209550"/>
              </a:xfrm>
            </p:grpSpPr>
            <p:sp>
              <p:nvSpPr>
                <p:cNvPr id="129" name="Rechthoek 128">
                  <a:extLst>
                    <a:ext uri="{FF2B5EF4-FFF2-40B4-BE49-F238E27FC236}">
                      <a16:creationId xmlns:a16="http://schemas.microsoft.com/office/drawing/2014/main" id="{08A30162-39DB-42B6-AE73-6E5EF40EA522}"/>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130" name="Rechte verbindingslijn 129">
                  <a:extLst>
                    <a:ext uri="{FF2B5EF4-FFF2-40B4-BE49-F238E27FC236}">
                      <a16:creationId xmlns:a16="http://schemas.microsoft.com/office/drawing/2014/main" id="{1FEDB2E2-66EC-4A13-B8A9-4CBEF6B1426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31" name="Gelijkbenige driehoek 130">
                  <a:extLst>
                    <a:ext uri="{FF2B5EF4-FFF2-40B4-BE49-F238E27FC236}">
                      <a16:creationId xmlns:a16="http://schemas.microsoft.com/office/drawing/2014/main" id="{ABAE3345-40F7-46FF-9963-C116231D37BB}"/>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sp>
            <p:nvSpPr>
              <p:cNvPr id="89" name="Ovaal 88">
                <a:extLst>
                  <a:ext uri="{FF2B5EF4-FFF2-40B4-BE49-F238E27FC236}">
                    <a16:creationId xmlns:a16="http://schemas.microsoft.com/office/drawing/2014/main" id="{F4F2DEA8-8B3C-4EB2-9DA4-1887A3C5DFCD}"/>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90" name="Rechthoek 89">
                <a:extLst>
                  <a:ext uri="{FF2B5EF4-FFF2-40B4-BE49-F238E27FC236}">
                    <a16:creationId xmlns:a16="http://schemas.microsoft.com/office/drawing/2014/main" id="{22E0FBF5-1AF2-46CD-8A5F-E0C79ED02316}"/>
                  </a:ext>
                </a:extLst>
              </p:cNvPr>
              <p:cNvSpPr/>
              <p:nvPr userDrawn="1"/>
            </p:nvSpPr>
            <p:spPr>
              <a:xfrm>
                <a:off x="-3319415" y="2553360"/>
                <a:ext cx="2944682" cy="808965"/>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het logo te schalen of bij te snijden,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Schaal met de bolletjes het logo en met de hoekjes het logokader.</a:t>
                </a:r>
              </a:p>
            </p:txBody>
          </p:sp>
          <p:grpSp>
            <p:nvGrpSpPr>
              <p:cNvPr id="91" name="Groep 90">
                <a:extLst>
                  <a:ext uri="{FF2B5EF4-FFF2-40B4-BE49-F238E27FC236}">
                    <a16:creationId xmlns:a16="http://schemas.microsoft.com/office/drawing/2014/main" id="{41297FF2-77B3-4606-AD74-6F6F4B5A839B}"/>
                  </a:ext>
                </a:extLst>
              </p:cNvPr>
              <p:cNvGrpSpPr/>
              <p:nvPr userDrawn="1"/>
            </p:nvGrpSpPr>
            <p:grpSpPr>
              <a:xfrm>
                <a:off x="-3408294" y="3470504"/>
                <a:ext cx="622283" cy="612920"/>
                <a:chOff x="12617641" y="3403239"/>
                <a:chExt cx="752963" cy="741634"/>
              </a:xfrm>
            </p:grpSpPr>
            <p:grpSp>
              <p:nvGrpSpPr>
                <p:cNvPr id="113" name="Groep 112">
                  <a:extLst>
                    <a:ext uri="{FF2B5EF4-FFF2-40B4-BE49-F238E27FC236}">
                      <a16:creationId xmlns:a16="http://schemas.microsoft.com/office/drawing/2014/main" id="{177C0ABF-1836-4B18-97DA-9ABA7F49900F}"/>
                    </a:ext>
                  </a:extLst>
                </p:cNvPr>
                <p:cNvGrpSpPr/>
                <p:nvPr userDrawn="1"/>
              </p:nvGrpSpPr>
              <p:grpSpPr>
                <a:xfrm>
                  <a:off x="12771530" y="3403239"/>
                  <a:ext cx="467176" cy="448491"/>
                  <a:chOff x="12782157" y="3403239"/>
                  <a:chExt cx="467176" cy="448491"/>
                </a:xfrm>
              </p:grpSpPr>
              <p:grpSp>
                <p:nvGrpSpPr>
                  <p:cNvPr id="116" name="Groep 115">
                    <a:extLst>
                      <a:ext uri="{FF2B5EF4-FFF2-40B4-BE49-F238E27FC236}">
                        <a16:creationId xmlns:a16="http://schemas.microsoft.com/office/drawing/2014/main" id="{C79CF310-40F6-4F66-9C32-6F7559F1D2FC}"/>
                      </a:ext>
                    </a:extLst>
                  </p:cNvPr>
                  <p:cNvGrpSpPr/>
                  <p:nvPr userDrawn="1"/>
                </p:nvGrpSpPr>
                <p:grpSpPr>
                  <a:xfrm>
                    <a:off x="12782157" y="3403239"/>
                    <a:ext cx="412976" cy="396132"/>
                    <a:chOff x="13554906" y="3320109"/>
                    <a:chExt cx="443917" cy="425811"/>
                  </a:xfrm>
                </p:grpSpPr>
                <p:grpSp>
                  <p:nvGrpSpPr>
                    <p:cNvPr id="123" name="Groep 122">
                      <a:extLst>
                        <a:ext uri="{FF2B5EF4-FFF2-40B4-BE49-F238E27FC236}">
                          <a16:creationId xmlns:a16="http://schemas.microsoft.com/office/drawing/2014/main" id="{4D35FA19-27CC-4C2F-AD30-1C7704EDEEC4}"/>
                        </a:ext>
                      </a:extLst>
                    </p:cNvPr>
                    <p:cNvGrpSpPr/>
                    <p:nvPr userDrawn="1"/>
                  </p:nvGrpSpPr>
                  <p:grpSpPr>
                    <a:xfrm>
                      <a:off x="13554906" y="3320109"/>
                      <a:ext cx="443917" cy="425811"/>
                      <a:chOff x="12909684" y="1276143"/>
                      <a:chExt cx="443917" cy="425811"/>
                    </a:xfrm>
                  </p:grpSpPr>
                  <p:sp>
                    <p:nvSpPr>
                      <p:cNvPr id="126" name="Rechthoek 125">
                        <a:extLst>
                          <a:ext uri="{FF2B5EF4-FFF2-40B4-BE49-F238E27FC236}">
                            <a16:creationId xmlns:a16="http://schemas.microsoft.com/office/drawing/2014/main" id="{4A702E7C-03D9-4821-808D-CF771F16049A}"/>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27" name="Rechthoek 126">
                        <a:extLst>
                          <a:ext uri="{FF2B5EF4-FFF2-40B4-BE49-F238E27FC236}">
                            <a16:creationId xmlns:a16="http://schemas.microsoft.com/office/drawing/2014/main" id="{FE952AD2-8B39-47B9-85E5-78E926C30F75}"/>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28" name="Ovaal 127">
                        <a:extLst>
                          <a:ext uri="{FF2B5EF4-FFF2-40B4-BE49-F238E27FC236}">
                            <a16:creationId xmlns:a16="http://schemas.microsoft.com/office/drawing/2014/main" id="{DF9E14F4-715C-46B0-B0A6-694A6E8485C8}"/>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pic>
                  <p:nvPicPr>
                    <p:cNvPr id="124" name="Afbeelding 123">
                      <a:extLst>
                        <a:ext uri="{FF2B5EF4-FFF2-40B4-BE49-F238E27FC236}">
                          <a16:creationId xmlns:a16="http://schemas.microsoft.com/office/drawing/2014/main" id="{A6F32CB6-C327-4F0B-B5CC-51986D9B5398}"/>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1"/>
                      <a:ext cx="173367" cy="140220"/>
                    </a:xfrm>
                    <a:prstGeom prst="rect">
                      <a:avLst/>
                    </a:prstGeom>
                  </p:spPr>
                </p:pic>
                <p:pic>
                  <p:nvPicPr>
                    <p:cNvPr id="125" name="Afbeelding 124">
                      <a:extLst>
                        <a:ext uri="{FF2B5EF4-FFF2-40B4-BE49-F238E27FC236}">
                          <a16:creationId xmlns:a16="http://schemas.microsoft.com/office/drawing/2014/main" id="{E1AED5CB-B4D4-4CBB-AB96-581F025EDC73}"/>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49265"/>
                      <a:ext cx="173367" cy="111424"/>
                    </a:xfrm>
                    <a:prstGeom prst="rect">
                      <a:avLst/>
                    </a:prstGeom>
                  </p:spPr>
                </p:pic>
              </p:grpSp>
              <p:grpSp>
                <p:nvGrpSpPr>
                  <p:cNvPr id="117" name="Groep 116">
                    <a:extLst>
                      <a:ext uri="{FF2B5EF4-FFF2-40B4-BE49-F238E27FC236}">
                        <a16:creationId xmlns:a16="http://schemas.microsoft.com/office/drawing/2014/main" id="{0AEE8E1C-243F-4457-A585-B64FF94E2C6E}"/>
                      </a:ext>
                    </a:extLst>
                  </p:cNvPr>
                  <p:cNvGrpSpPr/>
                  <p:nvPr userDrawn="1"/>
                </p:nvGrpSpPr>
                <p:grpSpPr>
                  <a:xfrm>
                    <a:off x="13103513" y="3705268"/>
                    <a:ext cx="145820" cy="146462"/>
                    <a:chOff x="13096169" y="3602278"/>
                    <a:chExt cx="145820" cy="146462"/>
                  </a:xfrm>
                </p:grpSpPr>
                <p:sp>
                  <p:nvSpPr>
                    <p:cNvPr id="121" name="Rechthoek 120">
                      <a:extLst>
                        <a:ext uri="{FF2B5EF4-FFF2-40B4-BE49-F238E27FC236}">
                          <a16:creationId xmlns:a16="http://schemas.microsoft.com/office/drawing/2014/main" id="{837F26B2-214A-4714-9BF0-9FE8566F8800}"/>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2" name="Rechthoek 121">
                      <a:extLst>
                        <a:ext uri="{FF2B5EF4-FFF2-40B4-BE49-F238E27FC236}">
                          <a16:creationId xmlns:a16="http://schemas.microsoft.com/office/drawing/2014/main" id="{88940E71-8788-4191-A1E4-CAEB1223BCB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18" name="Groep 117">
                    <a:extLst>
                      <a:ext uri="{FF2B5EF4-FFF2-40B4-BE49-F238E27FC236}">
                        <a16:creationId xmlns:a16="http://schemas.microsoft.com/office/drawing/2014/main" id="{2D391DAA-B4B7-4306-AAE2-0E038FBF6B73}"/>
                      </a:ext>
                    </a:extLst>
                  </p:cNvPr>
                  <p:cNvGrpSpPr/>
                  <p:nvPr userDrawn="1"/>
                </p:nvGrpSpPr>
                <p:grpSpPr>
                  <a:xfrm rot="10800000">
                    <a:off x="13061402" y="3665637"/>
                    <a:ext cx="145820" cy="146462"/>
                    <a:chOff x="13096169" y="3602278"/>
                    <a:chExt cx="145820" cy="146462"/>
                  </a:xfrm>
                </p:grpSpPr>
                <p:sp>
                  <p:nvSpPr>
                    <p:cNvPr id="119" name="Rechthoek 118">
                      <a:extLst>
                        <a:ext uri="{FF2B5EF4-FFF2-40B4-BE49-F238E27FC236}">
                          <a16:creationId xmlns:a16="http://schemas.microsoft.com/office/drawing/2014/main" id="{6EB2ADD8-D65C-449E-A305-CDE9E8EEF3F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0" name="Rechthoek 119">
                      <a:extLst>
                        <a:ext uri="{FF2B5EF4-FFF2-40B4-BE49-F238E27FC236}">
                          <a16:creationId xmlns:a16="http://schemas.microsoft.com/office/drawing/2014/main" id="{6FE6ABAE-FE95-4955-A6A4-024DF245AEBA}"/>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114" name="Rechthoek 113">
                  <a:extLst>
                    <a:ext uri="{FF2B5EF4-FFF2-40B4-BE49-F238E27FC236}">
                      <a16:creationId xmlns:a16="http://schemas.microsoft.com/office/drawing/2014/main" id="{93087573-EE2E-4B22-8BDA-263EFB38A1E3}"/>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Bijsnijden</a:t>
                  </a:r>
                </a:p>
              </p:txBody>
            </p:sp>
            <p:sp>
              <p:nvSpPr>
                <p:cNvPr id="115" name="Gelijkbenige driehoek 114">
                  <a:extLst>
                    <a:ext uri="{FF2B5EF4-FFF2-40B4-BE49-F238E27FC236}">
                      <a16:creationId xmlns:a16="http://schemas.microsoft.com/office/drawing/2014/main" id="{FAE5EFFE-7717-409F-BD2A-70F6BA9D48C6}"/>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92" name="ICOON_info">
                <a:extLst>
                  <a:ext uri="{FF2B5EF4-FFF2-40B4-BE49-F238E27FC236}">
                    <a16:creationId xmlns:a16="http://schemas.microsoft.com/office/drawing/2014/main" id="{384EEF9A-BAED-4F57-9C97-96A1FB6ADFCE}"/>
                  </a:ext>
                </a:extLst>
              </p:cNvPr>
              <p:cNvGrpSpPr/>
              <p:nvPr userDrawn="1"/>
            </p:nvGrpSpPr>
            <p:grpSpPr>
              <a:xfrm>
                <a:off x="-376736" y="5805499"/>
                <a:ext cx="283685" cy="283685"/>
                <a:chOff x="-510741" y="5913713"/>
                <a:chExt cx="267555" cy="267555"/>
              </a:xfrm>
            </p:grpSpPr>
            <p:sp>
              <p:nvSpPr>
                <p:cNvPr id="111" name="Ovaal 110">
                  <a:extLst>
                    <a:ext uri="{FF2B5EF4-FFF2-40B4-BE49-F238E27FC236}">
                      <a16:creationId xmlns:a16="http://schemas.microsoft.com/office/drawing/2014/main" id="{54840094-CE3E-462B-9A5E-2DFB61AAD72D}"/>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112" name="Graphic 163" descr="Informatie">
                  <a:extLst>
                    <a:ext uri="{FF2B5EF4-FFF2-40B4-BE49-F238E27FC236}">
                      <a16:creationId xmlns:a16="http://schemas.microsoft.com/office/drawing/2014/main" id="{9B097FD8-00DB-4AB8-8931-9E49B68241A3}"/>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sp>
            <p:nvSpPr>
              <p:cNvPr id="93" name="Ovaal 92">
                <a:extLst>
                  <a:ext uri="{FF2B5EF4-FFF2-40B4-BE49-F238E27FC236}">
                    <a16:creationId xmlns:a16="http://schemas.microsoft.com/office/drawing/2014/main" id="{469C0E0A-B65C-4989-889B-152B9833113D}"/>
                  </a:ext>
                </a:extLst>
              </p:cNvPr>
              <p:cNvSpPr/>
              <p:nvPr userDrawn="1"/>
            </p:nvSpPr>
            <p:spPr>
              <a:xfrm>
                <a:off x="-3603587" y="426779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94" name="Rechthoek 93">
                <a:extLst>
                  <a:ext uri="{FF2B5EF4-FFF2-40B4-BE49-F238E27FC236}">
                    <a16:creationId xmlns:a16="http://schemas.microsoft.com/office/drawing/2014/main" id="{34E2CC0E-3998-450A-A6E7-6784FDF1FCDD}"/>
                  </a:ext>
                </a:extLst>
              </p:cNvPr>
              <p:cNvSpPr/>
              <p:nvPr userDrawn="1"/>
            </p:nvSpPr>
            <p:spPr>
              <a:xfrm>
                <a:off x="-3319415" y="4267792"/>
                <a:ext cx="2944682" cy="8127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er voor te zorgen dat het logo in zijn originele verhouding staat,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het pijltje onder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Kies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‘Aanpassen’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5" name="Groep 94">
                <a:extLst>
                  <a:ext uri="{FF2B5EF4-FFF2-40B4-BE49-F238E27FC236}">
                    <a16:creationId xmlns:a16="http://schemas.microsoft.com/office/drawing/2014/main" id="{F136ACBB-1A6F-45DB-BAF8-33B99B784ED4}"/>
                  </a:ext>
                </a:extLst>
              </p:cNvPr>
              <p:cNvGrpSpPr/>
              <p:nvPr userDrawn="1"/>
            </p:nvGrpSpPr>
            <p:grpSpPr>
              <a:xfrm>
                <a:off x="-3314821" y="5192208"/>
                <a:ext cx="1108877" cy="563933"/>
                <a:chOff x="-3314821" y="3885197"/>
                <a:chExt cx="1108877" cy="563933"/>
              </a:xfrm>
            </p:grpSpPr>
            <p:sp>
              <p:nvSpPr>
                <p:cNvPr id="96" name="Rechthoek 95">
                  <a:extLst>
                    <a:ext uri="{FF2B5EF4-FFF2-40B4-BE49-F238E27FC236}">
                      <a16:creationId xmlns:a16="http://schemas.microsoft.com/office/drawing/2014/main" id="{EBE8B8C2-DAD3-4F2F-B1BB-D8125EB8E899}"/>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97" name="Rechthoek 96">
                  <a:extLst>
                    <a:ext uri="{FF2B5EF4-FFF2-40B4-BE49-F238E27FC236}">
                      <a16:creationId xmlns:a16="http://schemas.microsoft.com/office/drawing/2014/main" id="{9054DC86-5A54-4BF4-AF52-AC9A527AE98D}"/>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98" name="Tekstvak 97">
                  <a:extLst>
                    <a:ext uri="{FF2B5EF4-FFF2-40B4-BE49-F238E27FC236}">
                      <a16:creationId xmlns:a16="http://schemas.microsoft.com/office/drawing/2014/main" id="{B73D79F9-68AD-4D4E-81BB-CC0CC68E5772}"/>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Opvullen</a:t>
                  </a:r>
                </a:p>
              </p:txBody>
            </p:sp>
            <p:sp>
              <p:nvSpPr>
                <p:cNvPr id="99" name="Tekstvak 98">
                  <a:extLst>
                    <a:ext uri="{FF2B5EF4-FFF2-40B4-BE49-F238E27FC236}">
                      <a16:creationId xmlns:a16="http://schemas.microsoft.com/office/drawing/2014/main" id="{90BF2C7F-11DD-4C65-BA03-505EE8BB28B0}"/>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Aanpassen</a:t>
                  </a:r>
                </a:p>
              </p:txBody>
            </p:sp>
            <p:sp>
              <p:nvSpPr>
                <p:cNvPr id="100" name="Vrije vorm: vorm 99">
                  <a:extLst>
                    <a:ext uri="{FF2B5EF4-FFF2-40B4-BE49-F238E27FC236}">
                      <a16:creationId xmlns:a16="http://schemas.microsoft.com/office/drawing/2014/main" id="{ECF2101D-7F25-4CBD-9C15-3FE69D674011}"/>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grpSp>
              <p:nvGrpSpPr>
                <p:cNvPr id="101" name="Groep 100">
                  <a:extLst>
                    <a:ext uri="{FF2B5EF4-FFF2-40B4-BE49-F238E27FC236}">
                      <a16:creationId xmlns:a16="http://schemas.microsoft.com/office/drawing/2014/main" id="{E39EA811-7D47-483F-8A1D-DFE12C3CBAE2}"/>
                    </a:ext>
                  </a:extLst>
                </p:cNvPr>
                <p:cNvGrpSpPr/>
                <p:nvPr userDrawn="1"/>
              </p:nvGrpSpPr>
              <p:grpSpPr>
                <a:xfrm>
                  <a:off x="-3254609" y="3946178"/>
                  <a:ext cx="184194" cy="143334"/>
                  <a:chOff x="6218544" y="2402421"/>
                  <a:chExt cx="144156" cy="112178"/>
                </a:xfrm>
              </p:grpSpPr>
              <p:sp>
                <p:nvSpPr>
                  <p:cNvPr id="107" name="Rechthoek 106">
                    <a:extLst>
                      <a:ext uri="{FF2B5EF4-FFF2-40B4-BE49-F238E27FC236}">
                        <a16:creationId xmlns:a16="http://schemas.microsoft.com/office/drawing/2014/main" id="{0609DF6B-E5C9-4EE3-93BD-ABA8241A8D12}"/>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08" name="Rechthoek 47">
                    <a:extLst>
                      <a:ext uri="{FF2B5EF4-FFF2-40B4-BE49-F238E27FC236}">
                        <a16:creationId xmlns:a16="http://schemas.microsoft.com/office/drawing/2014/main" id="{0B50716F-5958-46B4-BAD6-267835F6EABB}"/>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09" name="Rechthoek 47">
                    <a:extLst>
                      <a:ext uri="{FF2B5EF4-FFF2-40B4-BE49-F238E27FC236}">
                        <a16:creationId xmlns:a16="http://schemas.microsoft.com/office/drawing/2014/main" id="{4DAA9D79-8544-4D7B-BDE9-D10CEC0ECE82}"/>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10" name="Koorde 109">
                    <a:extLst>
                      <a:ext uri="{FF2B5EF4-FFF2-40B4-BE49-F238E27FC236}">
                        <a16:creationId xmlns:a16="http://schemas.microsoft.com/office/drawing/2014/main" id="{E9540BDD-2B66-4E81-9BAB-18EE90FB1B47}"/>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02" name="Groep 101">
                  <a:extLst>
                    <a:ext uri="{FF2B5EF4-FFF2-40B4-BE49-F238E27FC236}">
                      <a16:creationId xmlns:a16="http://schemas.microsoft.com/office/drawing/2014/main" id="{AC9E0571-0CB2-46D2-BD9C-077475B5ED3D}"/>
                    </a:ext>
                  </a:extLst>
                </p:cNvPr>
                <p:cNvGrpSpPr/>
                <p:nvPr userDrawn="1"/>
              </p:nvGrpSpPr>
              <p:grpSpPr>
                <a:xfrm>
                  <a:off x="-3254609" y="4199853"/>
                  <a:ext cx="184194" cy="124747"/>
                  <a:chOff x="6218544" y="2636044"/>
                  <a:chExt cx="144156" cy="97631"/>
                </a:xfrm>
              </p:grpSpPr>
              <p:sp>
                <p:nvSpPr>
                  <p:cNvPr id="103" name="Rechthoek 102">
                    <a:extLst>
                      <a:ext uri="{FF2B5EF4-FFF2-40B4-BE49-F238E27FC236}">
                        <a16:creationId xmlns:a16="http://schemas.microsoft.com/office/drawing/2014/main" id="{0BC902D9-9DBD-44BF-94D2-174A90B2416C}"/>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04" name="Rechthoek 103">
                    <a:extLst>
                      <a:ext uri="{FF2B5EF4-FFF2-40B4-BE49-F238E27FC236}">
                        <a16:creationId xmlns:a16="http://schemas.microsoft.com/office/drawing/2014/main" id="{129953B5-0152-4590-B212-C9ED62F0405D}"/>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05" name="Ovaal 104">
                    <a:extLst>
                      <a:ext uri="{FF2B5EF4-FFF2-40B4-BE49-F238E27FC236}">
                        <a16:creationId xmlns:a16="http://schemas.microsoft.com/office/drawing/2014/main" id="{19EDE1F9-69DF-4085-86FB-C9368EC8C530}"/>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06" name="Rechthoek 47">
                    <a:extLst>
                      <a:ext uri="{FF2B5EF4-FFF2-40B4-BE49-F238E27FC236}">
                        <a16:creationId xmlns:a16="http://schemas.microsoft.com/office/drawing/2014/main" id="{7C4A0207-AE86-427A-8D56-2D61D86DD525}"/>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grpSp>
        <p:grpSp>
          <p:nvGrpSpPr>
            <p:cNvPr id="76" name="Groep 75">
              <a:extLst>
                <a:ext uri="{FF2B5EF4-FFF2-40B4-BE49-F238E27FC236}">
                  <a16:creationId xmlns:a16="http://schemas.microsoft.com/office/drawing/2014/main" id="{681CFBED-3675-4184-B9CE-146989AC2F33}"/>
                </a:ext>
              </a:extLst>
            </p:cNvPr>
            <p:cNvGrpSpPr/>
            <p:nvPr userDrawn="1"/>
          </p:nvGrpSpPr>
          <p:grpSpPr>
            <a:xfrm>
              <a:off x="-938434" y="6078858"/>
              <a:ext cx="627798" cy="576693"/>
              <a:chOff x="-938434" y="4570310"/>
              <a:chExt cx="627798" cy="576693"/>
            </a:xfrm>
          </p:grpSpPr>
          <p:grpSp>
            <p:nvGrpSpPr>
              <p:cNvPr id="77" name="Inspireren">
                <a:extLst>
                  <a:ext uri="{FF2B5EF4-FFF2-40B4-BE49-F238E27FC236}">
                    <a16:creationId xmlns:a16="http://schemas.microsoft.com/office/drawing/2014/main" id="{3838EC4D-0F1B-4BF3-914B-4A1D64C6819F}"/>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79" name="Freeform 12">
                  <a:extLst>
                    <a:ext uri="{FF2B5EF4-FFF2-40B4-BE49-F238E27FC236}">
                      <a16:creationId xmlns:a16="http://schemas.microsoft.com/office/drawing/2014/main" id="{7B474845-9012-4B31-875E-4B3E9804CF43}"/>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a:ln>
                      <a:noFill/>
                    </a:ln>
                    <a:solidFill>
                      <a:srgbClr val="211F26"/>
                    </a:solidFill>
                    <a:effectLst/>
                    <a:uLnTx/>
                    <a:uFillTx/>
                    <a:latin typeface="Segoe UI Light"/>
                  </a:endParaRPr>
                </a:p>
              </p:txBody>
            </p:sp>
            <p:sp>
              <p:nvSpPr>
                <p:cNvPr id="80" name="Freeform 13">
                  <a:extLst>
                    <a:ext uri="{FF2B5EF4-FFF2-40B4-BE49-F238E27FC236}">
                      <a16:creationId xmlns:a16="http://schemas.microsoft.com/office/drawing/2014/main" id="{E14393D1-9E25-4FCE-9391-6E2667886349}"/>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a:ln>
                      <a:noFill/>
                    </a:ln>
                    <a:solidFill>
                      <a:srgbClr val="211F26"/>
                    </a:solidFill>
                    <a:effectLst/>
                    <a:uLnTx/>
                    <a:uFillTx/>
                    <a:latin typeface="Segoe UI Light"/>
                  </a:endParaRPr>
                </a:p>
              </p:txBody>
            </p:sp>
            <p:sp>
              <p:nvSpPr>
                <p:cNvPr id="81" name="Freeform 14">
                  <a:extLst>
                    <a:ext uri="{FF2B5EF4-FFF2-40B4-BE49-F238E27FC236}">
                      <a16:creationId xmlns:a16="http://schemas.microsoft.com/office/drawing/2014/main" id="{A2C9156A-0F2A-4A82-8D36-CA023B219B47}"/>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a:ln>
                      <a:noFill/>
                    </a:ln>
                    <a:solidFill>
                      <a:srgbClr val="211F26"/>
                    </a:solidFill>
                    <a:effectLst/>
                    <a:uLnTx/>
                    <a:uFillTx/>
                    <a:latin typeface="Segoe UI Light"/>
                  </a:endParaRPr>
                </a:p>
              </p:txBody>
            </p:sp>
          </p:grpSp>
          <p:sp>
            <p:nvSpPr>
              <p:cNvPr id="78" name="Tekstvak 77">
                <a:extLst>
                  <a:ext uri="{FF2B5EF4-FFF2-40B4-BE49-F238E27FC236}">
                    <a16:creationId xmlns:a16="http://schemas.microsoft.com/office/drawing/2014/main" id="{F8B9C482-407D-4B26-8827-E97F365BA7F9}"/>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Inspiratie</a:t>
                </a:r>
              </a:p>
            </p:txBody>
          </p:sp>
        </p:grpSp>
      </p:grpSp>
      <p:sp>
        <p:nvSpPr>
          <p:cNvPr id="139" name="Tijdelijke aanduiding voor verticale tekst 2">
            <a:extLst>
              <a:ext uri="{FF2B5EF4-FFF2-40B4-BE49-F238E27FC236}">
                <a16:creationId xmlns:a16="http://schemas.microsoft.com/office/drawing/2014/main" id="{FB4A2AA9-9A97-489A-BB97-67958036CB31}"/>
              </a:ext>
            </a:extLst>
          </p:cNvPr>
          <p:cNvSpPr>
            <a:spLocks noGrp="1"/>
          </p:cNvSpPr>
          <p:nvPr>
            <p:ph type="body" orient="vert" idx="50" hasCustomPrompt="1"/>
          </p:nvPr>
        </p:nvSpPr>
        <p:spPr>
          <a:xfrm>
            <a:off x="8583199" y="2211503"/>
            <a:ext cx="2885893" cy="1690400"/>
          </a:xfrm>
        </p:spPr>
        <p:txBody>
          <a:bodyPr vert="horz" lIns="0" tIns="0" rIns="0" bIns="0"/>
          <a:lstStyle>
            <a:lvl1pPr>
              <a:defRPr/>
            </a:lvl1pPr>
            <a:lvl2pPr>
              <a:defRPr/>
            </a:lvl2pPr>
            <a:lvl3pPr>
              <a:defRPr/>
            </a:lvl3pPr>
            <a:lvl4pPr>
              <a:defRPr/>
            </a:lvl4pPr>
            <a:lvl5pPr marL="0" indent="0">
              <a:buNone/>
              <a:defRPr/>
            </a:lvl5pPr>
            <a:lvl6pPr>
              <a:defRPr/>
            </a:lvl6pPr>
            <a:lvl7pPr>
              <a:defRPr/>
            </a:lvl7pPr>
            <a:lvl8pPr>
              <a:defRPr/>
            </a:lvl8pPr>
            <a:lvl9pPr>
              <a:defRPr/>
            </a:lvl9pPr>
          </a:lstStyle>
          <a:p>
            <a:pPr lvl="0"/>
            <a:r>
              <a:rPr lang="nl-NL"/>
              <a:t>Informatie</a:t>
            </a:r>
          </a:p>
        </p:txBody>
      </p:sp>
      <p:sp>
        <p:nvSpPr>
          <p:cNvPr id="140" name="Tijdelijke aanduiding voor verticale tekst 2">
            <a:extLst>
              <a:ext uri="{FF2B5EF4-FFF2-40B4-BE49-F238E27FC236}">
                <a16:creationId xmlns:a16="http://schemas.microsoft.com/office/drawing/2014/main" id="{D688A746-B824-43FC-AE45-DFF24A81E941}"/>
              </a:ext>
            </a:extLst>
          </p:cNvPr>
          <p:cNvSpPr>
            <a:spLocks noGrp="1"/>
          </p:cNvSpPr>
          <p:nvPr>
            <p:ph type="body" orient="vert" idx="51" hasCustomPrompt="1"/>
          </p:nvPr>
        </p:nvSpPr>
        <p:spPr>
          <a:xfrm>
            <a:off x="8570891" y="4800505"/>
            <a:ext cx="2873584" cy="1691805"/>
          </a:xfrm>
        </p:spPr>
        <p:txBody>
          <a:bodyPr vert="horz" lIns="0" tIns="0" rIns="0" bIns="0"/>
          <a:lstStyle>
            <a:lvl1pPr>
              <a:defRPr/>
            </a:lvl1pPr>
            <a:lvl2pPr>
              <a:defRPr/>
            </a:lvl2pPr>
            <a:lvl3pPr>
              <a:defRPr/>
            </a:lvl3pPr>
            <a:lvl4pPr>
              <a:defRPr/>
            </a:lvl4pPr>
            <a:lvl5pPr marL="0" indent="0">
              <a:buNone/>
              <a:defRPr/>
            </a:lvl5pPr>
            <a:lvl6pPr>
              <a:defRPr/>
            </a:lvl6pPr>
            <a:lvl7pPr>
              <a:defRPr/>
            </a:lvl7pPr>
            <a:lvl8pPr>
              <a:defRPr/>
            </a:lvl8pPr>
            <a:lvl9pPr>
              <a:defRPr/>
            </a:lvl9pPr>
          </a:lstStyle>
          <a:p>
            <a:pPr lvl="0"/>
            <a:r>
              <a:rPr lang="nl-NL"/>
              <a:t>Informatie</a:t>
            </a:r>
          </a:p>
        </p:txBody>
      </p:sp>
      <p:sp>
        <p:nvSpPr>
          <p:cNvPr id="141" name="Tijdelijke aanduiding voor verticale tekst 2">
            <a:extLst>
              <a:ext uri="{FF2B5EF4-FFF2-40B4-BE49-F238E27FC236}">
                <a16:creationId xmlns:a16="http://schemas.microsoft.com/office/drawing/2014/main" id="{9A6A7274-C4B1-44ED-86C8-71CB528CC761}"/>
              </a:ext>
            </a:extLst>
          </p:cNvPr>
          <p:cNvSpPr>
            <a:spLocks noGrp="1"/>
          </p:cNvSpPr>
          <p:nvPr>
            <p:ph type="body" orient="vert" idx="52" hasCustomPrompt="1"/>
          </p:nvPr>
        </p:nvSpPr>
        <p:spPr>
          <a:xfrm>
            <a:off x="8570891" y="4532037"/>
            <a:ext cx="2873584" cy="268468"/>
          </a:xfrm>
        </p:spPr>
        <p:txBody>
          <a:bodyPr vert="horz" lIns="0" tIns="0" rIns="0" bIns="0"/>
          <a:lstStyle>
            <a:lvl1pPr marL="0" indent="0">
              <a:buNone/>
              <a:defRPr b="1"/>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sp>
        <p:nvSpPr>
          <p:cNvPr id="142" name="Tijdelijke aanduiding voor verticale tekst 2">
            <a:extLst>
              <a:ext uri="{FF2B5EF4-FFF2-40B4-BE49-F238E27FC236}">
                <a16:creationId xmlns:a16="http://schemas.microsoft.com/office/drawing/2014/main" id="{22093D68-4924-45EB-A3E8-73839A33B537}"/>
              </a:ext>
            </a:extLst>
          </p:cNvPr>
          <p:cNvSpPr>
            <a:spLocks noGrp="1"/>
          </p:cNvSpPr>
          <p:nvPr>
            <p:ph type="body" orient="vert" idx="53" hasCustomPrompt="1"/>
          </p:nvPr>
        </p:nvSpPr>
        <p:spPr>
          <a:xfrm>
            <a:off x="8583199" y="1943034"/>
            <a:ext cx="2885893" cy="268469"/>
          </a:xfrm>
        </p:spPr>
        <p:txBody>
          <a:bodyPr vert="horz" lIns="0" tIns="0" rIns="0" bIns="0"/>
          <a:lstStyle>
            <a:lvl1pPr marL="0" indent="0">
              <a:buNone/>
              <a:defRPr b="1"/>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sp>
        <p:nvSpPr>
          <p:cNvPr id="143" name="Tijdelijke aanduiding voor afbeelding 52">
            <a:extLst>
              <a:ext uri="{FF2B5EF4-FFF2-40B4-BE49-F238E27FC236}">
                <a16:creationId xmlns:a16="http://schemas.microsoft.com/office/drawing/2014/main" id="{21FCC4DC-BECC-493F-9E31-7C18F33FC301}"/>
              </a:ext>
            </a:extLst>
          </p:cNvPr>
          <p:cNvSpPr>
            <a:spLocks noGrp="1"/>
          </p:cNvSpPr>
          <p:nvPr>
            <p:ph type="pic" sz="quarter" idx="54" hasCustomPrompt="1"/>
          </p:nvPr>
        </p:nvSpPr>
        <p:spPr>
          <a:xfrm>
            <a:off x="9378683" y="3966295"/>
            <a:ext cx="1246982"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sp>
        <p:nvSpPr>
          <p:cNvPr id="144" name="Tijdelijke aanduiding voor afbeelding 54">
            <a:extLst>
              <a:ext uri="{FF2B5EF4-FFF2-40B4-BE49-F238E27FC236}">
                <a16:creationId xmlns:a16="http://schemas.microsoft.com/office/drawing/2014/main" id="{322FACE3-8C12-4E3B-8D0E-A1C21220323F}"/>
              </a:ext>
            </a:extLst>
          </p:cNvPr>
          <p:cNvSpPr>
            <a:spLocks noGrp="1"/>
          </p:cNvSpPr>
          <p:nvPr>
            <p:ph type="pic" sz="quarter" idx="55" hasCustomPrompt="1"/>
          </p:nvPr>
        </p:nvSpPr>
        <p:spPr>
          <a:xfrm>
            <a:off x="9378683" y="1377292"/>
            <a:ext cx="1246982" cy="501350"/>
          </a:xfrm>
          <a:prstGeom prst="rect">
            <a:avLst/>
          </a:prstGeom>
          <a:noFill/>
          <a:ln>
            <a:noFill/>
          </a:ln>
        </p:spPr>
        <p:txBody>
          <a:bodyPr wrap="square" bIns="252000" anchor="ctr">
            <a:noAutofit/>
          </a:bodyPr>
          <a:lstStyle>
            <a:lvl1pPr marL="0" indent="0" algn="ctr">
              <a:lnSpc>
                <a:spcPct val="90000"/>
              </a:lnSpc>
              <a:spcBef>
                <a:spcPts val="0"/>
              </a:spcBef>
              <a:spcAft>
                <a:spcPts val="0"/>
              </a:spcAft>
              <a:buNone/>
              <a:defRPr sz="700" i="1">
                <a:solidFill>
                  <a:schemeClr val="tx1">
                    <a:lumMod val="50000"/>
                    <a:lumOff val="50000"/>
                  </a:schemeClr>
                </a:solidFill>
              </a:defRPr>
            </a:lvl1pPr>
          </a:lstStyle>
          <a:p>
            <a:r>
              <a:rPr lang="nl-NL"/>
              <a:t>Klik op het onderstaand icoon </a:t>
            </a:r>
            <a:br>
              <a:rPr lang="nl-NL"/>
            </a:br>
            <a:r>
              <a:rPr lang="nl-NL"/>
              <a:t>om een logo in te voegen.</a:t>
            </a:r>
          </a:p>
        </p:txBody>
      </p:sp>
      <p:grpSp>
        <p:nvGrpSpPr>
          <p:cNvPr id="146" name="INSTRUCTIE">
            <a:extLst>
              <a:ext uri="{FF2B5EF4-FFF2-40B4-BE49-F238E27FC236}">
                <a16:creationId xmlns:a16="http://schemas.microsoft.com/office/drawing/2014/main" id="{9B9DC035-033B-4B3F-8E7D-EAF18E3D05BB}"/>
              </a:ext>
            </a:extLst>
          </p:cNvPr>
          <p:cNvGrpSpPr/>
          <p:nvPr userDrawn="1"/>
        </p:nvGrpSpPr>
        <p:grpSpPr>
          <a:xfrm>
            <a:off x="-3786437" y="0"/>
            <a:ext cx="3693386" cy="5359349"/>
            <a:chOff x="-3786437" y="0"/>
            <a:chExt cx="3693386" cy="5359349"/>
          </a:xfrm>
        </p:grpSpPr>
        <p:sp>
          <p:nvSpPr>
            <p:cNvPr id="147" name="Rechthoek 146">
              <a:extLst>
                <a:ext uri="{FF2B5EF4-FFF2-40B4-BE49-F238E27FC236}">
                  <a16:creationId xmlns:a16="http://schemas.microsoft.com/office/drawing/2014/main" id="{5E391D49-E7D8-4D46-BF34-08C104F2F9F7}"/>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Tekstniveaus kiezen</a:t>
              </a:r>
            </a:p>
          </p:txBody>
        </p:sp>
        <p:sp>
          <p:nvSpPr>
            <p:cNvPr id="148" name="Ovaal 147">
              <a:extLst>
                <a:ext uri="{FF2B5EF4-FFF2-40B4-BE49-F238E27FC236}">
                  <a16:creationId xmlns:a16="http://schemas.microsoft.com/office/drawing/2014/main" id="{B4FDFA3B-68BF-4ED0-A189-29E4A1D17BA7}"/>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49" name="Rechthoek 148">
              <a:extLst>
                <a:ext uri="{FF2B5EF4-FFF2-40B4-BE49-F238E27FC236}">
                  <a16:creationId xmlns:a16="http://schemas.microsoft.com/office/drawing/2014/main" id="{8EB3DEA9-7483-4094-9F8B-E1B4EE1A45D6}"/>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1"/>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Bullet</a:t>
              </a:r>
            </a:p>
          </p:txBody>
        </p:sp>
        <p:sp>
          <p:nvSpPr>
            <p:cNvPr id="150" name="Ovaal 149">
              <a:extLst>
                <a:ext uri="{FF2B5EF4-FFF2-40B4-BE49-F238E27FC236}">
                  <a16:creationId xmlns:a16="http://schemas.microsoft.com/office/drawing/2014/main" id="{BE9ED7FA-82C2-4E11-B50E-74B91B1A36A3}"/>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51" name="Rechthoek 150">
              <a:extLst>
                <a:ext uri="{FF2B5EF4-FFF2-40B4-BE49-F238E27FC236}">
                  <a16:creationId xmlns:a16="http://schemas.microsoft.com/office/drawing/2014/main" id="{C92946ED-6DE7-416A-AB4B-2ED3D0201150}"/>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Gebruik onder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‘Start’</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lijstniveau-knoppen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om een tekst niveau te kiezen. </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uit:</a:t>
              </a:r>
            </a:p>
          </p:txBody>
        </p:sp>
        <p:sp>
          <p:nvSpPr>
            <p:cNvPr id="152" name="Rechthoek 151">
              <a:extLst>
                <a:ext uri="{FF2B5EF4-FFF2-40B4-BE49-F238E27FC236}">
                  <a16:creationId xmlns:a16="http://schemas.microsoft.com/office/drawing/2014/main" id="{3F587875-A1DC-4795-A0DF-D7E0AE14C13F}"/>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2"/>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Sub-bullet #1</a:t>
              </a:r>
            </a:p>
          </p:txBody>
        </p:sp>
        <p:sp>
          <p:nvSpPr>
            <p:cNvPr id="153" name="Ovaal 152">
              <a:extLst>
                <a:ext uri="{FF2B5EF4-FFF2-40B4-BE49-F238E27FC236}">
                  <a16:creationId xmlns:a16="http://schemas.microsoft.com/office/drawing/2014/main" id="{853A7CDE-3C0F-4E5A-BF62-EE32045D099B}"/>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54" name="Ovaal 153">
              <a:extLst>
                <a:ext uri="{FF2B5EF4-FFF2-40B4-BE49-F238E27FC236}">
                  <a16:creationId xmlns:a16="http://schemas.microsoft.com/office/drawing/2014/main" id="{8791066C-A41A-4066-8F26-45B313DD7425}"/>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55" name="Rechthoek 154">
              <a:extLst>
                <a:ext uri="{FF2B5EF4-FFF2-40B4-BE49-F238E27FC236}">
                  <a16:creationId xmlns:a16="http://schemas.microsoft.com/office/drawing/2014/main" id="{F38B9F2D-3EC5-40E9-9F81-A1E692207ED8}"/>
                </a:ext>
              </a:extLst>
            </p:cNvPr>
            <p:cNvSpPr/>
            <p:nvPr userDrawn="1"/>
          </p:nvSpPr>
          <p:spPr>
            <a:xfrm>
              <a:off x="-3319415" y="24311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Leestekst</a:t>
              </a:r>
            </a:p>
          </p:txBody>
        </p:sp>
        <p:sp>
          <p:nvSpPr>
            <p:cNvPr id="156" name="Ovaal 155">
              <a:extLst>
                <a:ext uri="{FF2B5EF4-FFF2-40B4-BE49-F238E27FC236}">
                  <a16:creationId xmlns:a16="http://schemas.microsoft.com/office/drawing/2014/main" id="{6BD51A29-C26F-4146-A2B2-BA955B1D30F2}"/>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157" name="Rechthoek 156">
              <a:extLst>
                <a:ext uri="{FF2B5EF4-FFF2-40B4-BE49-F238E27FC236}">
                  <a16:creationId xmlns:a16="http://schemas.microsoft.com/office/drawing/2014/main" id="{C02D6EA7-8D84-415A-8AA0-8F0753AEBE64}"/>
                </a:ext>
              </a:extLst>
            </p:cNvPr>
            <p:cNvSpPr/>
            <p:nvPr userDrawn="1"/>
          </p:nvSpPr>
          <p:spPr>
            <a:xfrm>
              <a:off x="-3319415" y="2722518"/>
              <a:ext cx="2949220" cy="180000"/>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accent2"/>
                  </a:solidFill>
                  <a:effectLst/>
                  <a:uLnTx/>
                  <a:uFillTx/>
                  <a:latin typeface="+mj-lt"/>
                  <a:ea typeface="+mn-ea"/>
                  <a:cs typeface="Calibri" panose="020F0502020204030204" pitchFamily="34" charset="0"/>
                </a:rPr>
                <a:t>Subtitel</a:t>
              </a:r>
            </a:p>
          </p:txBody>
        </p:sp>
        <p:sp>
          <p:nvSpPr>
            <p:cNvPr id="158" name="Ovaal 157">
              <a:extLst>
                <a:ext uri="{FF2B5EF4-FFF2-40B4-BE49-F238E27FC236}">
                  <a16:creationId xmlns:a16="http://schemas.microsoft.com/office/drawing/2014/main" id="{B702ACEB-C96D-4EF5-BFDA-FC1EAD6C2EB2}"/>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159" name="Rechthoek 158">
              <a:extLst>
                <a:ext uri="{FF2B5EF4-FFF2-40B4-BE49-F238E27FC236}">
                  <a16:creationId xmlns:a16="http://schemas.microsoft.com/office/drawing/2014/main" id="{E3EDDB17-237B-4251-99B4-4F8FB02E7A48}"/>
                </a:ext>
              </a:extLst>
            </p:cNvPr>
            <p:cNvSpPr/>
            <p:nvPr userDrawn="1"/>
          </p:nvSpPr>
          <p:spPr>
            <a:xfrm>
              <a:off x="-3319415" y="299712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1"/>
                </a:buClr>
                <a:buSzTx/>
                <a:buFont typeface="+mj-lt"/>
                <a:buAutoNum type="arabicPeriod"/>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Numerieke bullet</a:t>
              </a:r>
            </a:p>
          </p:txBody>
        </p:sp>
        <p:sp>
          <p:nvSpPr>
            <p:cNvPr id="160" name="Ovaal 159">
              <a:extLst>
                <a:ext uri="{FF2B5EF4-FFF2-40B4-BE49-F238E27FC236}">
                  <a16:creationId xmlns:a16="http://schemas.microsoft.com/office/drawing/2014/main" id="{2271AEB9-7DB4-46A0-BCA4-62D4905338FD}"/>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161" name="Rechthoek 160">
              <a:extLst>
                <a:ext uri="{FF2B5EF4-FFF2-40B4-BE49-F238E27FC236}">
                  <a16:creationId xmlns:a16="http://schemas.microsoft.com/office/drawing/2014/main" id="{589736A9-FB1C-4A5B-A442-11EC3239056E}"/>
                </a:ext>
              </a:extLst>
            </p:cNvPr>
            <p:cNvSpPr/>
            <p:nvPr userDrawn="1"/>
          </p:nvSpPr>
          <p:spPr>
            <a:xfrm>
              <a:off x="-3325830" y="3288516"/>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5"/>
                </a:buClr>
                <a:buSzTx/>
                <a:buFont typeface="+mj-lt"/>
                <a:buAutoNum type="alphaLcPeriod"/>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Alfabetische bullet</a:t>
              </a:r>
            </a:p>
          </p:txBody>
        </p:sp>
        <p:sp>
          <p:nvSpPr>
            <p:cNvPr id="162" name="Ovaal 161">
              <a:extLst>
                <a:ext uri="{FF2B5EF4-FFF2-40B4-BE49-F238E27FC236}">
                  <a16:creationId xmlns:a16="http://schemas.microsoft.com/office/drawing/2014/main" id="{951FEA34-B6C2-48F5-B69F-11FBEF289882}"/>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163" name="Rechthoek 162">
              <a:extLst>
                <a:ext uri="{FF2B5EF4-FFF2-40B4-BE49-F238E27FC236}">
                  <a16:creationId xmlns:a16="http://schemas.microsoft.com/office/drawing/2014/main" id="{595D4412-9F06-456C-98C4-DF52444BDAB5}"/>
                </a:ext>
              </a:extLst>
            </p:cNvPr>
            <p:cNvSpPr/>
            <p:nvPr userDrawn="1"/>
          </p:nvSpPr>
          <p:spPr>
            <a:xfrm>
              <a:off x="-3319415" y="3579903"/>
              <a:ext cx="2949220" cy="180000"/>
            </a:xfrm>
            <a:prstGeom prst="rect">
              <a:avLst/>
            </a:prstGeom>
            <a:noFill/>
            <a:ln w="25400" cap="flat" cmpd="sng" algn="ctr">
              <a:noFill/>
              <a:prstDash val="solid"/>
            </a:ln>
            <a:effectLst/>
          </p:spPr>
          <p:txBody>
            <a:bodyPr lIns="0" tIns="0" rIns="0" bIns="0" rtlCol="0" anchor="ctr"/>
            <a:lstStyle/>
            <a:p>
              <a:pPr marL="450850" marR="0" lvl="0" indent="-18415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a:ln>
                    <a:noFill/>
                  </a:ln>
                  <a:solidFill>
                    <a:schemeClr val="tx1"/>
                  </a:solidFill>
                  <a:effectLst/>
                  <a:uLnTx/>
                  <a:uFillTx/>
                  <a:latin typeface="+mn-lt"/>
                  <a:cs typeface="Calibri" panose="020F0502020204030204" pitchFamily="34" charset="0"/>
                </a:rPr>
                <a:t>Bullet</a:t>
              </a:r>
            </a:p>
          </p:txBody>
        </p:sp>
        <p:sp>
          <p:nvSpPr>
            <p:cNvPr id="164" name="Ovaal 163">
              <a:extLst>
                <a:ext uri="{FF2B5EF4-FFF2-40B4-BE49-F238E27FC236}">
                  <a16:creationId xmlns:a16="http://schemas.microsoft.com/office/drawing/2014/main" id="{BD146911-FDAD-4704-924F-F1A42F5E08F6}"/>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165" name="Rechthoek 164">
              <a:extLst>
                <a:ext uri="{FF2B5EF4-FFF2-40B4-BE49-F238E27FC236}">
                  <a16:creationId xmlns:a16="http://schemas.microsoft.com/office/drawing/2014/main" id="{426C6A0A-2A39-4DE6-AD47-B6799E029929}"/>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166" name="ICOON_info">
              <a:extLst>
                <a:ext uri="{FF2B5EF4-FFF2-40B4-BE49-F238E27FC236}">
                  <a16:creationId xmlns:a16="http://schemas.microsoft.com/office/drawing/2014/main" id="{FBB1397A-ECB3-4522-983C-EA444ED539A3}"/>
                </a:ext>
              </a:extLst>
            </p:cNvPr>
            <p:cNvGrpSpPr/>
            <p:nvPr userDrawn="1"/>
          </p:nvGrpSpPr>
          <p:grpSpPr>
            <a:xfrm>
              <a:off x="-376736" y="4400186"/>
              <a:ext cx="283685" cy="283685"/>
              <a:chOff x="-510741" y="5913713"/>
              <a:chExt cx="267555" cy="267555"/>
            </a:xfrm>
          </p:grpSpPr>
          <p:sp>
            <p:nvSpPr>
              <p:cNvPr id="210" name="Ovaal 209">
                <a:extLst>
                  <a:ext uri="{FF2B5EF4-FFF2-40B4-BE49-F238E27FC236}">
                    <a16:creationId xmlns:a16="http://schemas.microsoft.com/office/drawing/2014/main" id="{50EE1AC9-4D1C-49DA-AAA4-4376A0998635}"/>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211" name="Graphic 163" descr="Informatie">
                <a:extLst>
                  <a:ext uri="{FF2B5EF4-FFF2-40B4-BE49-F238E27FC236}">
                    <a16:creationId xmlns:a16="http://schemas.microsoft.com/office/drawing/2014/main" id="{57CB72DC-8476-4066-A4E7-BC813DC7B92B}"/>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167" name="VOORBEELD">
              <a:extLst>
                <a:ext uri="{FF2B5EF4-FFF2-40B4-BE49-F238E27FC236}">
                  <a16:creationId xmlns:a16="http://schemas.microsoft.com/office/drawing/2014/main" id="{BB61AB4E-6C67-4A8B-86BD-7539281CF67B}"/>
                </a:ext>
              </a:extLst>
            </p:cNvPr>
            <p:cNvGrpSpPr/>
            <p:nvPr userDrawn="1"/>
          </p:nvGrpSpPr>
          <p:grpSpPr>
            <a:xfrm>
              <a:off x="-3605171" y="458674"/>
              <a:ext cx="3234311" cy="558875"/>
              <a:chOff x="-3605171" y="458674"/>
              <a:chExt cx="3234311" cy="558875"/>
            </a:xfrm>
          </p:grpSpPr>
          <p:sp>
            <p:nvSpPr>
              <p:cNvPr id="170" name="Rechthoek 169">
                <a:extLst>
                  <a:ext uri="{FF2B5EF4-FFF2-40B4-BE49-F238E27FC236}">
                    <a16:creationId xmlns:a16="http://schemas.microsoft.com/office/drawing/2014/main" id="{784D4C71-780B-4979-AA29-567E0ED0E723}"/>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a:solidFill>
                      <a:srgbClr val="211F26"/>
                    </a:solidFill>
                    <a:latin typeface="Calibri" panose="020F0502020204030204" pitchFamily="34" charset="0"/>
                    <a:cs typeface="Calibri" panose="020F0502020204030204" pitchFamily="34" charset="0"/>
                  </a:rPr>
                  <a:t>Start</a:t>
                </a:r>
              </a:p>
            </p:txBody>
          </p:sp>
          <p:sp>
            <p:nvSpPr>
              <p:cNvPr id="171" name="Rechthoek 170">
                <a:extLst>
                  <a:ext uri="{FF2B5EF4-FFF2-40B4-BE49-F238E27FC236}">
                    <a16:creationId xmlns:a16="http://schemas.microsoft.com/office/drawing/2014/main" id="{58E35E42-A84E-4BB5-AEDA-063F149C3DED}"/>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172" name="Groep 171">
                <a:extLst>
                  <a:ext uri="{FF2B5EF4-FFF2-40B4-BE49-F238E27FC236}">
                    <a16:creationId xmlns:a16="http://schemas.microsoft.com/office/drawing/2014/main" id="{1F0669D7-D8C5-4879-A6E5-A3E30F982D11}"/>
                  </a:ext>
                </a:extLst>
              </p:cNvPr>
              <p:cNvGrpSpPr/>
              <p:nvPr userDrawn="1"/>
            </p:nvGrpSpPr>
            <p:grpSpPr>
              <a:xfrm>
                <a:off x="-3386247" y="830871"/>
                <a:ext cx="139423" cy="109566"/>
                <a:chOff x="-2866744" y="827071"/>
                <a:chExt cx="168701" cy="132575"/>
              </a:xfrm>
            </p:grpSpPr>
            <p:grpSp>
              <p:nvGrpSpPr>
                <p:cNvPr id="203" name="Groep 202">
                  <a:extLst>
                    <a:ext uri="{FF2B5EF4-FFF2-40B4-BE49-F238E27FC236}">
                      <a16:creationId xmlns:a16="http://schemas.microsoft.com/office/drawing/2014/main" id="{BF6C9244-2EAC-4732-A8F4-212B89B29422}"/>
                    </a:ext>
                  </a:extLst>
                </p:cNvPr>
                <p:cNvGrpSpPr/>
                <p:nvPr userDrawn="1"/>
              </p:nvGrpSpPr>
              <p:grpSpPr>
                <a:xfrm>
                  <a:off x="-2866744" y="827071"/>
                  <a:ext cx="168701" cy="132575"/>
                  <a:chOff x="-2866744" y="827071"/>
                  <a:chExt cx="168701" cy="132575"/>
                </a:xfrm>
              </p:grpSpPr>
              <p:cxnSp>
                <p:nvCxnSpPr>
                  <p:cNvPr id="205" name="Rechte verbindingslijn 204">
                    <a:extLst>
                      <a:ext uri="{FF2B5EF4-FFF2-40B4-BE49-F238E27FC236}">
                        <a16:creationId xmlns:a16="http://schemas.microsoft.com/office/drawing/2014/main" id="{D99CDDBF-BE7B-4F86-85D1-5E4F2E6B025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06" name="Rechte verbindingslijn 205">
                    <a:extLst>
                      <a:ext uri="{FF2B5EF4-FFF2-40B4-BE49-F238E27FC236}">
                        <a16:creationId xmlns:a16="http://schemas.microsoft.com/office/drawing/2014/main" id="{08502BB1-909B-42ED-81BE-3CE7930DE6F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07" name="Rechte verbindingslijn 206">
                    <a:extLst>
                      <a:ext uri="{FF2B5EF4-FFF2-40B4-BE49-F238E27FC236}">
                        <a16:creationId xmlns:a16="http://schemas.microsoft.com/office/drawing/2014/main" id="{9349687F-6DAE-4271-A078-6BE6E90EB464}"/>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08" name="Rechte verbindingslijn 207">
                    <a:extLst>
                      <a:ext uri="{FF2B5EF4-FFF2-40B4-BE49-F238E27FC236}">
                        <a16:creationId xmlns:a16="http://schemas.microsoft.com/office/drawing/2014/main" id="{F1B7E803-4A30-4E26-B818-DB3692C6ECD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09" name="Rechte verbindingslijn 208">
                    <a:extLst>
                      <a:ext uri="{FF2B5EF4-FFF2-40B4-BE49-F238E27FC236}">
                        <a16:creationId xmlns:a16="http://schemas.microsoft.com/office/drawing/2014/main" id="{F23A0845-5A41-46F2-8433-F65638B093F1}"/>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04" name="Pijl: rechts 203">
                  <a:extLst>
                    <a:ext uri="{FF2B5EF4-FFF2-40B4-BE49-F238E27FC236}">
                      <a16:creationId xmlns:a16="http://schemas.microsoft.com/office/drawing/2014/main" id="{2F7208FD-29EA-4579-A0EC-0521F2980EB8}"/>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73" name="Groep 172">
                <a:extLst>
                  <a:ext uri="{FF2B5EF4-FFF2-40B4-BE49-F238E27FC236}">
                    <a16:creationId xmlns:a16="http://schemas.microsoft.com/office/drawing/2014/main" id="{DE0E48DD-1B8D-4D1C-9359-0C968E135644}"/>
                  </a:ext>
                </a:extLst>
              </p:cNvPr>
              <p:cNvGrpSpPr/>
              <p:nvPr userDrawn="1"/>
            </p:nvGrpSpPr>
            <p:grpSpPr>
              <a:xfrm>
                <a:off x="-3605171" y="830871"/>
                <a:ext cx="139423" cy="109566"/>
                <a:chOff x="-2866744" y="518074"/>
                <a:chExt cx="168701" cy="132575"/>
              </a:xfrm>
            </p:grpSpPr>
            <p:grpSp>
              <p:nvGrpSpPr>
                <p:cNvPr id="196" name="Groep 195">
                  <a:extLst>
                    <a:ext uri="{FF2B5EF4-FFF2-40B4-BE49-F238E27FC236}">
                      <a16:creationId xmlns:a16="http://schemas.microsoft.com/office/drawing/2014/main" id="{A01E8CEF-C9AD-47D4-A2F7-87F446EADE73}"/>
                    </a:ext>
                  </a:extLst>
                </p:cNvPr>
                <p:cNvGrpSpPr/>
                <p:nvPr userDrawn="1"/>
              </p:nvGrpSpPr>
              <p:grpSpPr>
                <a:xfrm>
                  <a:off x="-2866744" y="518074"/>
                  <a:ext cx="168701" cy="132575"/>
                  <a:chOff x="-2866744" y="518074"/>
                  <a:chExt cx="168701" cy="132575"/>
                </a:xfrm>
              </p:grpSpPr>
              <p:cxnSp>
                <p:nvCxnSpPr>
                  <p:cNvPr id="198" name="Rechte verbindingslijn 197">
                    <a:extLst>
                      <a:ext uri="{FF2B5EF4-FFF2-40B4-BE49-F238E27FC236}">
                        <a16:creationId xmlns:a16="http://schemas.microsoft.com/office/drawing/2014/main" id="{FC211183-77FF-442C-A6BC-100790492D59}"/>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99" name="Rechte verbindingslijn 198">
                    <a:extLst>
                      <a:ext uri="{FF2B5EF4-FFF2-40B4-BE49-F238E27FC236}">
                        <a16:creationId xmlns:a16="http://schemas.microsoft.com/office/drawing/2014/main" id="{69BBA719-71AE-4AE1-91FB-ED4C0535BDC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00" name="Rechte verbindingslijn 199">
                    <a:extLst>
                      <a:ext uri="{FF2B5EF4-FFF2-40B4-BE49-F238E27FC236}">
                        <a16:creationId xmlns:a16="http://schemas.microsoft.com/office/drawing/2014/main" id="{B7CBCFD9-2684-43FB-B5A3-2BD44050A700}"/>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01" name="Rechte verbindingslijn 200">
                    <a:extLst>
                      <a:ext uri="{FF2B5EF4-FFF2-40B4-BE49-F238E27FC236}">
                        <a16:creationId xmlns:a16="http://schemas.microsoft.com/office/drawing/2014/main" id="{DF6C35B8-133D-477A-AC35-5871CF6E53D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02" name="Rechte verbindingslijn 201">
                    <a:extLst>
                      <a:ext uri="{FF2B5EF4-FFF2-40B4-BE49-F238E27FC236}">
                        <a16:creationId xmlns:a16="http://schemas.microsoft.com/office/drawing/2014/main" id="{6CD220C5-C37C-4604-A710-9B40B35D8317}"/>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197" name="Pijl: rechts 196">
                  <a:extLst>
                    <a:ext uri="{FF2B5EF4-FFF2-40B4-BE49-F238E27FC236}">
                      <a16:creationId xmlns:a16="http://schemas.microsoft.com/office/drawing/2014/main" id="{4E65E630-BA57-45BC-BE51-73EFF82514DC}"/>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cxnSp>
            <p:nvCxnSpPr>
              <p:cNvPr id="174" name="Rechte verbindingslijn 173">
                <a:extLst>
                  <a:ext uri="{FF2B5EF4-FFF2-40B4-BE49-F238E27FC236}">
                    <a16:creationId xmlns:a16="http://schemas.microsoft.com/office/drawing/2014/main" id="{7F63771D-6840-414F-8D7A-F9649D0E1E53}"/>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175" name="Rechte verbindingslijn 174">
                <a:extLst>
                  <a:ext uri="{FF2B5EF4-FFF2-40B4-BE49-F238E27FC236}">
                    <a16:creationId xmlns:a16="http://schemas.microsoft.com/office/drawing/2014/main" id="{EF03EC91-0811-4C1C-A610-5AE3C15637DF}"/>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176" name="Rechthoek 175">
                <a:extLst>
                  <a:ext uri="{FF2B5EF4-FFF2-40B4-BE49-F238E27FC236}">
                    <a16:creationId xmlns:a16="http://schemas.microsoft.com/office/drawing/2014/main" id="{BFC388AD-D6E7-4693-8268-3CDE49AB806D}"/>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omhoog</a:t>
                </a:r>
              </a:p>
            </p:txBody>
          </p:sp>
          <p:sp>
            <p:nvSpPr>
              <p:cNvPr id="177" name="Rechthoek 176">
                <a:extLst>
                  <a:ext uri="{FF2B5EF4-FFF2-40B4-BE49-F238E27FC236}">
                    <a16:creationId xmlns:a16="http://schemas.microsoft.com/office/drawing/2014/main" id="{46E186A7-629A-4053-8B0B-2B1AB2CB4A11}"/>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Tekstniveau omlaag</a:t>
                </a:r>
              </a:p>
            </p:txBody>
          </p:sp>
          <p:grpSp>
            <p:nvGrpSpPr>
              <p:cNvPr id="178" name="Groep 177">
                <a:extLst>
                  <a:ext uri="{FF2B5EF4-FFF2-40B4-BE49-F238E27FC236}">
                    <a16:creationId xmlns:a16="http://schemas.microsoft.com/office/drawing/2014/main" id="{46F98E26-8C44-4EB4-A04C-FB00E232BA30}"/>
                  </a:ext>
                </a:extLst>
              </p:cNvPr>
              <p:cNvGrpSpPr/>
              <p:nvPr userDrawn="1"/>
            </p:nvGrpSpPr>
            <p:grpSpPr>
              <a:xfrm>
                <a:off x="-2916763" y="769168"/>
                <a:ext cx="268738" cy="248381"/>
                <a:chOff x="-2916763" y="769168"/>
                <a:chExt cx="268738" cy="248381"/>
              </a:xfrm>
            </p:grpSpPr>
            <p:sp>
              <p:nvSpPr>
                <p:cNvPr id="188" name="Rechthoek 187">
                  <a:extLst>
                    <a:ext uri="{FF2B5EF4-FFF2-40B4-BE49-F238E27FC236}">
                      <a16:creationId xmlns:a16="http://schemas.microsoft.com/office/drawing/2014/main" id="{8CCC8166-F947-497F-89C1-9DF627D9BA99}"/>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189" name="Groep 188">
                  <a:extLst>
                    <a:ext uri="{FF2B5EF4-FFF2-40B4-BE49-F238E27FC236}">
                      <a16:creationId xmlns:a16="http://schemas.microsoft.com/office/drawing/2014/main" id="{6007B2C9-CD8E-47DE-ADC0-1AAAB2789234}"/>
                    </a:ext>
                  </a:extLst>
                </p:cNvPr>
                <p:cNvGrpSpPr/>
                <p:nvPr userDrawn="1"/>
              </p:nvGrpSpPr>
              <p:grpSpPr>
                <a:xfrm>
                  <a:off x="-2866744" y="827071"/>
                  <a:ext cx="168701" cy="132575"/>
                  <a:chOff x="-2866744" y="827071"/>
                  <a:chExt cx="168701" cy="132575"/>
                </a:xfrm>
              </p:grpSpPr>
              <p:cxnSp>
                <p:nvCxnSpPr>
                  <p:cNvPr id="191" name="Rechte verbindingslijn 190">
                    <a:extLst>
                      <a:ext uri="{FF2B5EF4-FFF2-40B4-BE49-F238E27FC236}">
                        <a16:creationId xmlns:a16="http://schemas.microsoft.com/office/drawing/2014/main" id="{C0F3F03B-D529-4479-80E3-574322D15D3A}"/>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92" name="Rechte verbindingslijn 191">
                    <a:extLst>
                      <a:ext uri="{FF2B5EF4-FFF2-40B4-BE49-F238E27FC236}">
                        <a16:creationId xmlns:a16="http://schemas.microsoft.com/office/drawing/2014/main" id="{B1ECBC84-4C54-41C5-95EB-A8210C39FE0A}"/>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93" name="Rechte verbindingslijn 192">
                    <a:extLst>
                      <a:ext uri="{FF2B5EF4-FFF2-40B4-BE49-F238E27FC236}">
                        <a16:creationId xmlns:a16="http://schemas.microsoft.com/office/drawing/2014/main" id="{52AE4939-D2CB-4246-9E18-7640411F75C3}"/>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94" name="Rechte verbindingslijn 193">
                    <a:extLst>
                      <a:ext uri="{FF2B5EF4-FFF2-40B4-BE49-F238E27FC236}">
                        <a16:creationId xmlns:a16="http://schemas.microsoft.com/office/drawing/2014/main" id="{108DA5DF-7927-4B05-804F-F3B41C07FEB9}"/>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95" name="Rechte verbindingslijn 194">
                    <a:extLst>
                      <a:ext uri="{FF2B5EF4-FFF2-40B4-BE49-F238E27FC236}">
                        <a16:creationId xmlns:a16="http://schemas.microsoft.com/office/drawing/2014/main" id="{F0F49A9D-7CD0-459E-ABCC-52071F66A56D}"/>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90" name="Pijl: rechts 189">
                  <a:extLst>
                    <a:ext uri="{FF2B5EF4-FFF2-40B4-BE49-F238E27FC236}">
                      <a16:creationId xmlns:a16="http://schemas.microsoft.com/office/drawing/2014/main" id="{E5CD6E97-BB06-42DA-A21B-E1EB25281F8A}"/>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79" name="Groep 178">
                <a:extLst>
                  <a:ext uri="{FF2B5EF4-FFF2-40B4-BE49-F238E27FC236}">
                    <a16:creationId xmlns:a16="http://schemas.microsoft.com/office/drawing/2014/main" id="{1D3FA1CA-B695-4736-8C13-A2915CAF76B3}"/>
                  </a:ext>
                </a:extLst>
              </p:cNvPr>
              <p:cNvGrpSpPr/>
              <p:nvPr userDrawn="1"/>
            </p:nvGrpSpPr>
            <p:grpSpPr>
              <a:xfrm>
                <a:off x="-2916763" y="460171"/>
                <a:ext cx="268738" cy="248381"/>
                <a:chOff x="-2916763" y="460171"/>
                <a:chExt cx="268738" cy="248381"/>
              </a:xfrm>
            </p:grpSpPr>
            <p:sp>
              <p:nvSpPr>
                <p:cNvPr id="180" name="Rechthoek 179">
                  <a:extLst>
                    <a:ext uri="{FF2B5EF4-FFF2-40B4-BE49-F238E27FC236}">
                      <a16:creationId xmlns:a16="http://schemas.microsoft.com/office/drawing/2014/main" id="{547CF3C4-B0FE-4F76-9AC1-C4783D0D841A}"/>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211F26"/>
                    </a:solidFill>
                    <a:latin typeface="Calibri" panose="020F0502020204030204" pitchFamily="34" charset="0"/>
                    <a:cs typeface="Calibri" panose="020F0502020204030204" pitchFamily="34" charset="0"/>
                  </a:endParaRPr>
                </a:p>
              </p:txBody>
            </p:sp>
            <p:grpSp>
              <p:nvGrpSpPr>
                <p:cNvPr id="181" name="Groep 180">
                  <a:extLst>
                    <a:ext uri="{FF2B5EF4-FFF2-40B4-BE49-F238E27FC236}">
                      <a16:creationId xmlns:a16="http://schemas.microsoft.com/office/drawing/2014/main" id="{8D606426-23A2-489C-A94F-07CB5069BB8C}"/>
                    </a:ext>
                  </a:extLst>
                </p:cNvPr>
                <p:cNvGrpSpPr/>
                <p:nvPr userDrawn="1"/>
              </p:nvGrpSpPr>
              <p:grpSpPr>
                <a:xfrm>
                  <a:off x="-2866744" y="518074"/>
                  <a:ext cx="168701" cy="132575"/>
                  <a:chOff x="-2866744" y="518074"/>
                  <a:chExt cx="168701" cy="132575"/>
                </a:xfrm>
              </p:grpSpPr>
              <p:cxnSp>
                <p:nvCxnSpPr>
                  <p:cNvPr id="183" name="Rechte verbindingslijn 182">
                    <a:extLst>
                      <a:ext uri="{FF2B5EF4-FFF2-40B4-BE49-F238E27FC236}">
                        <a16:creationId xmlns:a16="http://schemas.microsoft.com/office/drawing/2014/main" id="{03E320AE-FA53-450F-9807-BB7D4F238D0B}"/>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84" name="Rechte verbindingslijn 183">
                    <a:extLst>
                      <a:ext uri="{FF2B5EF4-FFF2-40B4-BE49-F238E27FC236}">
                        <a16:creationId xmlns:a16="http://schemas.microsoft.com/office/drawing/2014/main" id="{FBD780C7-EB6F-4CA4-91A2-5B20C81E7B9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85" name="Rechte verbindingslijn 184">
                    <a:extLst>
                      <a:ext uri="{FF2B5EF4-FFF2-40B4-BE49-F238E27FC236}">
                        <a16:creationId xmlns:a16="http://schemas.microsoft.com/office/drawing/2014/main" id="{0409CF06-AA20-4201-B1B8-B33207A9B4FB}"/>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86" name="Rechte verbindingslijn 185">
                    <a:extLst>
                      <a:ext uri="{FF2B5EF4-FFF2-40B4-BE49-F238E27FC236}">
                        <a16:creationId xmlns:a16="http://schemas.microsoft.com/office/drawing/2014/main" id="{D979ADAB-72AA-4AA6-88A5-A9A6C3237523}"/>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87" name="Rechte verbindingslijn 186">
                    <a:extLst>
                      <a:ext uri="{FF2B5EF4-FFF2-40B4-BE49-F238E27FC236}">
                        <a16:creationId xmlns:a16="http://schemas.microsoft.com/office/drawing/2014/main" id="{7632D48C-5D76-40D8-B34A-8D2ADE58F997}"/>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182" name="Pijl: rechts 181">
                  <a:extLst>
                    <a:ext uri="{FF2B5EF4-FFF2-40B4-BE49-F238E27FC236}">
                      <a16:creationId xmlns:a16="http://schemas.microsoft.com/office/drawing/2014/main" id="{9C7CB545-A12F-4FE4-BA42-0EE87F02E1A9}"/>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168" name="Rechthoek 167">
              <a:extLst>
                <a:ext uri="{FF2B5EF4-FFF2-40B4-BE49-F238E27FC236}">
                  <a16:creationId xmlns:a16="http://schemas.microsoft.com/office/drawing/2014/main" id="{2E6997BB-CE01-411B-AD93-287AAC208FEB}"/>
                </a:ext>
              </a:extLst>
            </p:cNvPr>
            <p:cNvSpPr/>
            <p:nvPr userDrawn="1"/>
          </p:nvSpPr>
          <p:spPr>
            <a:xfrm>
              <a:off x="-3319415" y="387792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1" u="none" strike="noStrike" kern="0" cap="none" spc="0" normalizeH="0" baseline="0" noProof="0">
                  <a:ln>
                    <a:noFill/>
                  </a:ln>
                  <a:solidFill>
                    <a:schemeClr val="tx1"/>
                  </a:solidFill>
                  <a:effectLst/>
                  <a:uLnTx/>
                  <a:uFillTx/>
                  <a:latin typeface="Source Sans Pro ExtraLight" panose="020B0303030403020204" pitchFamily="34" charset="0"/>
                  <a:ea typeface="Source Sans Pro ExtraLight" panose="020B0303030403020204" pitchFamily="34" charset="0"/>
                  <a:cs typeface="Calibri" panose="020F0502020204030204" pitchFamily="34" charset="0"/>
                </a:rPr>
                <a:t>Cursief</a:t>
              </a:r>
            </a:p>
          </p:txBody>
        </p:sp>
        <p:sp>
          <p:nvSpPr>
            <p:cNvPr id="169" name="Rechthoek 168">
              <a:extLst>
                <a:ext uri="{FF2B5EF4-FFF2-40B4-BE49-F238E27FC236}">
                  <a16:creationId xmlns:a16="http://schemas.microsoft.com/office/drawing/2014/main" id="{C917A65D-5A46-46FD-ADB2-71AFD827ADB3}"/>
                </a:ext>
              </a:extLst>
            </p:cNvPr>
            <p:cNvSpPr/>
            <p:nvPr userDrawn="1"/>
          </p:nvSpPr>
          <p:spPr>
            <a:xfrm>
              <a:off x="-3319415" y="416114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a:ln>
                    <a:noFill/>
                  </a:ln>
                  <a:solidFill>
                    <a:schemeClr val="accent1"/>
                  </a:solidFill>
                  <a:effectLst/>
                  <a:uLnTx/>
                  <a:uFillTx/>
                  <a:latin typeface="+mj-lt"/>
                  <a:cs typeface="Calibri" panose="020F0502020204030204" pitchFamily="34" charset="0"/>
                </a:rPr>
                <a:t>Alt. Subtitel</a:t>
              </a:r>
            </a:p>
          </p:txBody>
        </p:sp>
      </p:grpSp>
    </p:spTree>
    <p:extLst>
      <p:ext uri="{BB962C8B-B14F-4D97-AF65-F5344CB8AC3E}">
        <p14:creationId xmlns:p14="http://schemas.microsoft.com/office/powerpoint/2010/main" val="1578083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Informatie">
    <p:spTree>
      <p:nvGrpSpPr>
        <p:cNvPr id="1" name=""/>
        <p:cNvGrpSpPr/>
        <p:nvPr/>
      </p:nvGrpSpPr>
      <p:grpSpPr>
        <a:xfrm>
          <a:off x="0" y="0"/>
          <a:ext cx="0" cy="0"/>
          <a:chOff x="0" y="0"/>
          <a:chExt cx="0" cy="0"/>
        </a:xfrm>
      </p:grpSpPr>
      <p:sp>
        <p:nvSpPr>
          <p:cNvPr id="6" name="Graphic 31">
            <a:extLst>
              <a:ext uri="{FF2B5EF4-FFF2-40B4-BE49-F238E27FC236}">
                <a16:creationId xmlns:a16="http://schemas.microsoft.com/office/drawing/2014/main" id="{CF847CB6-9E8C-4D19-97CD-4902D26A217F}"/>
              </a:ext>
            </a:extLst>
          </p:cNvPr>
          <p:cNvSpPr>
            <a:spLocks noChangeAspect="1"/>
          </p:cNvSpPr>
          <p:nvPr userDrawn="1"/>
        </p:nvSpPr>
        <p:spPr>
          <a:xfrm flipH="1" flipV="1">
            <a:off x="-3" y="-1"/>
            <a:ext cx="6227808" cy="6858295"/>
          </a:xfrm>
          <a:custGeom>
            <a:avLst/>
            <a:gdLst>
              <a:gd name="connsiteX0" fmla="*/ 892481 w 5315644"/>
              <a:gd name="connsiteY0" fmla="*/ 0 h 7563811"/>
              <a:gd name="connsiteX1" fmla="*/ 5816 w 5315644"/>
              <a:gd name="connsiteY1" fmla="*/ 3571624 h 7563811"/>
              <a:gd name="connsiteX2" fmla="*/ 747667 w 5315644"/>
              <a:gd name="connsiteY2" fmla="*/ 7563812 h 7563811"/>
              <a:gd name="connsiteX3" fmla="*/ 5315644 w 5315644"/>
              <a:gd name="connsiteY3" fmla="*/ 7563812 h 7563811"/>
              <a:gd name="connsiteX4" fmla="*/ 5315644 w 5315644"/>
              <a:gd name="connsiteY4" fmla="*/ 0 h 7563811"/>
              <a:gd name="connsiteX5" fmla="*/ 892481 w 5315644"/>
              <a:gd name="connsiteY5" fmla="*/ 0 h 756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15644" h="7563811">
                <a:moveTo>
                  <a:pt x="892481" y="0"/>
                </a:moveTo>
                <a:cubicBezTo>
                  <a:pt x="1110972" y="1866494"/>
                  <a:pt x="88385" y="2171435"/>
                  <a:pt x="5816" y="3571624"/>
                </a:cubicBezTo>
                <a:cubicBezTo>
                  <a:pt x="-81834" y="5049318"/>
                  <a:pt x="851832" y="6147106"/>
                  <a:pt x="747667" y="7563812"/>
                </a:cubicBezTo>
                <a:lnTo>
                  <a:pt x="5315644" y="7563812"/>
                </a:lnTo>
                <a:lnTo>
                  <a:pt x="5315644" y="0"/>
                </a:lnTo>
                <a:lnTo>
                  <a:pt x="892481" y="0"/>
                </a:lnTo>
                <a:close/>
              </a:path>
            </a:pathLst>
          </a:custGeom>
          <a:solidFill>
            <a:srgbClr val="6C1D5F"/>
          </a:solidFill>
          <a:ln w="12692" cap="flat">
            <a:noFill/>
            <a:prstDash val="solid"/>
            <a:miter/>
          </a:ln>
        </p:spPr>
        <p:txBody>
          <a:bodyPr rtlCol="0" anchor="ctr"/>
          <a:lstStyle/>
          <a:p>
            <a:endParaRPr lang="nl-NL" sz="1633"/>
          </a:p>
        </p:txBody>
      </p:sp>
      <p:sp>
        <p:nvSpPr>
          <p:cNvPr id="7" name="Graphic 34">
            <a:extLst>
              <a:ext uri="{FF2B5EF4-FFF2-40B4-BE49-F238E27FC236}">
                <a16:creationId xmlns:a16="http://schemas.microsoft.com/office/drawing/2014/main" id="{AB0A5EAB-63AB-41C4-A3A4-503D175D7145}"/>
              </a:ext>
            </a:extLst>
          </p:cNvPr>
          <p:cNvSpPr>
            <a:spLocks noChangeAspect="1"/>
          </p:cNvSpPr>
          <p:nvPr userDrawn="1"/>
        </p:nvSpPr>
        <p:spPr>
          <a:xfrm flipH="1" flipV="1">
            <a:off x="3822568" y="1"/>
            <a:ext cx="2509264" cy="6858295"/>
          </a:xfrm>
          <a:custGeom>
            <a:avLst/>
            <a:gdLst>
              <a:gd name="connsiteX0" fmla="*/ 5860 w 2434661"/>
              <a:gd name="connsiteY0" fmla="*/ 3586871 h 7563811"/>
              <a:gd name="connsiteX1" fmla="*/ 750252 w 2434661"/>
              <a:gd name="connsiteY1" fmla="*/ 7563812 h 7563811"/>
              <a:gd name="connsiteX2" fmla="*/ 2434662 w 2434661"/>
              <a:gd name="connsiteY2" fmla="*/ 7563812 h 7563811"/>
              <a:gd name="connsiteX3" fmla="*/ 2378769 w 2434661"/>
              <a:gd name="connsiteY3" fmla="*/ 7098777 h 7563811"/>
              <a:gd name="connsiteX4" fmla="*/ 1137692 w 2434661"/>
              <a:gd name="connsiteY4" fmla="*/ 3609741 h 7563811"/>
              <a:gd name="connsiteX5" fmla="*/ 1163098 w 2434661"/>
              <a:gd name="connsiteY5" fmla="*/ 0 h 7563811"/>
              <a:gd name="connsiteX6" fmla="*/ 893795 w 2434661"/>
              <a:gd name="connsiteY6" fmla="*/ 0 h 7563811"/>
              <a:gd name="connsiteX7" fmla="*/ 5860 w 2434661"/>
              <a:gd name="connsiteY7" fmla="*/ 3586871 h 756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4661" h="7563811">
                <a:moveTo>
                  <a:pt x="5860" y="3586871"/>
                </a:moveTo>
                <a:cubicBezTo>
                  <a:pt x="-81790" y="5059483"/>
                  <a:pt x="844254" y="6156000"/>
                  <a:pt x="750252" y="7563812"/>
                </a:cubicBezTo>
                <a:lnTo>
                  <a:pt x="2434662" y="7563812"/>
                </a:lnTo>
                <a:cubicBezTo>
                  <a:pt x="2427040" y="7407530"/>
                  <a:pt x="2407986" y="7251247"/>
                  <a:pt x="2378769" y="7098777"/>
                </a:cubicBezTo>
                <a:cubicBezTo>
                  <a:pt x="2156468" y="5923483"/>
                  <a:pt x="1311722" y="4928612"/>
                  <a:pt x="1137692" y="3609741"/>
                </a:cubicBezTo>
                <a:cubicBezTo>
                  <a:pt x="990338" y="2477647"/>
                  <a:pt x="1333318" y="1102871"/>
                  <a:pt x="1163098" y="0"/>
                </a:cubicBezTo>
                <a:lnTo>
                  <a:pt x="893795" y="0"/>
                </a:lnTo>
                <a:cubicBezTo>
                  <a:pt x="1117367" y="1877930"/>
                  <a:pt x="89700" y="2181600"/>
                  <a:pt x="5860" y="3586871"/>
                </a:cubicBezTo>
                <a:close/>
              </a:path>
            </a:pathLst>
          </a:custGeom>
          <a:solidFill>
            <a:srgbClr val="4A1E47"/>
          </a:solidFill>
          <a:ln w="12692" cap="flat">
            <a:noFill/>
            <a:prstDash val="solid"/>
            <a:miter/>
          </a:ln>
        </p:spPr>
        <p:txBody>
          <a:bodyPr rtlCol="0" anchor="ctr"/>
          <a:lstStyle/>
          <a:p>
            <a:endParaRPr lang="nl-NL" sz="1633"/>
          </a:p>
        </p:txBody>
      </p:sp>
      <p:sp>
        <p:nvSpPr>
          <p:cNvPr id="5" name="Tekstvak 4"/>
          <p:cNvSpPr txBox="1"/>
          <p:nvPr userDrawn="1"/>
        </p:nvSpPr>
        <p:spPr>
          <a:xfrm>
            <a:off x="-10750" y="-662296"/>
            <a:ext cx="12192000" cy="461665"/>
          </a:xfrm>
          <a:prstGeom prst="rect">
            <a:avLst/>
          </a:prstGeom>
          <a:noFill/>
        </p:spPr>
        <p:txBody>
          <a:bodyPr wrap="square" rtlCol="0">
            <a:spAutoFit/>
          </a:bodyPr>
          <a:lstStyle/>
          <a:p>
            <a:pPr algn="ctr"/>
            <a:r>
              <a:rPr lang="nl-NL" sz="2400" b="0" spc="50" baseline="0">
                <a:solidFill>
                  <a:schemeClr val="accent2"/>
                </a:solidFill>
                <a:latin typeface="+mj-lt"/>
                <a:cs typeface="Calibri" panose="020F0502020204030204" pitchFamily="34" charset="0"/>
              </a:rPr>
              <a:t>Informatie</a:t>
            </a:r>
          </a:p>
        </p:txBody>
      </p:sp>
      <p:sp>
        <p:nvSpPr>
          <p:cNvPr id="3" name="Titel 2">
            <a:extLst>
              <a:ext uri="{FF2B5EF4-FFF2-40B4-BE49-F238E27FC236}">
                <a16:creationId xmlns:a16="http://schemas.microsoft.com/office/drawing/2014/main" id="{9C75EC70-7F42-4BDA-A7A4-1B42B53FCE8E}"/>
              </a:ext>
            </a:extLst>
          </p:cNvPr>
          <p:cNvSpPr>
            <a:spLocks noGrp="1"/>
          </p:cNvSpPr>
          <p:nvPr>
            <p:ph type="title" hasCustomPrompt="1"/>
          </p:nvPr>
        </p:nvSpPr>
        <p:spPr>
          <a:xfrm>
            <a:off x="820939" y="2966401"/>
            <a:ext cx="3687386" cy="507793"/>
          </a:xfrm>
        </p:spPr>
        <p:txBody>
          <a:bodyPr anchor="b"/>
          <a:lstStyle>
            <a:lvl1pPr>
              <a:defRPr sz="2000" b="1">
                <a:solidFill>
                  <a:schemeClr val="bg2"/>
                </a:solidFill>
              </a:defRPr>
            </a:lvl1pPr>
          </a:lstStyle>
          <a:p>
            <a:r>
              <a:rPr lang="nl-NL"/>
              <a:t>Plaats hier een titel</a:t>
            </a:r>
          </a:p>
        </p:txBody>
      </p:sp>
      <p:sp>
        <p:nvSpPr>
          <p:cNvPr id="9" name="Tijdelijke aanduiding voor inhoud 29">
            <a:extLst>
              <a:ext uri="{FF2B5EF4-FFF2-40B4-BE49-F238E27FC236}">
                <a16:creationId xmlns:a16="http://schemas.microsoft.com/office/drawing/2014/main" id="{20DD939D-7287-4A19-89F7-6795CC79442B}"/>
              </a:ext>
            </a:extLst>
          </p:cNvPr>
          <p:cNvSpPr>
            <a:spLocks noGrp="1"/>
          </p:cNvSpPr>
          <p:nvPr>
            <p:ph sz="quarter" idx="21" hasCustomPrompt="1"/>
          </p:nvPr>
        </p:nvSpPr>
        <p:spPr>
          <a:xfrm>
            <a:off x="820939" y="3802900"/>
            <a:ext cx="3687386" cy="326585"/>
          </a:xfrm>
          <a:prstGeom prst="rect">
            <a:avLst/>
          </a:prstGeom>
        </p:spPr>
        <p:txBody>
          <a:bodyPr/>
          <a:lstStyle>
            <a:lvl1pPr marL="0" indent="0" algn="l">
              <a:lnSpc>
                <a:spcPct val="100000"/>
              </a:lnSpc>
              <a:buFontTx/>
              <a:buNone/>
              <a:defRPr sz="1200" b="1" i="0">
                <a:solidFill>
                  <a:schemeClr val="bg1"/>
                </a:solidFill>
                <a:latin typeface="Proxima Nova Semibold" panose="02000506030000020004" pitchFamily="2" charset="0"/>
              </a:defRPr>
            </a:lvl1pPr>
            <a:lvl2pPr marL="414762" indent="0" algn="ctr">
              <a:buFontTx/>
              <a:buNone/>
              <a:defRPr sz="907">
                <a:latin typeface="Proxima Nova Rg" panose="02000506030000020004" pitchFamily="2" charset="0"/>
              </a:defRPr>
            </a:lvl2pPr>
            <a:lvl3pPr marL="829523" indent="0" algn="ctr">
              <a:buFontTx/>
              <a:buNone/>
              <a:defRPr sz="907">
                <a:latin typeface="Proxima Nova Rg" panose="02000506030000020004" pitchFamily="2" charset="0"/>
              </a:defRPr>
            </a:lvl3pPr>
            <a:lvl4pPr marL="1244285" indent="0" algn="ctr">
              <a:buFontTx/>
              <a:buNone/>
              <a:defRPr sz="907">
                <a:latin typeface="Proxima Nova Rg" panose="02000506030000020004" pitchFamily="2" charset="0"/>
              </a:defRPr>
            </a:lvl4pPr>
            <a:lvl5pPr marL="1659047" indent="0" algn="ctr">
              <a:buFontTx/>
              <a:buNone/>
              <a:defRPr sz="907">
                <a:latin typeface="Proxima Nova Rg" panose="02000506030000020004" pitchFamily="2" charset="0"/>
              </a:defRPr>
            </a:lvl5pPr>
          </a:lstStyle>
          <a:p>
            <a:pPr lvl="0"/>
            <a:r>
              <a:rPr lang="nl-NL"/>
              <a:t>Subtitel</a:t>
            </a:r>
          </a:p>
        </p:txBody>
      </p:sp>
      <p:sp>
        <p:nvSpPr>
          <p:cNvPr id="13" name="Tijdelijke aanduiding voor verticale tekst 2">
            <a:extLst>
              <a:ext uri="{FF2B5EF4-FFF2-40B4-BE49-F238E27FC236}">
                <a16:creationId xmlns:a16="http://schemas.microsoft.com/office/drawing/2014/main" id="{96174F23-F5AF-409D-8B3C-C21614A5F7CD}"/>
              </a:ext>
            </a:extLst>
          </p:cNvPr>
          <p:cNvSpPr>
            <a:spLocks noGrp="1"/>
          </p:cNvSpPr>
          <p:nvPr>
            <p:ph type="body" orient="vert" idx="1" hasCustomPrompt="1"/>
          </p:nvPr>
        </p:nvSpPr>
        <p:spPr>
          <a:xfrm>
            <a:off x="818581" y="4151725"/>
            <a:ext cx="3687386" cy="2283422"/>
          </a:xfrm>
        </p:spPr>
        <p:txBody>
          <a:bodyPr vert="horz" lIns="0" tIns="0" rIns="0" bIns="0"/>
          <a:lstStyle>
            <a:lvl1pPr marL="0" indent="0">
              <a:buNone/>
              <a:defRPr sz="1200">
                <a:solidFill>
                  <a:schemeClr val="bg1"/>
                </a:solidFill>
              </a:defRPr>
            </a:lvl1pPr>
            <a:lvl2pPr>
              <a:defRPr/>
            </a:lvl2pPr>
            <a:lvl3pPr>
              <a:defRPr/>
            </a:lvl3pPr>
            <a:lvl4pPr>
              <a:defRPr/>
            </a:lvl4pPr>
            <a:lvl5pPr marL="0" indent="0">
              <a:buNone/>
              <a:defRPr/>
            </a:lvl5pPr>
            <a:lvl6pPr>
              <a:defRPr/>
            </a:lvl6pPr>
            <a:lvl7pPr>
              <a:defRPr/>
            </a:lvl7pPr>
            <a:lvl8pPr>
              <a:defRPr/>
            </a:lvl8pPr>
            <a:lvl9pPr>
              <a:defRPr/>
            </a:lvl9pPr>
          </a:lstStyle>
          <a:p>
            <a:pPr lvl="0"/>
            <a:r>
              <a:rPr lang="nl-NL"/>
              <a:t>Informatie</a:t>
            </a:r>
          </a:p>
        </p:txBody>
      </p:sp>
      <p:sp>
        <p:nvSpPr>
          <p:cNvPr id="14" name="Tijdelijke aanduiding voor inhoud 29">
            <a:extLst>
              <a:ext uri="{FF2B5EF4-FFF2-40B4-BE49-F238E27FC236}">
                <a16:creationId xmlns:a16="http://schemas.microsoft.com/office/drawing/2014/main" id="{A80BB020-3080-494D-A99E-E8943795582E}"/>
              </a:ext>
            </a:extLst>
          </p:cNvPr>
          <p:cNvSpPr>
            <a:spLocks noGrp="1"/>
          </p:cNvSpPr>
          <p:nvPr>
            <p:ph sz="quarter" idx="25" hasCustomPrompt="1"/>
          </p:nvPr>
        </p:nvSpPr>
        <p:spPr>
          <a:xfrm>
            <a:off x="6956987" y="1045188"/>
            <a:ext cx="4515635" cy="326585"/>
          </a:xfrm>
          <a:prstGeom prst="rect">
            <a:avLst/>
          </a:prstGeom>
        </p:spPr>
        <p:txBody>
          <a:bodyPr/>
          <a:lstStyle>
            <a:lvl1pPr marL="0" indent="0" algn="l">
              <a:lnSpc>
                <a:spcPct val="100000"/>
              </a:lnSpc>
              <a:buFontTx/>
              <a:buNone/>
              <a:defRPr sz="1200" b="1" i="0">
                <a:solidFill>
                  <a:srgbClr val="5A5A5A"/>
                </a:solidFill>
                <a:latin typeface="Proxima Nova Semibold" panose="02000506030000020004" pitchFamily="2" charset="0"/>
              </a:defRPr>
            </a:lvl1pPr>
            <a:lvl2pPr marL="414762" indent="0" algn="ctr">
              <a:buFontTx/>
              <a:buNone/>
              <a:defRPr sz="907">
                <a:latin typeface="Proxima Nova Rg" panose="02000506030000020004" pitchFamily="2" charset="0"/>
              </a:defRPr>
            </a:lvl2pPr>
            <a:lvl3pPr marL="829523" indent="0" algn="ctr">
              <a:buFontTx/>
              <a:buNone/>
              <a:defRPr sz="907">
                <a:latin typeface="Proxima Nova Rg" panose="02000506030000020004" pitchFamily="2" charset="0"/>
              </a:defRPr>
            </a:lvl3pPr>
            <a:lvl4pPr marL="1244285" indent="0" algn="ctr">
              <a:buFontTx/>
              <a:buNone/>
              <a:defRPr sz="907">
                <a:latin typeface="Proxima Nova Rg" panose="02000506030000020004" pitchFamily="2" charset="0"/>
              </a:defRPr>
            </a:lvl4pPr>
            <a:lvl5pPr marL="1659047" indent="0" algn="ctr">
              <a:buFontTx/>
              <a:buNone/>
              <a:defRPr sz="907">
                <a:latin typeface="Proxima Nova Rg" panose="02000506030000020004" pitchFamily="2" charset="0"/>
              </a:defRPr>
            </a:lvl5pPr>
          </a:lstStyle>
          <a:p>
            <a:pPr lvl="0"/>
            <a:r>
              <a:rPr lang="nl-NL"/>
              <a:t>Goedgekeurd door</a:t>
            </a:r>
          </a:p>
        </p:txBody>
      </p:sp>
      <p:cxnSp>
        <p:nvCxnSpPr>
          <p:cNvPr id="15" name="Rechte verbindingslijn 14">
            <a:extLst>
              <a:ext uri="{FF2B5EF4-FFF2-40B4-BE49-F238E27FC236}">
                <a16:creationId xmlns:a16="http://schemas.microsoft.com/office/drawing/2014/main" id="{8CA0713B-8D01-42EE-A1F9-47D897CE3670}"/>
              </a:ext>
            </a:extLst>
          </p:cNvPr>
          <p:cNvCxnSpPr>
            <a:cxnSpLocks/>
          </p:cNvCxnSpPr>
          <p:nvPr userDrawn="1"/>
        </p:nvCxnSpPr>
        <p:spPr>
          <a:xfrm>
            <a:off x="7096013" y="1718964"/>
            <a:ext cx="4376608" cy="0"/>
          </a:xfrm>
          <a:prstGeom prst="line">
            <a:avLst/>
          </a:prstGeom>
          <a:ln>
            <a:solidFill>
              <a:srgbClr val="6A1D58"/>
            </a:solidFill>
          </a:ln>
        </p:spPr>
        <p:style>
          <a:lnRef idx="1">
            <a:schemeClr val="accent1"/>
          </a:lnRef>
          <a:fillRef idx="0">
            <a:schemeClr val="accent1"/>
          </a:fillRef>
          <a:effectRef idx="0">
            <a:schemeClr val="accent1"/>
          </a:effectRef>
          <a:fontRef idx="minor">
            <a:schemeClr val="tx1"/>
          </a:fontRef>
        </p:style>
      </p:cxnSp>
      <p:sp>
        <p:nvSpPr>
          <p:cNvPr id="16" name="Tijdelijke aanduiding voor inhoud 29">
            <a:extLst>
              <a:ext uri="{FF2B5EF4-FFF2-40B4-BE49-F238E27FC236}">
                <a16:creationId xmlns:a16="http://schemas.microsoft.com/office/drawing/2014/main" id="{494D13D6-C128-4CBA-90E7-56BC3061A0EF}"/>
              </a:ext>
            </a:extLst>
          </p:cNvPr>
          <p:cNvSpPr>
            <a:spLocks noGrp="1"/>
          </p:cNvSpPr>
          <p:nvPr>
            <p:ph sz="quarter" idx="26" hasCustomPrompt="1"/>
          </p:nvPr>
        </p:nvSpPr>
        <p:spPr>
          <a:xfrm>
            <a:off x="6956987" y="1830473"/>
            <a:ext cx="4515635" cy="326585"/>
          </a:xfrm>
          <a:prstGeom prst="rect">
            <a:avLst/>
          </a:prstGeom>
        </p:spPr>
        <p:txBody>
          <a:bodyPr/>
          <a:lstStyle>
            <a:lvl1pPr marL="0" indent="0" algn="l">
              <a:lnSpc>
                <a:spcPct val="100000"/>
              </a:lnSpc>
              <a:buFontTx/>
              <a:buNone/>
              <a:defRPr sz="1200" b="1" i="0">
                <a:solidFill>
                  <a:srgbClr val="5A5A5A"/>
                </a:solidFill>
                <a:latin typeface="Proxima Nova Semibold" panose="02000506030000020004" pitchFamily="2" charset="0"/>
              </a:defRPr>
            </a:lvl1pPr>
            <a:lvl2pPr marL="414762" indent="0" algn="ctr">
              <a:buFontTx/>
              <a:buNone/>
              <a:defRPr sz="907">
                <a:latin typeface="Proxima Nova Rg" panose="02000506030000020004" pitchFamily="2" charset="0"/>
              </a:defRPr>
            </a:lvl2pPr>
            <a:lvl3pPr marL="829523" indent="0" algn="ctr">
              <a:buFontTx/>
              <a:buNone/>
              <a:defRPr sz="907">
                <a:latin typeface="Proxima Nova Rg" panose="02000506030000020004" pitchFamily="2" charset="0"/>
              </a:defRPr>
            </a:lvl3pPr>
            <a:lvl4pPr marL="1244285" indent="0" algn="ctr">
              <a:buFontTx/>
              <a:buNone/>
              <a:defRPr sz="907">
                <a:latin typeface="Proxima Nova Rg" panose="02000506030000020004" pitchFamily="2" charset="0"/>
              </a:defRPr>
            </a:lvl4pPr>
            <a:lvl5pPr marL="1659047" indent="0" algn="ctr">
              <a:buFontTx/>
              <a:buNone/>
              <a:defRPr sz="907">
                <a:latin typeface="Proxima Nova Rg" panose="02000506030000020004" pitchFamily="2" charset="0"/>
              </a:defRPr>
            </a:lvl5pPr>
          </a:lstStyle>
          <a:p>
            <a:pPr lvl="0"/>
            <a:r>
              <a:rPr lang="nl-NL"/>
              <a:t>Rol</a:t>
            </a:r>
          </a:p>
        </p:txBody>
      </p:sp>
      <p:cxnSp>
        <p:nvCxnSpPr>
          <p:cNvPr id="17" name="Rechte verbindingslijn 16">
            <a:extLst>
              <a:ext uri="{FF2B5EF4-FFF2-40B4-BE49-F238E27FC236}">
                <a16:creationId xmlns:a16="http://schemas.microsoft.com/office/drawing/2014/main" id="{73DFE6F4-C2D4-4E68-A940-B9CF877D3FC5}"/>
              </a:ext>
            </a:extLst>
          </p:cNvPr>
          <p:cNvCxnSpPr>
            <a:cxnSpLocks/>
          </p:cNvCxnSpPr>
          <p:nvPr userDrawn="1"/>
        </p:nvCxnSpPr>
        <p:spPr>
          <a:xfrm>
            <a:off x="7096013" y="2504249"/>
            <a:ext cx="4376608" cy="0"/>
          </a:xfrm>
          <a:prstGeom prst="line">
            <a:avLst/>
          </a:prstGeom>
          <a:ln>
            <a:solidFill>
              <a:srgbClr val="6A1D58"/>
            </a:solidFill>
          </a:ln>
        </p:spPr>
        <p:style>
          <a:lnRef idx="1">
            <a:schemeClr val="accent1"/>
          </a:lnRef>
          <a:fillRef idx="0">
            <a:schemeClr val="accent1"/>
          </a:fillRef>
          <a:effectRef idx="0">
            <a:schemeClr val="accent1"/>
          </a:effectRef>
          <a:fontRef idx="minor">
            <a:schemeClr val="tx1"/>
          </a:fontRef>
        </p:style>
      </p:cxnSp>
      <p:sp>
        <p:nvSpPr>
          <p:cNvPr id="18" name="Tijdelijke aanduiding voor inhoud 29">
            <a:extLst>
              <a:ext uri="{FF2B5EF4-FFF2-40B4-BE49-F238E27FC236}">
                <a16:creationId xmlns:a16="http://schemas.microsoft.com/office/drawing/2014/main" id="{8928AE76-B464-4158-92D7-CF48BDFAE1B4}"/>
              </a:ext>
            </a:extLst>
          </p:cNvPr>
          <p:cNvSpPr>
            <a:spLocks noGrp="1"/>
          </p:cNvSpPr>
          <p:nvPr>
            <p:ph sz="quarter" idx="27" hasCustomPrompt="1"/>
          </p:nvPr>
        </p:nvSpPr>
        <p:spPr>
          <a:xfrm>
            <a:off x="6956987" y="2615760"/>
            <a:ext cx="4515635" cy="326585"/>
          </a:xfrm>
          <a:prstGeom prst="rect">
            <a:avLst/>
          </a:prstGeom>
        </p:spPr>
        <p:txBody>
          <a:bodyPr/>
          <a:lstStyle>
            <a:lvl1pPr marL="0" indent="0" algn="l">
              <a:lnSpc>
                <a:spcPct val="100000"/>
              </a:lnSpc>
              <a:buFontTx/>
              <a:buNone/>
              <a:defRPr sz="1200" b="1" i="0">
                <a:solidFill>
                  <a:srgbClr val="5A5A5A"/>
                </a:solidFill>
                <a:latin typeface="Proxima Nova Semibold" panose="02000506030000020004" pitchFamily="2" charset="0"/>
              </a:defRPr>
            </a:lvl1pPr>
            <a:lvl2pPr marL="414762" indent="0" algn="ctr">
              <a:buFontTx/>
              <a:buNone/>
              <a:defRPr sz="907">
                <a:latin typeface="Proxima Nova Rg" panose="02000506030000020004" pitchFamily="2" charset="0"/>
              </a:defRPr>
            </a:lvl2pPr>
            <a:lvl3pPr marL="829523" indent="0" algn="ctr">
              <a:buFontTx/>
              <a:buNone/>
              <a:defRPr sz="907">
                <a:latin typeface="Proxima Nova Rg" panose="02000506030000020004" pitchFamily="2" charset="0"/>
              </a:defRPr>
            </a:lvl3pPr>
            <a:lvl4pPr marL="1244285" indent="0" algn="ctr">
              <a:buFontTx/>
              <a:buNone/>
              <a:defRPr sz="907">
                <a:latin typeface="Proxima Nova Rg" panose="02000506030000020004" pitchFamily="2" charset="0"/>
              </a:defRPr>
            </a:lvl4pPr>
            <a:lvl5pPr marL="1659047" indent="0" algn="ctr">
              <a:buFontTx/>
              <a:buNone/>
              <a:defRPr sz="907">
                <a:latin typeface="Proxima Nova Rg" panose="02000506030000020004" pitchFamily="2" charset="0"/>
              </a:defRPr>
            </a:lvl5pPr>
          </a:lstStyle>
          <a:p>
            <a:pPr lvl="0"/>
            <a:r>
              <a:rPr lang="nl-NL"/>
              <a:t>Bestelling nummer</a:t>
            </a:r>
          </a:p>
        </p:txBody>
      </p:sp>
      <p:cxnSp>
        <p:nvCxnSpPr>
          <p:cNvPr id="19" name="Rechte verbindingslijn 18">
            <a:extLst>
              <a:ext uri="{FF2B5EF4-FFF2-40B4-BE49-F238E27FC236}">
                <a16:creationId xmlns:a16="http://schemas.microsoft.com/office/drawing/2014/main" id="{A6D4C6DA-509E-4EA5-B637-6EA96154E6F5}"/>
              </a:ext>
            </a:extLst>
          </p:cNvPr>
          <p:cNvCxnSpPr>
            <a:cxnSpLocks/>
          </p:cNvCxnSpPr>
          <p:nvPr userDrawn="1"/>
        </p:nvCxnSpPr>
        <p:spPr>
          <a:xfrm>
            <a:off x="7096013" y="3289535"/>
            <a:ext cx="4376608" cy="0"/>
          </a:xfrm>
          <a:prstGeom prst="line">
            <a:avLst/>
          </a:prstGeom>
          <a:ln>
            <a:solidFill>
              <a:srgbClr val="6A1D58"/>
            </a:solidFill>
          </a:ln>
        </p:spPr>
        <p:style>
          <a:lnRef idx="1">
            <a:schemeClr val="accent1"/>
          </a:lnRef>
          <a:fillRef idx="0">
            <a:schemeClr val="accent1"/>
          </a:fillRef>
          <a:effectRef idx="0">
            <a:schemeClr val="accent1"/>
          </a:effectRef>
          <a:fontRef idx="minor">
            <a:schemeClr val="tx1"/>
          </a:fontRef>
        </p:style>
      </p:cxnSp>
      <p:sp>
        <p:nvSpPr>
          <p:cNvPr id="20" name="Tijdelijke aanduiding voor inhoud 29">
            <a:extLst>
              <a:ext uri="{FF2B5EF4-FFF2-40B4-BE49-F238E27FC236}">
                <a16:creationId xmlns:a16="http://schemas.microsoft.com/office/drawing/2014/main" id="{CF2DD264-551F-4632-90DE-BDC728604C77}"/>
              </a:ext>
            </a:extLst>
          </p:cNvPr>
          <p:cNvSpPr>
            <a:spLocks noGrp="1"/>
          </p:cNvSpPr>
          <p:nvPr>
            <p:ph sz="quarter" idx="28" hasCustomPrompt="1"/>
          </p:nvPr>
        </p:nvSpPr>
        <p:spPr>
          <a:xfrm>
            <a:off x="6956987" y="4981133"/>
            <a:ext cx="4515635" cy="326585"/>
          </a:xfrm>
          <a:prstGeom prst="rect">
            <a:avLst/>
          </a:prstGeom>
        </p:spPr>
        <p:txBody>
          <a:bodyPr/>
          <a:lstStyle>
            <a:lvl1pPr marL="0" indent="0" algn="l">
              <a:lnSpc>
                <a:spcPct val="100000"/>
              </a:lnSpc>
              <a:buFontTx/>
              <a:buNone/>
              <a:defRPr sz="1200" b="1" i="0">
                <a:solidFill>
                  <a:srgbClr val="5A5A5A"/>
                </a:solidFill>
                <a:latin typeface="Proxima Nova Semibold" panose="02000506030000020004" pitchFamily="2" charset="0"/>
              </a:defRPr>
            </a:lvl1pPr>
            <a:lvl2pPr marL="414762" indent="0" algn="ctr">
              <a:buFontTx/>
              <a:buNone/>
              <a:defRPr sz="907">
                <a:latin typeface="Proxima Nova Rg" panose="02000506030000020004" pitchFamily="2" charset="0"/>
              </a:defRPr>
            </a:lvl2pPr>
            <a:lvl3pPr marL="829523" indent="0" algn="ctr">
              <a:buFontTx/>
              <a:buNone/>
              <a:defRPr sz="907">
                <a:latin typeface="Proxima Nova Rg" panose="02000506030000020004" pitchFamily="2" charset="0"/>
              </a:defRPr>
            </a:lvl3pPr>
            <a:lvl4pPr marL="1244285" indent="0" algn="ctr">
              <a:buFontTx/>
              <a:buNone/>
              <a:defRPr sz="907">
                <a:latin typeface="Proxima Nova Rg" panose="02000506030000020004" pitchFamily="2" charset="0"/>
              </a:defRPr>
            </a:lvl4pPr>
            <a:lvl5pPr marL="1659047" indent="0" algn="ctr">
              <a:buFontTx/>
              <a:buNone/>
              <a:defRPr sz="907">
                <a:latin typeface="Proxima Nova Rg" panose="02000506030000020004" pitchFamily="2" charset="0"/>
              </a:defRPr>
            </a:lvl5pPr>
          </a:lstStyle>
          <a:p>
            <a:pPr lvl="0"/>
            <a:r>
              <a:rPr lang="nl-NL"/>
              <a:t>Handtekening</a:t>
            </a:r>
          </a:p>
        </p:txBody>
      </p:sp>
      <p:cxnSp>
        <p:nvCxnSpPr>
          <p:cNvPr id="21" name="Rechte verbindingslijn 20">
            <a:extLst>
              <a:ext uri="{FF2B5EF4-FFF2-40B4-BE49-F238E27FC236}">
                <a16:creationId xmlns:a16="http://schemas.microsoft.com/office/drawing/2014/main" id="{287EC15C-2DFB-4F39-95E4-54D763CC5F96}"/>
              </a:ext>
            </a:extLst>
          </p:cNvPr>
          <p:cNvCxnSpPr>
            <a:cxnSpLocks/>
          </p:cNvCxnSpPr>
          <p:nvPr userDrawn="1"/>
        </p:nvCxnSpPr>
        <p:spPr>
          <a:xfrm>
            <a:off x="7096013" y="5748191"/>
            <a:ext cx="4376608" cy="0"/>
          </a:xfrm>
          <a:prstGeom prst="line">
            <a:avLst/>
          </a:prstGeom>
          <a:ln>
            <a:solidFill>
              <a:srgbClr val="6A1D58"/>
            </a:solidFill>
          </a:ln>
        </p:spPr>
        <p:style>
          <a:lnRef idx="1">
            <a:schemeClr val="accent1"/>
          </a:lnRef>
          <a:fillRef idx="0">
            <a:schemeClr val="accent1"/>
          </a:fillRef>
          <a:effectRef idx="0">
            <a:schemeClr val="accent1"/>
          </a:effectRef>
          <a:fontRef idx="minor">
            <a:schemeClr val="tx1"/>
          </a:fontRef>
        </p:style>
      </p:cxnSp>
      <p:sp>
        <p:nvSpPr>
          <p:cNvPr id="22" name="Tijdelijke aanduiding voor inhoud 29">
            <a:extLst>
              <a:ext uri="{FF2B5EF4-FFF2-40B4-BE49-F238E27FC236}">
                <a16:creationId xmlns:a16="http://schemas.microsoft.com/office/drawing/2014/main" id="{54882128-94D9-4122-8B20-CE70D00F7C67}"/>
              </a:ext>
            </a:extLst>
          </p:cNvPr>
          <p:cNvSpPr>
            <a:spLocks noGrp="1"/>
          </p:cNvSpPr>
          <p:nvPr>
            <p:ph sz="quarter" idx="29" hasCustomPrompt="1"/>
          </p:nvPr>
        </p:nvSpPr>
        <p:spPr>
          <a:xfrm>
            <a:off x="6956987" y="3399502"/>
            <a:ext cx="4515635" cy="326585"/>
          </a:xfrm>
          <a:prstGeom prst="rect">
            <a:avLst/>
          </a:prstGeom>
        </p:spPr>
        <p:txBody>
          <a:bodyPr/>
          <a:lstStyle>
            <a:lvl1pPr marL="0" indent="0" algn="l">
              <a:lnSpc>
                <a:spcPct val="100000"/>
              </a:lnSpc>
              <a:buFontTx/>
              <a:buNone/>
              <a:defRPr sz="1200" b="1" i="0">
                <a:solidFill>
                  <a:srgbClr val="5A5A5A"/>
                </a:solidFill>
                <a:latin typeface="Proxima Nova Semibold" panose="02000506030000020004" pitchFamily="2" charset="0"/>
              </a:defRPr>
            </a:lvl1pPr>
            <a:lvl2pPr marL="414762" indent="0" algn="ctr">
              <a:buFontTx/>
              <a:buNone/>
              <a:defRPr sz="907">
                <a:latin typeface="Proxima Nova Rg" panose="02000506030000020004" pitchFamily="2" charset="0"/>
              </a:defRPr>
            </a:lvl2pPr>
            <a:lvl3pPr marL="829523" indent="0" algn="ctr">
              <a:buFontTx/>
              <a:buNone/>
              <a:defRPr sz="907">
                <a:latin typeface="Proxima Nova Rg" panose="02000506030000020004" pitchFamily="2" charset="0"/>
              </a:defRPr>
            </a:lvl3pPr>
            <a:lvl4pPr marL="1244285" indent="0" algn="ctr">
              <a:buFontTx/>
              <a:buNone/>
              <a:defRPr sz="907">
                <a:latin typeface="Proxima Nova Rg" panose="02000506030000020004" pitchFamily="2" charset="0"/>
              </a:defRPr>
            </a:lvl4pPr>
            <a:lvl5pPr marL="1659047" indent="0" algn="ctr">
              <a:buFontTx/>
              <a:buNone/>
              <a:defRPr sz="907">
                <a:latin typeface="Proxima Nova Rg" panose="02000506030000020004" pitchFamily="2" charset="0"/>
              </a:defRPr>
            </a:lvl5pPr>
          </a:lstStyle>
          <a:p>
            <a:pPr lvl="0"/>
            <a:r>
              <a:rPr lang="nl-NL"/>
              <a:t>Datum</a:t>
            </a:r>
          </a:p>
        </p:txBody>
      </p:sp>
      <p:cxnSp>
        <p:nvCxnSpPr>
          <p:cNvPr id="23" name="Rechte verbindingslijn 22">
            <a:extLst>
              <a:ext uri="{FF2B5EF4-FFF2-40B4-BE49-F238E27FC236}">
                <a16:creationId xmlns:a16="http://schemas.microsoft.com/office/drawing/2014/main" id="{D5451FB3-B1CA-487C-A563-1ED1A4780099}"/>
              </a:ext>
            </a:extLst>
          </p:cNvPr>
          <p:cNvCxnSpPr>
            <a:cxnSpLocks/>
          </p:cNvCxnSpPr>
          <p:nvPr userDrawn="1"/>
        </p:nvCxnSpPr>
        <p:spPr>
          <a:xfrm>
            <a:off x="7096013" y="4073277"/>
            <a:ext cx="4376608" cy="0"/>
          </a:xfrm>
          <a:prstGeom prst="line">
            <a:avLst/>
          </a:prstGeom>
          <a:ln>
            <a:solidFill>
              <a:srgbClr val="6A1D58"/>
            </a:solidFill>
          </a:ln>
        </p:spPr>
        <p:style>
          <a:lnRef idx="1">
            <a:schemeClr val="accent1"/>
          </a:lnRef>
          <a:fillRef idx="0">
            <a:schemeClr val="accent1"/>
          </a:fillRef>
          <a:effectRef idx="0">
            <a:schemeClr val="accent1"/>
          </a:effectRef>
          <a:fontRef idx="minor">
            <a:schemeClr val="tx1"/>
          </a:fontRef>
        </p:style>
      </p:cxnSp>
      <p:sp>
        <p:nvSpPr>
          <p:cNvPr id="24" name="Tijdelijke aanduiding voor inhoud 29">
            <a:extLst>
              <a:ext uri="{FF2B5EF4-FFF2-40B4-BE49-F238E27FC236}">
                <a16:creationId xmlns:a16="http://schemas.microsoft.com/office/drawing/2014/main" id="{FE0D969E-7290-49CC-92DC-D32D026BE904}"/>
              </a:ext>
            </a:extLst>
          </p:cNvPr>
          <p:cNvSpPr>
            <a:spLocks noGrp="1"/>
          </p:cNvSpPr>
          <p:nvPr>
            <p:ph sz="quarter" idx="30" hasCustomPrompt="1"/>
          </p:nvPr>
        </p:nvSpPr>
        <p:spPr>
          <a:xfrm>
            <a:off x="6956987" y="4173728"/>
            <a:ext cx="4515635" cy="326585"/>
          </a:xfrm>
          <a:prstGeom prst="rect">
            <a:avLst/>
          </a:prstGeom>
        </p:spPr>
        <p:txBody>
          <a:bodyPr/>
          <a:lstStyle>
            <a:lvl1pPr marL="0" indent="0" algn="l">
              <a:lnSpc>
                <a:spcPct val="100000"/>
              </a:lnSpc>
              <a:buFontTx/>
              <a:buNone/>
              <a:defRPr sz="1200" b="1" i="0">
                <a:solidFill>
                  <a:srgbClr val="5A5A5A"/>
                </a:solidFill>
                <a:latin typeface="Proxima Nova Semibold" panose="02000506030000020004" pitchFamily="2" charset="0"/>
              </a:defRPr>
            </a:lvl1pPr>
            <a:lvl2pPr marL="414762" indent="0" algn="ctr">
              <a:buFontTx/>
              <a:buNone/>
              <a:defRPr sz="907">
                <a:latin typeface="Proxima Nova Rg" panose="02000506030000020004" pitchFamily="2" charset="0"/>
              </a:defRPr>
            </a:lvl2pPr>
            <a:lvl3pPr marL="829523" indent="0" algn="ctr">
              <a:buFontTx/>
              <a:buNone/>
              <a:defRPr sz="907">
                <a:latin typeface="Proxima Nova Rg" panose="02000506030000020004" pitchFamily="2" charset="0"/>
              </a:defRPr>
            </a:lvl3pPr>
            <a:lvl4pPr marL="1244285" indent="0" algn="ctr">
              <a:buFontTx/>
              <a:buNone/>
              <a:defRPr sz="907">
                <a:latin typeface="Proxima Nova Rg" panose="02000506030000020004" pitchFamily="2" charset="0"/>
              </a:defRPr>
            </a:lvl4pPr>
            <a:lvl5pPr marL="1659047" indent="0" algn="ctr">
              <a:buFontTx/>
              <a:buNone/>
              <a:defRPr sz="907">
                <a:latin typeface="Proxima Nova Rg" panose="02000506030000020004" pitchFamily="2" charset="0"/>
              </a:defRPr>
            </a:lvl5pPr>
          </a:lstStyle>
          <a:p>
            <a:pPr lvl="0"/>
            <a:r>
              <a:rPr lang="nl-NL"/>
              <a:t>Locatie</a:t>
            </a:r>
          </a:p>
        </p:txBody>
      </p:sp>
      <p:cxnSp>
        <p:nvCxnSpPr>
          <p:cNvPr id="25" name="Rechte verbindingslijn 24">
            <a:extLst>
              <a:ext uri="{FF2B5EF4-FFF2-40B4-BE49-F238E27FC236}">
                <a16:creationId xmlns:a16="http://schemas.microsoft.com/office/drawing/2014/main" id="{CE197B00-F750-4147-AD99-462A38DB80C0}"/>
              </a:ext>
            </a:extLst>
          </p:cNvPr>
          <p:cNvCxnSpPr>
            <a:cxnSpLocks/>
          </p:cNvCxnSpPr>
          <p:nvPr userDrawn="1"/>
        </p:nvCxnSpPr>
        <p:spPr>
          <a:xfrm>
            <a:off x="7096013" y="4847503"/>
            <a:ext cx="4376608" cy="0"/>
          </a:xfrm>
          <a:prstGeom prst="line">
            <a:avLst/>
          </a:prstGeom>
          <a:ln>
            <a:solidFill>
              <a:srgbClr val="6A1D58"/>
            </a:solidFill>
          </a:ln>
        </p:spPr>
        <p:style>
          <a:lnRef idx="1">
            <a:schemeClr val="accent1"/>
          </a:lnRef>
          <a:fillRef idx="0">
            <a:schemeClr val="accent1"/>
          </a:fillRef>
          <a:effectRef idx="0">
            <a:schemeClr val="accent1"/>
          </a:effectRef>
          <a:fontRef idx="minor">
            <a:schemeClr val="tx1"/>
          </a:fontRef>
        </p:style>
      </p:cxnSp>
      <p:sp>
        <p:nvSpPr>
          <p:cNvPr id="26" name="Tijdelijke aanduiding voor inhoud 29">
            <a:extLst>
              <a:ext uri="{FF2B5EF4-FFF2-40B4-BE49-F238E27FC236}">
                <a16:creationId xmlns:a16="http://schemas.microsoft.com/office/drawing/2014/main" id="{C3A6E1A8-8BDF-4AD3-A4E6-7E8E1A7992DD}"/>
              </a:ext>
            </a:extLst>
          </p:cNvPr>
          <p:cNvSpPr>
            <a:spLocks noGrp="1"/>
          </p:cNvSpPr>
          <p:nvPr>
            <p:ph sz="quarter" idx="31" hasCustomPrompt="1"/>
          </p:nvPr>
        </p:nvSpPr>
        <p:spPr>
          <a:xfrm>
            <a:off x="6956987" y="3753433"/>
            <a:ext cx="4515635" cy="326585"/>
          </a:xfrm>
          <a:prstGeom prst="rect">
            <a:avLst/>
          </a:prstGeom>
        </p:spPr>
        <p:txBody>
          <a:bodyPr/>
          <a:lstStyle>
            <a:lvl1pPr marL="0" indent="0" algn="l">
              <a:lnSpc>
                <a:spcPct val="100000"/>
              </a:lnSpc>
              <a:buFontTx/>
              <a:buNone/>
              <a:defRPr sz="1200" b="0">
                <a:solidFill>
                  <a:srgbClr val="5A5A5A"/>
                </a:solidFill>
                <a:latin typeface="Proxima Nova Rg" panose="02000506030000020004" pitchFamily="2" charset="0"/>
              </a:defRPr>
            </a:lvl1pPr>
            <a:lvl2pPr marL="414762" indent="0" algn="ctr">
              <a:buFontTx/>
              <a:buNone/>
              <a:defRPr sz="907">
                <a:latin typeface="Proxima Nova Rg" panose="02000506030000020004" pitchFamily="2" charset="0"/>
              </a:defRPr>
            </a:lvl2pPr>
            <a:lvl3pPr marL="829523" indent="0" algn="ctr">
              <a:buFontTx/>
              <a:buNone/>
              <a:defRPr sz="907">
                <a:latin typeface="Proxima Nova Rg" panose="02000506030000020004" pitchFamily="2" charset="0"/>
              </a:defRPr>
            </a:lvl3pPr>
            <a:lvl4pPr marL="1244285" indent="0" algn="ctr">
              <a:buFontTx/>
              <a:buNone/>
              <a:defRPr sz="907">
                <a:latin typeface="Proxima Nova Rg" panose="02000506030000020004" pitchFamily="2" charset="0"/>
              </a:defRPr>
            </a:lvl4pPr>
            <a:lvl5pPr marL="1659047" indent="0" algn="ctr">
              <a:buFontTx/>
              <a:buNone/>
              <a:defRPr sz="907">
                <a:latin typeface="Proxima Nova Rg" panose="02000506030000020004" pitchFamily="2" charset="0"/>
              </a:defRPr>
            </a:lvl5pPr>
          </a:lstStyle>
          <a:p>
            <a:pPr lvl="0"/>
            <a:r>
              <a:rPr lang="nl-NL"/>
              <a:t>00-00-00</a:t>
            </a:r>
          </a:p>
        </p:txBody>
      </p:sp>
      <p:sp>
        <p:nvSpPr>
          <p:cNvPr id="27" name="Tijdelijke aanduiding voor inhoud 29">
            <a:extLst>
              <a:ext uri="{FF2B5EF4-FFF2-40B4-BE49-F238E27FC236}">
                <a16:creationId xmlns:a16="http://schemas.microsoft.com/office/drawing/2014/main" id="{B6F8658E-BEF3-4999-A700-7AAFB9EBA021}"/>
              </a:ext>
            </a:extLst>
          </p:cNvPr>
          <p:cNvSpPr>
            <a:spLocks noGrp="1"/>
          </p:cNvSpPr>
          <p:nvPr>
            <p:ph sz="quarter" idx="32" hasCustomPrompt="1"/>
          </p:nvPr>
        </p:nvSpPr>
        <p:spPr>
          <a:xfrm>
            <a:off x="6956987" y="4527658"/>
            <a:ext cx="4515635" cy="326585"/>
          </a:xfrm>
          <a:prstGeom prst="rect">
            <a:avLst/>
          </a:prstGeom>
        </p:spPr>
        <p:txBody>
          <a:bodyPr/>
          <a:lstStyle>
            <a:lvl1pPr marL="0" indent="0" algn="l">
              <a:lnSpc>
                <a:spcPct val="100000"/>
              </a:lnSpc>
              <a:buFontTx/>
              <a:buNone/>
              <a:defRPr sz="1200" b="0">
                <a:solidFill>
                  <a:srgbClr val="5A5A5A"/>
                </a:solidFill>
                <a:latin typeface="Proxima Nova Rg" panose="02000506030000020004" pitchFamily="2" charset="0"/>
              </a:defRPr>
            </a:lvl1pPr>
            <a:lvl2pPr marL="414762" indent="0" algn="ctr">
              <a:buFontTx/>
              <a:buNone/>
              <a:defRPr sz="907">
                <a:latin typeface="Proxima Nova Rg" panose="02000506030000020004" pitchFamily="2" charset="0"/>
              </a:defRPr>
            </a:lvl2pPr>
            <a:lvl3pPr marL="829523" indent="0" algn="ctr">
              <a:buFontTx/>
              <a:buNone/>
              <a:defRPr sz="907">
                <a:latin typeface="Proxima Nova Rg" panose="02000506030000020004" pitchFamily="2" charset="0"/>
              </a:defRPr>
            </a:lvl3pPr>
            <a:lvl4pPr marL="1244285" indent="0" algn="ctr">
              <a:buFontTx/>
              <a:buNone/>
              <a:defRPr sz="907">
                <a:latin typeface="Proxima Nova Rg" panose="02000506030000020004" pitchFamily="2" charset="0"/>
              </a:defRPr>
            </a:lvl4pPr>
            <a:lvl5pPr marL="1659047" indent="0" algn="ctr">
              <a:buFontTx/>
              <a:buNone/>
              <a:defRPr sz="907">
                <a:latin typeface="Proxima Nova Rg" panose="02000506030000020004" pitchFamily="2" charset="0"/>
              </a:defRPr>
            </a:lvl5pPr>
          </a:lstStyle>
          <a:p>
            <a:pPr lvl="0"/>
            <a:r>
              <a:rPr lang="nl-NL"/>
              <a:t>Plaats</a:t>
            </a:r>
          </a:p>
        </p:txBody>
      </p:sp>
      <p:sp>
        <p:nvSpPr>
          <p:cNvPr id="28" name="Tijdelijke aanduiding voor inhoud 29">
            <a:extLst>
              <a:ext uri="{FF2B5EF4-FFF2-40B4-BE49-F238E27FC236}">
                <a16:creationId xmlns:a16="http://schemas.microsoft.com/office/drawing/2014/main" id="{EF042AEB-4C25-468F-8FE5-14E09220EDDF}"/>
              </a:ext>
            </a:extLst>
          </p:cNvPr>
          <p:cNvSpPr>
            <a:spLocks noGrp="1"/>
          </p:cNvSpPr>
          <p:nvPr>
            <p:ph sz="quarter" idx="33" hasCustomPrompt="1"/>
          </p:nvPr>
        </p:nvSpPr>
        <p:spPr>
          <a:xfrm>
            <a:off x="6956987" y="2969690"/>
            <a:ext cx="4515635" cy="326585"/>
          </a:xfrm>
          <a:prstGeom prst="rect">
            <a:avLst/>
          </a:prstGeom>
        </p:spPr>
        <p:txBody>
          <a:bodyPr/>
          <a:lstStyle>
            <a:lvl1pPr marL="0" indent="0" algn="l">
              <a:lnSpc>
                <a:spcPct val="100000"/>
              </a:lnSpc>
              <a:buFontTx/>
              <a:buNone/>
              <a:defRPr sz="1200" b="0">
                <a:solidFill>
                  <a:srgbClr val="5A5A5A"/>
                </a:solidFill>
                <a:latin typeface="Proxima Nova Rg" panose="02000506030000020004" pitchFamily="2" charset="0"/>
              </a:defRPr>
            </a:lvl1pPr>
            <a:lvl2pPr marL="414762" indent="0" algn="ctr">
              <a:buFontTx/>
              <a:buNone/>
              <a:defRPr sz="907">
                <a:latin typeface="Proxima Nova Rg" panose="02000506030000020004" pitchFamily="2" charset="0"/>
              </a:defRPr>
            </a:lvl2pPr>
            <a:lvl3pPr marL="829523" indent="0" algn="ctr">
              <a:buFontTx/>
              <a:buNone/>
              <a:defRPr sz="907">
                <a:latin typeface="Proxima Nova Rg" panose="02000506030000020004" pitchFamily="2" charset="0"/>
              </a:defRPr>
            </a:lvl3pPr>
            <a:lvl4pPr marL="1244285" indent="0" algn="ctr">
              <a:buFontTx/>
              <a:buNone/>
              <a:defRPr sz="907">
                <a:latin typeface="Proxima Nova Rg" panose="02000506030000020004" pitchFamily="2" charset="0"/>
              </a:defRPr>
            </a:lvl4pPr>
            <a:lvl5pPr marL="1659047" indent="0" algn="ctr">
              <a:buFontTx/>
              <a:buNone/>
              <a:defRPr sz="907">
                <a:latin typeface="Proxima Nova Rg" panose="02000506030000020004" pitchFamily="2" charset="0"/>
              </a:defRPr>
            </a:lvl5pPr>
          </a:lstStyle>
          <a:p>
            <a:pPr lvl="0"/>
            <a:r>
              <a:rPr lang="nl-NL"/>
              <a:t>Nummer</a:t>
            </a:r>
          </a:p>
        </p:txBody>
      </p:sp>
      <p:sp>
        <p:nvSpPr>
          <p:cNvPr id="29" name="Tijdelijke aanduiding voor inhoud 29">
            <a:extLst>
              <a:ext uri="{FF2B5EF4-FFF2-40B4-BE49-F238E27FC236}">
                <a16:creationId xmlns:a16="http://schemas.microsoft.com/office/drawing/2014/main" id="{E60C57A1-B43E-4721-8CB9-21D7CA6817F7}"/>
              </a:ext>
            </a:extLst>
          </p:cNvPr>
          <p:cNvSpPr>
            <a:spLocks noGrp="1"/>
          </p:cNvSpPr>
          <p:nvPr>
            <p:ph sz="quarter" idx="34" hasCustomPrompt="1"/>
          </p:nvPr>
        </p:nvSpPr>
        <p:spPr>
          <a:xfrm>
            <a:off x="6956987" y="2173345"/>
            <a:ext cx="4515635" cy="326585"/>
          </a:xfrm>
          <a:prstGeom prst="rect">
            <a:avLst/>
          </a:prstGeom>
        </p:spPr>
        <p:txBody>
          <a:bodyPr/>
          <a:lstStyle>
            <a:lvl1pPr marL="0" indent="0" algn="l">
              <a:lnSpc>
                <a:spcPct val="100000"/>
              </a:lnSpc>
              <a:buFontTx/>
              <a:buNone/>
              <a:defRPr sz="1200" b="0">
                <a:solidFill>
                  <a:srgbClr val="5A5A5A"/>
                </a:solidFill>
                <a:latin typeface="Proxima Nova Rg" panose="02000506030000020004" pitchFamily="2" charset="0"/>
              </a:defRPr>
            </a:lvl1pPr>
            <a:lvl2pPr marL="414762" indent="0" algn="ctr">
              <a:buFontTx/>
              <a:buNone/>
              <a:defRPr sz="907">
                <a:latin typeface="Proxima Nova Rg" panose="02000506030000020004" pitchFamily="2" charset="0"/>
              </a:defRPr>
            </a:lvl2pPr>
            <a:lvl3pPr marL="829523" indent="0" algn="ctr">
              <a:buFontTx/>
              <a:buNone/>
              <a:defRPr sz="907">
                <a:latin typeface="Proxima Nova Rg" panose="02000506030000020004" pitchFamily="2" charset="0"/>
              </a:defRPr>
            </a:lvl3pPr>
            <a:lvl4pPr marL="1244285" indent="0" algn="ctr">
              <a:buFontTx/>
              <a:buNone/>
              <a:defRPr sz="907">
                <a:latin typeface="Proxima Nova Rg" panose="02000506030000020004" pitchFamily="2" charset="0"/>
              </a:defRPr>
            </a:lvl4pPr>
            <a:lvl5pPr marL="1659047" indent="0" algn="ctr">
              <a:buFontTx/>
              <a:buNone/>
              <a:defRPr sz="907">
                <a:latin typeface="Proxima Nova Rg" panose="02000506030000020004" pitchFamily="2" charset="0"/>
              </a:defRPr>
            </a:lvl5pPr>
          </a:lstStyle>
          <a:p>
            <a:pPr lvl="0"/>
            <a:r>
              <a:rPr lang="nl-NL"/>
              <a:t>Omschrijving</a:t>
            </a:r>
          </a:p>
        </p:txBody>
      </p:sp>
      <p:sp>
        <p:nvSpPr>
          <p:cNvPr id="30" name="Tijdelijke aanduiding voor inhoud 29">
            <a:extLst>
              <a:ext uri="{FF2B5EF4-FFF2-40B4-BE49-F238E27FC236}">
                <a16:creationId xmlns:a16="http://schemas.microsoft.com/office/drawing/2014/main" id="{ADCE4999-CD76-4001-B765-8ACDA78B6282}"/>
              </a:ext>
            </a:extLst>
          </p:cNvPr>
          <p:cNvSpPr>
            <a:spLocks noGrp="1"/>
          </p:cNvSpPr>
          <p:nvPr>
            <p:ph sz="quarter" idx="35" hasCustomPrompt="1"/>
          </p:nvPr>
        </p:nvSpPr>
        <p:spPr>
          <a:xfrm>
            <a:off x="6956987" y="1388060"/>
            <a:ext cx="4515635" cy="326585"/>
          </a:xfrm>
          <a:prstGeom prst="rect">
            <a:avLst/>
          </a:prstGeom>
        </p:spPr>
        <p:txBody>
          <a:bodyPr/>
          <a:lstStyle>
            <a:lvl1pPr marL="0" indent="0" algn="l">
              <a:lnSpc>
                <a:spcPct val="100000"/>
              </a:lnSpc>
              <a:buFontTx/>
              <a:buNone/>
              <a:defRPr sz="1200" b="0">
                <a:solidFill>
                  <a:srgbClr val="5A5A5A"/>
                </a:solidFill>
                <a:latin typeface="Proxima Nova Rg" panose="02000506030000020004" pitchFamily="2" charset="0"/>
              </a:defRPr>
            </a:lvl1pPr>
            <a:lvl2pPr marL="414762" indent="0" algn="ctr">
              <a:buFontTx/>
              <a:buNone/>
              <a:defRPr sz="907">
                <a:latin typeface="Proxima Nova Rg" panose="02000506030000020004" pitchFamily="2" charset="0"/>
              </a:defRPr>
            </a:lvl2pPr>
            <a:lvl3pPr marL="829523" indent="0" algn="ctr">
              <a:buFontTx/>
              <a:buNone/>
              <a:defRPr sz="907">
                <a:latin typeface="Proxima Nova Rg" panose="02000506030000020004" pitchFamily="2" charset="0"/>
              </a:defRPr>
            </a:lvl3pPr>
            <a:lvl4pPr marL="1244285" indent="0" algn="ctr">
              <a:buFontTx/>
              <a:buNone/>
              <a:defRPr sz="907">
                <a:latin typeface="Proxima Nova Rg" panose="02000506030000020004" pitchFamily="2" charset="0"/>
              </a:defRPr>
            </a:lvl4pPr>
            <a:lvl5pPr marL="1659047" indent="0" algn="ctr">
              <a:buFontTx/>
              <a:buNone/>
              <a:defRPr sz="907">
                <a:latin typeface="Proxima Nova Rg" panose="02000506030000020004" pitchFamily="2" charset="0"/>
              </a:defRPr>
            </a:lvl5pPr>
          </a:lstStyle>
          <a:p>
            <a:pPr lvl="0"/>
            <a:r>
              <a:rPr lang="nl-NL"/>
              <a:t>Naam-en Achternaam</a:t>
            </a:r>
          </a:p>
        </p:txBody>
      </p:sp>
    </p:spTree>
    <p:extLst>
      <p:ext uri="{BB962C8B-B14F-4D97-AF65-F5344CB8AC3E}">
        <p14:creationId xmlns:p14="http://schemas.microsoft.com/office/powerpoint/2010/main" val="991878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Informatie #2">
    <p:spTree>
      <p:nvGrpSpPr>
        <p:cNvPr id="1" name=""/>
        <p:cNvGrpSpPr/>
        <p:nvPr/>
      </p:nvGrpSpPr>
      <p:grpSpPr>
        <a:xfrm>
          <a:off x="0" y="0"/>
          <a:ext cx="0" cy="0"/>
          <a:chOff x="0" y="0"/>
          <a:chExt cx="0" cy="0"/>
        </a:xfrm>
      </p:grpSpPr>
      <p:sp>
        <p:nvSpPr>
          <p:cNvPr id="46" name="Vrije vorm: vorm 45">
            <a:extLst>
              <a:ext uri="{FF2B5EF4-FFF2-40B4-BE49-F238E27FC236}">
                <a16:creationId xmlns:a16="http://schemas.microsoft.com/office/drawing/2014/main" id="{65C24ABD-8B9F-484C-AFC7-63BDE638BBF8}"/>
              </a:ext>
            </a:extLst>
          </p:cNvPr>
          <p:cNvSpPr/>
          <p:nvPr userDrawn="1"/>
        </p:nvSpPr>
        <p:spPr>
          <a:xfrm>
            <a:off x="6533147" y="0"/>
            <a:ext cx="5658853" cy="6858000"/>
          </a:xfrm>
          <a:custGeom>
            <a:avLst/>
            <a:gdLst>
              <a:gd name="connsiteX0" fmla="*/ 0 w 5658853"/>
              <a:gd name="connsiteY0" fmla="*/ 0 h 6858000"/>
              <a:gd name="connsiteX1" fmla="*/ 5658853 w 5658853"/>
              <a:gd name="connsiteY1" fmla="*/ 0 h 6858000"/>
              <a:gd name="connsiteX2" fmla="*/ 5658853 w 5658853"/>
              <a:gd name="connsiteY2" fmla="*/ 6858000 h 6858000"/>
              <a:gd name="connsiteX3" fmla="*/ 1495294 w 5658853"/>
              <a:gd name="connsiteY3" fmla="*/ 6858000 h 6858000"/>
              <a:gd name="connsiteX4" fmla="*/ 1474866 w 5658853"/>
              <a:gd name="connsiteY4" fmla="*/ 6646172 h 6858000"/>
              <a:gd name="connsiteX5" fmla="*/ 1437716 w 5658853"/>
              <a:gd name="connsiteY5" fmla="*/ 6436638 h 6858000"/>
              <a:gd name="connsiteX6" fmla="*/ 158610 w 5658853"/>
              <a:gd name="connsiteY6" fmla="*/ 3273043 h 6858000"/>
              <a:gd name="connsiteX7" fmla="*/ 184795 w 5658853"/>
              <a:gd name="connsiteY7" fmla="*/ 1 h 6858000"/>
              <a:gd name="connsiteX8" fmla="*/ 0 w 5658853"/>
              <a:gd name="connsiteY8"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8853" h="6858000">
                <a:moveTo>
                  <a:pt x="0" y="0"/>
                </a:moveTo>
                <a:lnTo>
                  <a:pt x="5658853" y="0"/>
                </a:lnTo>
                <a:lnTo>
                  <a:pt x="5658853" y="6858000"/>
                </a:lnTo>
                <a:lnTo>
                  <a:pt x="1495294" y="6858000"/>
                </a:lnTo>
                <a:lnTo>
                  <a:pt x="1474866" y="6646172"/>
                </a:lnTo>
                <a:cubicBezTo>
                  <a:pt x="1465210" y="6575751"/>
                  <a:pt x="1452773" y="6505763"/>
                  <a:pt x="1437716" y="6436638"/>
                </a:cubicBezTo>
                <a:cubicBezTo>
                  <a:pt x="1208604" y="5370970"/>
                  <a:pt x="337973" y="4468896"/>
                  <a:pt x="158610" y="3273043"/>
                </a:cubicBezTo>
                <a:cubicBezTo>
                  <a:pt x="6741" y="2246545"/>
                  <a:pt x="360231" y="1000002"/>
                  <a:pt x="184795" y="1"/>
                </a:cubicBezTo>
                <a:lnTo>
                  <a:pt x="0" y="1"/>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nl-NL"/>
          </a:p>
        </p:txBody>
      </p:sp>
      <p:sp>
        <p:nvSpPr>
          <p:cNvPr id="5" name="Tekstvak 4"/>
          <p:cNvSpPr txBox="1"/>
          <p:nvPr userDrawn="1"/>
        </p:nvSpPr>
        <p:spPr>
          <a:xfrm>
            <a:off x="-10750" y="-662296"/>
            <a:ext cx="12192000" cy="461665"/>
          </a:xfrm>
          <a:prstGeom prst="rect">
            <a:avLst/>
          </a:prstGeom>
          <a:noFill/>
        </p:spPr>
        <p:txBody>
          <a:bodyPr wrap="square" rtlCol="0">
            <a:spAutoFit/>
          </a:bodyPr>
          <a:lstStyle/>
          <a:p>
            <a:pPr algn="ctr"/>
            <a:r>
              <a:rPr lang="nl-NL" sz="2400" b="0" spc="50" baseline="0">
                <a:solidFill>
                  <a:schemeClr val="accent2"/>
                </a:solidFill>
                <a:latin typeface="+mj-lt"/>
                <a:cs typeface="Calibri" panose="020F0502020204030204" pitchFamily="34" charset="0"/>
              </a:rPr>
              <a:t>Informatie</a:t>
            </a:r>
          </a:p>
        </p:txBody>
      </p:sp>
      <p:sp>
        <p:nvSpPr>
          <p:cNvPr id="3" name="Titel 2">
            <a:extLst>
              <a:ext uri="{FF2B5EF4-FFF2-40B4-BE49-F238E27FC236}">
                <a16:creationId xmlns:a16="http://schemas.microsoft.com/office/drawing/2014/main" id="{9C75EC70-7F42-4BDA-A7A4-1B42B53FCE8E}"/>
              </a:ext>
            </a:extLst>
          </p:cNvPr>
          <p:cNvSpPr>
            <a:spLocks noGrp="1"/>
          </p:cNvSpPr>
          <p:nvPr>
            <p:ph type="title" hasCustomPrompt="1"/>
          </p:nvPr>
        </p:nvSpPr>
        <p:spPr>
          <a:xfrm>
            <a:off x="7214069" y="1045188"/>
            <a:ext cx="4338606" cy="507793"/>
          </a:xfrm>
        </p:spPr>
        <p:txBody>
          <a:bodyPr anchor="b"/>
          <a:lstStyle>
            <a:lvl1pPr>
              <a:defRPr sz="2000" b="1">
                <a:solidFill>
                  <a:schemeClr val="bg2"/>
                </a:solidFill>
              </a:defRPr>
            </a:lvl1pPr>
          </a:lstStyle>
          <a:p>
            <a:r>
              <a:rPr lang="nl-NL"/>
              <a:t>Plaats hier een titel</a:t>
            </a:r>
          </a:p>
        </p:txBody>
      </p:sp>
      <p:sp>
        <p:nvSpPr>
          <p:cNvPr id="9" name="Tijdelijke aanduiding voor inhoud 29">
            <a:extLst>
              <a:ext uri="{FF2B5EF4-FFF2-40B4-BE49-F238E27FC236}">
                <a16:creationId xmlns:a16="http://schemas.microsoft.com/office/drawing/2014/main" id="{20DD939D-7287-4A19-89F7-6795CC79442B}"/>
              </a:ext>
            </a:extLst>
          </p:cNvPr>
          <p:cNvSpPr>
            <a:spLocks noGrp="1"/>
          </p:cNvSpPr>
          <p:nvPr>
            <p:ph sz="quarter" idx="21" hasCustomPrompt="1"/>
          </p:nvPr>
        </p:nvSpPr>
        <p:spPr>
          <a:xfrm>
            <a:off x="7214069" y="1881687"/>
            <a:ext cx="4338606" cy="326585"/>
          </a:xfrm>
          <a:prstGeom prst="rect">
            <a:avLst/>
          </a:prstGeom>
        </p:spPr>
        <p:txBody>
          <a:bodyPr/>
          <a:lstStyle>
            <a:lvl1pPr marL="0" indent="0" algn="l">
              <a:lnSpc>
                <a:spcPct val="100000"/>
              </a:lnSpc>
              <a:buFontTx/>
              <a:buNone/>
              <a:defRPr sz="1200" b="1" i="0">
                <a:solidFill>
                  <a:schemeClr val="bg1"/>
                </a:solidFill>
                <a:latin typeface="Proxima Nova Semibold" panose="02000506030000020004" pitchFamily="2" charset="0"/>
              </a:defRPr>
            </a:lvl1pPr>
            <a:lvl2pPr marL="414762" indent="0" algn="ctr">
              <a:buFontTx/>
              <a:buNone/>
              <a:defRPr sz="907">
                <a:latin typeface="Proxima Nova Rg" panose="02000506030000020004" pitchFamily="2" charset="0"/>
              </a:defRPr>
            </a:lvl2pPr>
            <a:lvl3pPr marL="829523" indent="0" algn="ctr">
              <a:buFontTx/>
              <a:buNone/>
              <a:defRPr sz="907">
                <a:latin typeface="Proxima Nova Rg" panose="02000506030000020004" pitchFamily="2" charset="0"/>
              </a:defRPr>
            </a:lvl3pPr>
            <a:lvl4pPr marL="1244285" indent="0" algn="ctr">
              <a:buFontTx/>
              <a:buNone/>
              <a:defRPr sz="907">
                <a:latin typeface="Proxima Nova Rg" panose="02000506030000020004" pitchFamily="2" charset="0"/>
              </a:defRPr>
            </a:lvl4pPr>
            <a:lvl5pPr marL="1659047" indent="0" algn="ctr">
              <a:buFontTx/>
              <a:buNone/>
              <a:defRPr sz="907">
                <a:latin typeface="Proxima Nova Rg" panose="02000506030000020004" pitchFamily="2" charset="0"/>
              </a:defRPr>
            </a:lvl5pPr>
          </a:lstStyle>
          <a:p>
            <a:pPr lvl="0"/>
            <a:r>
              <a:rPr lang="nl-NL"/>
              <a:t>Subtitel</a:t>
            </a:r>
          </a:p>
        </p:txBody>
      </p:sp>
      <p:sp>
        <p:nvSpPr>
          <p:cNvPr id="13" name="Tijdelijke aanduiding voor verticale tekst 2">
            <a:extLst>
              <a:ext uri="{FF2B5EF4-FFF2-40B4-BE49-F238E27FC236}">
                <a16:creationId xmlns:a16="http://schemas.microsoft.com/office/drawing/2014/main" id="{96174F23-F5AF-409D-8B3C-C21614A5F7CD}"/>
              </a:ext>
            </a:extLst>
          </p:cNvPr>
          <p:cNvSpPr>
            <a:spLocks noGrp="1"/>
          </p:cNvSpPr>
          <p:nvPr>
            <p:ph type="body" orient="vert" idx="1" hasCustomPrompt="1"/>
          </p:nvPr>
        </p:nvSpPr>
        <p:spPr>
          <a:xfrm>
            <a:off x="7211711" y="2230511"/>
            <a:ext cx="4338606" cy="1739909"/>
          </a:xfrm>
        </p:spPr>
        <p:txBody>
          <a:bodyPr vert="horz" lIns="0" tIns="0" rIns="0" bIns="0"/>
          <a:lstStyle>
            <a:lvl1pPr marL="0" indent="0">
              <a:buNone/>
              <a:defRPr sz="1200">
                <a:solidFill>
                  <a:schemeClr val="bg1"/>
                </a:solidFill>
              </a:defRPr>
            </a:lvl1pPr>
            <a:lvl2pPr>
              <a:defRPr/>
            </a:lvl2pPr>
            <a:lvl3pPr>
              <a:defRPr/>
            </a:lvl3pPr>
            <a:lvl4pPr>
              <a:defRPr/>
            </a:lvl4pPr>
            <a:lvl5pPr marL="0" indent="0">
              <a:buNone/>
              <a:defRPr/>
            </a:lvl5pPr>
            <a:lvl6pPr>
              <a:defRPr/>
            </a:lvl6pPr>
            <a:lvl7pPr>
              <a:defRPr/>
            </a:lvl7pPr>
            <a:lvl8pPr>
              <a:defRPr/>
            </a:lvl8pPr>
            <a:lvl9pPr>
              <a:defRPr/>
            </a:lvl9pPr>
          </a:lstStyle>
          <a:p>
            <a:pPr lvl="0"/>
            <a:r>
              <a:rPr lang="nl-NL"/>
              <a:t>Informatie</a:t>
            </a:r>
          </a:p>
        </p:txBody>
      </p:sp>
      <p:sp>
        <p:nvSpPr>
          <p:cNvPr id="44" name="Graphic 34">
            <a:extLst>
              <a:ext uri="{FF2B5EF4-FFF2-40B4-BE49-F238E27FC236}">
                <a16:creationId xmlns:a16="http://schemas.microsoft.com/office/drawing/2014/main" id="{F332CA5E-055F-4292-8041-CE3AD98C7CA7}"/>
              </a:ext>
            </a:extLst>
          </p:cNvPr>
          <p:cNvSpPr>
            <a:spLocks noChangeAspect="1"/>
          </p:cNvSpPr>
          <p:nvPr userDrawn="1"/>
        </p:nvSpPr>
        <p:spPr>
          <a:xfrm>
            <a:off x="5706982" y="1"/>
            <a:ext cx="2509264" cy="6858295"/>
          </a:xfrm>
          <a:custGeom>
            <a:avLst/>
            <a:gdLst>
              <a:gd name="connsiteX0" fmla="*/ 5860 w 2434661"/>
              <a:gd name="connsiteY0" fmla="*/ 3586871 h 7563811"/>
              <a:gd name="connsiteX1" fmla="*/ 750252 w 2434661"/>
              <a:gd name="connsiteY1" fmla="*/ 7563812 h 7563811"/>
              <a:gd name="connsiteX2" fmla="*/ 2434662 w 2434661"/>
              <a:gd name="connsiteY2" fmla="*/ 7563812 h 7563811"/>
              <a:gd name="connsiteX3" fmla="*/ 2378769 w 2434661"/>
              <a:gd name="connsiteY3" fmla="*/ 7098777 h 7563811"/>
              <a:gd name="connsiteX4" fmla="*/ 1137692 w 2434661"/>
              <a:gd name="connsiteY4" fmla="*/ 3609741 h 7563811"/>
              <a:gd name="connsiteX5" fmla="*/ 1163098 w 2434661"/>
              <a:gd name="connsiteY5" fmla="*/ 0 h 7563811"/>
              <a:gd name="connsiteX6" fmla="*/ 893795 w 2434661"/>
              <a:gd name="connsiteY6" fmla="*/ 0 h 7563811"/>
              <a:gd name="connsiteX7" fmla="*/ 5860 w 2434661"/>
              <a:gd name="connsiteY7" fmla="*/ 3586871 h 756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4661" h="7563811">
                <a:moveTo>
                  <a:pt x="5860" y="3586871"/>
                </a:moveTo>
                <a:cubicBezTo>
                  <a:pt x="-81790" y="5059483"/>
                  <a:pt x="844254" y="6156000"/>
                  <a:pt x="750252" y="7563812"/>
                </a:cubicBezTo>
                <a:lnTo>
                  <a:pt x="2434662" y="7563812"/>
                </a:lnTo>
                <a:cubicBezTo>
                  <a:pt x="2427040" y="7407530"/>
                  <a:pt x="2407986" y="7251247"/>
                  <a:pt x="2378769" y="7098777"/>
                </a:cubicBezTo>
                <a:cubicBezTo>
                  <a:pt x="2156468" y="5923483"/>
                  <a:pt x="1311722" y="4928612"/>
                  <a:pt x="1137692" y="3609741"/>
                </a:cubicBezTo>
                <a:cubicBezTo>
                  <a:pt x="990338" y="2477647"/>
                  <a:pt x="1333318" y="1102871"/>
                  <a:pt x="1163098" y="0"/>
                </a:cubicBezTo>
                <a:lnTo>
                  <a:pt x="893795" y="0"/>
                </a:lnTo>
                <a:cubicBezTo>
                  <a:pt x="1117367" y="1877930"/>
                  <a:pt x="89700" y="2181600"/>
                  <a:pt x="5860" y="3586871"/>
                </a:cubicBezTo>
                <a:close/>
              </a:path>
            </a:pathLst>
          </a:custGeom>
          <a:solidFill>
            <a:schemeClr val="accent4"/>
          </a:solidFill>
          <a:ln w="12692" cap="flat">
            <a:noFill/>
            <a:prstDash val="solid"/>
            <a:miter/>
          </a:ln>
        </p:spPr>
        <p:txBody>
          <a:bodyPr rtlCol="0" anchor="ctr"/>
          <a:lstStyle/>
          <a:p>
            <a:endParaRPr lang="nl-NL" sz="1633"/>
          </a:p>
        </p:txBody>
      </p:sp>
      <p:sp>
        <p:nvSpPr>
          <p:cNvPr id="47" name="Tijdelijke aanduiding voor inhoud 29">
            <a:extLst>
              <a:ext uri="{FF2B5EF4-FFF2-40B4-BE49-F238E27FC236}">
                <a16:creationId xmlns:a16="http://schemas.microsoft.com/office/drawing/2014/main" id="{32161CCF-FEE6-46A4-A406-0B351E4C5C72}"/>
              </a:ext>
            </a:extLst>
          </p:cNvPr>
          <p:cNvSpPr>
            <a:spLocks noGrp="1"/>
          </p:cNvSpPr>
          <p:nvPr>
            <p:ph sz="quarter" idx="25" hasCustomPrompt="1"/>
          </p:nvPr>
        </p:nvSpPr>
        <p:spPr>
          <a:xfrm>
            <a:off x="806115" y="1045188"/>
            <a:ext cx="4515635" cy="326585"/>
          </a:xfrm>
          <a:prstGeom prst="rect">
            <a:avLst/>
          </a:prstGeom>
        </p:spPr>
        <p:txBody>
          <a:bodyPr/>
          <a:lstStyle>
            <a:lvl1pPr marL="0" indent="0" algn="l">
              <a:lnSpc>
                <a:spcPct val="100000"/>
              </a:lnSpc>
              <a:buFontTx/>
              <a:buNone/>
              <a:defRPr sz="1200" b="1" i="0">
                <a:solidFill>
                  <a:srgbClr val="5A5A5A"/>
                </a:solidFill>
                <a:latin typeface="Proxima Nova Semibold" panose="02000506030000020004" pitchFamily="2" charset="0"/>
              </a:defRPr>
            </a:lvl1pPr>
            <a:lvl2pPr marL="414762" indent="0" algn="ctr">
              <a:buFontTx/>
              <a:buNone/>
              <a:defRPr sz="907">
                <a:latin typeface="Proxima Nova Rg" panose="02000506030000020004" pitchFamily="2" charset="0"/>
              </a:defRPr>
            </a:lvl2pPr>
            <a:lvl3pPr marL="829523" indent="0" algn="ctr">
              <a:buFontTx/>
              <a:buNone/>
              <a:defRPr sz="907">
                <a:latin typeface="Proxima Nova Rg" panose="02000506030000020004" pitchFamily="2" charset="0"/>
              </a:defRPr>
            </a:lvl3pPr>
            <a:lvl4pPr marL="1244285" indent="0" algn="ctr">
              <a:buFontTx/>
              <a:buNone/>
              <a:defRPr sz="907">
                <a:latin typeface="Proxima Nova Rg" panose="02000506030000020004" pitchFamily="2" charset="0"/>
              </a:defRPr>
            </a:lvl4pPr>
            <a:lvl5pPr marL="1659047" indent="0" algn="ctr">
              <a:buFontTx/>
              <a:buNone/>
              <a:defRPr sz="907">
                <a:latin typeface="Proxima Nova Rg" panose="02000506030000020004" pitchFamily="2" charset="0"/>
              </a:defRPr>
            </a:lvl5pPr>
          </a:lstStyle>
          <a:p>
            <a:pPr lvl="0"/>
            <a:r>
              <a:rPr lang="nl-NL"/>
              <a:t>Goedgekeurd door</a:t>
            </a:r>
          </a:p>
        </p:txBody>
      </p:sp>
      <p:cxnSp>
        <p:nvCxnSpPr>
          <p:cNvPr id="48" name="Rechte verbindingslijn 47">
            <a:extLst>
              <a:ext uri="{FF2B5EF4-FFF2-40B4-BE49-F238E27FC236}">
                <a16:creationId xmlns:a16="http://schemas.microsoft.com/office/drawing/2014/main" id="{6352E0D9-1342-476A-8421-0BCC1EC3432F}"/>
              </a:ext>
            </a:extLst>
          </p:cNvPr>
          <p:cNvCxnSpPr>
            <a:cxnSpLocks/>
          </p:cNvCxnSpPr>
          <p:nvPr userDrawn="1"/>
        </p:nvCxnSpPr>
        <p:spPr>
          <a:xfrm>
            <a:off x="945141" y="1718964"/>
            <a:ext cx="4376608" cy="0"/>
          </a:xfrm>
          <a:prstGeom prst="line">
            <a:avLst/>
          </a:prstGeom>
          <a:ln>
            <a:solidFill>
              <a:srgbClr val="6A1D58"/>
            </a:solidFill>
          </a:ln>
        </p:spPr>
        <p:style>
          <a:lnRef idx="1">
            <a:schemeClr val="accent1"/>
          </a:lnRef>
          <a:fillRef idx="0">
            <a:schemeClr val="accent1"/>
          </a:fillRef>
          <a:effectRef idx="0">
            <a:schemeClr val="accent1"/>
          </a:effectRef>
          <a:fontRef idx="minor">
            <a:schemeClr val="tx1"/>
          </a:fontRef>
        </p:style>
      </p:cxnSp>
      <p:sp>
        <p:nvSpPr>
          <p:cNvPr id="49" name="Tijdelijke aanduiding voor inhoud 29">
            <a:extLst>
              <a:ext uri="{FF2B5EF4-FFF2-40B4-BE49-F238E27FC236}">
                <a16:creationId xmlns:a16="http://schemas.microsoft.com/office/drawing/2014/main" id="{8E244365-6196-49A9-90F2-6EE26FF11F02}"/>
              </a:ext>
            </a:extLst>
          </p:cNvPr>
          <p:cNvSpPr>
            <a:spLocks noGrp="1"/>
          </p:cNvSpPr>
          <p:nvPr>
            <p:ph sz="quarter" idx="26" hasCustomPrompt="1"/>
          </p:nvPr>
        </p:nvSpPr>
        <p:spPr>
          <a:xfrm>
            <a:off x="806115" y="1830473"/>
            <a:ext cx="4515635" cy="326585"/>
          </a:xfrm>
          <a:prstGeom prst="rect">
            <a:avLst/>
          </a:prstGeom>
        </p:spPr>
        <p:txBody>
          <a:bodyPr/>
          <a:lstStyle>
            <a:lvl1pPr marL="0" indent="0" algn="l">
              <a:lnSpc>
                <a:spcPct val="100000"/>
              </a:lnSpc>
              <a:buFontTx/>
              <a:buNone/>
              <a:defRPr sz="1200" b="1" i="0">
                <a:solidFill>
                  <a:srgbClr val="5A5A5A"/>
                </a:solidFill>
                <a:latin typeface="Proxima Nova Semibold" panose="02000506030000020004" pitchFamily="2" charset="0"/>
              </a:defRPr>
            </a:lvl1pPr>
            <a:lvl2pPr marL="414762" indent="0" algn="ctr">
              <a:buFontTx/>
              <a:buNone/>
              <a:defRPr sz="907">
                <a:latin typeface="Proxima Nova Rg" panose="02000506030000020004" pitchFamily="2" charset="0"/>
              </a:defRPr>
            </a:lvl2pPr>
            <a:lvl3pPr marL="829523" indent="0" algn="ctr">
              <a:buFontTx/>
              <a:buNone/>
              <a:defRPr sz="907">
                <a:latin typeface="Proxima Nova Rg" panose="02000506030000020004" pitchFamily="2" charset="0"/>
              </a:defRPr>
            </a:lvl3pPr>
            <a:lvl4pPr marL="1244285" indent="0" algn="ctr">
              <a:buFontTx/>
              <a:buNone/>
              <a:defRPr sz="907">
                <a:latin typeface="Proxima Nova Rg" panose="02000506030000020004" pitchFamily="2" charset="0"/>
              </a:defRPr>
            </a:lvl4pPr>
            <a:lvl5pPr marL="1659047" indent="0" algn="ctr">
              <a:buFontTx/>
              <a:buNone/>
              <a:defRPr sz="907">
                <a:latin typeface="Proxima Nova Rg" panose="02000506030000020004" pitchFamily="2" charset="0"/>
              </a:defRPr>
            </a:lvl5pPr>
          </a:lstStyle>
          <a:p>
            <a:pPr lvl="0"/>
            <a:r>
              <a:rPr lang="nl-NL"/>
              <a:t>Rol</a:t>
            </a:r>
          </a:p>
        </p:txBody>
      </p:sp>
      <p:cxnSp>
        <p:nvCxnSpPr>
          <p:cNvPr id="50" name="Rechte verbindingslijn 49">
            <a:extLst>
              <a:ext uri="{FF2B5EF4-FFF2-40B4-BE49-F238E27FC236}">
                <a16:creationId xmlns:a16="http://schemas.microsoft.com/office/drawing/2014/main" id="{87E30287-FFF6-40A1-95D1-1B2D8AF44136}"/>
              </a:ext>
            </a:extLst>
          </p:cNvPr>
          <p:cNvCxnSpPr>
            <a:cxnSpLocks/>
          </p:cNvCxnSpPr>
          <p:nvPr userDrawn="1"/>
        </p:nvCxnSpPr>
        <p:spPr>
          <a:xfrm>
            <a:off x="945141" y="2504249"/>
            <a:ext cx="4376608" cy="0"/>
          </a:xfrm>
          <a:prstGeom prst="line">
            <a:avLst/>
          </a:prstGeom>
          <a:ln>
            <a:solidFill>
              <a:srgbClr val="6A1D58"/>
            </a:solidFill>
          </a:ln>
        </p:spPr>
        <p:style>
          <a:lnRef idx="1">
            <a:schemeClr val="accent1"/>
          </a:lnRef>
          <a:fillRef idx="0">
            <a:schemeClr val="accent1"/>
          </a:fillRef>
          <a:effectRef idx="0">
            <a:schemeClr val="accent1"/>
          </a:effectRef>
          <a:fontRef idx="minor">
            <a:schemeClr val="tx1"/>
          </a:fontRef>
        </p:style>
      </p:cxnSp>
      <p:sp>
        <p:nvSpPr>
          <p:cNvPr id="51" name="Tijdelijke aanduiding voor inhoud 29">
            <a:extLst>
              <a:ext uri="{FF2B5EF4-FFF2-40B4-BE49-F238E27FC236}">
                <a16:creationId xmlns:a16="http://schemas.microsoft.com/office/drawing/2014/main" id="{5C03364B-DC6B-4C64-B06F-3CC6366FD4E8}"/>
              </a:ext>
            </a:extLst>
          </p:cNvPr>
          <p:cNvSpPr>
            <a:spLocks noGrp="1"/>
          </p:cNvSpPr>
          <p:nvPr>
            <p:ph sz="quarter" idx="27" hasCustomPrompt="1"/>
          </p:nvPr>
        </p:nvSpPr>
        <p:spPr>
          <a:xfrm>
            <a:off x="806115" y="2615760"/>
            <a:ext cx="4515635" cy="326585"/>
          </a:xfrm>
          <a:prstGeom prst="rect">
            <a:avLst/>
          </a:prstGeom>
        </p:spPr>
        <p:txBody>
          <a:bodyPr/>
          <a:lstStyle>
            <a:lvl1pPr marL="0" indent="0" algn="l">
              <a:lnSpc>
                <a:spcPct val="100000"/>
              </a:lnSpc>
              <a:buFontTx/>
              <a:buNone/>
              <a:defRPr sz="1200" b="1" i="0">
                <a:solidFill>
                  <a:srgbClr val="5A5A5A"/>
                </a:solidFill>
                <a:latin typeface="Proxima Nova Semibold" panose="02000506030000020004" pitchFamily="2" charset="0"/>
              </a:defRPr>
            </a:lvl1pPr>
            <a:lvl2pPr marL="414762" indent="0" algn="ctr">
              <a:buFontTx/>
              <a:buNone/>
              <a:defRPr sz="907">
                <a:latin typeface="Proxima Nova Rg" panose="02000506030000020004" pitchFamily="2" charset="0"/>
              </a:defRPr>
            </a:lvl2pPr>
            <a:lvl3pPr marL="829523" indent="0" algn="ctr">
              <a:buFontTx/>
              <a:buNone/>
              <a:defRPr sz="907">
                <a:latin typeface="Proxima Nova Rg" panose="02000506030000020004" pitchFamily="2" charset="0"/>
              </a:defRPr>
            </a:lvl3pPr>
            <a:lvl4pPr marL="1244285" indent="0" algn="ctr">
              <a:buFontTx/>
              <a:buNone/>
              <a:defRPr sz="907">
                <a:latin typeface="Proxima Nova Rg" panose="02000506030000020004" pitchFamily="2" charset="0"/>
              </a:defRPr>
            </a:lvl4pPr>
            <a:lvl5pPr marL="1659047" indent="0" algn="ctr">
              <a:buFontTx/>
              <a:buNone/>
              <a:defRPr sz="907">
                <a:latin typeface="Proxima Nova Rg" panose="02000506030000020004" pitchFamily="2" charset="0"/>
              </a:defRPr>
            </a:lvl5pPr>
          </a:lstStyle>
          <a:p>
            <a:pPr lvl="0"/>
            <a:r>
              <a:rPr lang="nl-NL"/>
              <a:t>Bestelling nummer</a:t>
            </a:r>
          </a:p>
        </p:txBody>
      </p:sp>
      <p:cxnSp>
        <p:nvCxnSpPr>
          <p:cNvPr id="52" name="Rechte verbindingslijn 51">
            <a:extLst>
              <a:ext uri="{FF2B5EF4-FFF2-40B4-BE49-F238E27FC236}">
                <a16:creationId xmlns:a16="http://schemas.microsoft.com/office/drawing/2014/main" id="{0EE27C12-0B8E-46B0-B1A3-8546730D8256}"/>
              </a:ext>
            </a:extLst>
          </p:cNvPr>
          <p:cNvCxnSpPr>
            <a:cxnSpLocks/>
          </p:cNvCxnSpPr>
          <p:nvPr userDrawn="1"/>
        </p:nvCxnSpPr>
        <p:spPr>
          <a:xfrm>
            <a:off x="945141" y="3289535"/>
            <a:ext cx="4376608" cy="0"/>
          </a:xfrm>
          <a:prstGeom prst="line">
            <a:avLst/>
          </a:prstGeom>
          <a:ln>
            <a:solidFill>
              <a:srgbClr val="6A1D58"/>
            </a:solidFill>
          </a:ln>
        </p:spPr>
        <p:style>
          <a:lnRef idx="1">
            <a:schemeClr val="accent1"/>
          </a:lnRef>
          <a:fillRef idx="0">
            <a:schemeClr val="accent1"/>
          </a:fillRef>
          <a:effectRef idx="0">
            <a:schemeClr val="accent1"/>
          </a:effectRef>
          <a:fontRef idx="minor">
            <a:schemeClr val="tx1"/>
          </a:fontRef>
        </p:style>
      </p:cxnSp>
      <p:sp>
        <p:nvSpPr>
          <p:cNvPr id="53" name="Tijdelijke aanduiding voor inhoud 29">
            <a:extLst>
              <a:ext uri="{FF2B5EF4-FFF2-40B4-BE49-F238E27FC236}">
                <a16:creationId xmlns:a16="http://schemas.microsoft.com/office/drawing/2014/main" id="{9EE3D948-1711-4A46-B25E-765A1091A6F6}"/>
              </a:ext>
            </a:extLst>
          </p:cNvPr>
          <p:cNvSpPr>
            <a:spLocks noGrp="1"/>
          </p:cNvSpPr>
          <p:nvPr>
            <p:ph sz="quarter" idx="28" hasCustomPrompt="1"/>
          </p:nvPr>
        </p:nvSpPr>
        <p:spPr>
          <a:xfrm>
            <a:off x="806115" y="4981133"/>
            <a:ext cx="4515635" cy="326585"/>
          </a:xfrm>
          <a:prstGeom prst="rect">
            <a:avLst/>
          </a:prstGeom>
        </p:spPr>
        <p:txBody>
          <a:bodyPr/>
          <a:lstStyle>
            <a:lvl1pPr marL="0" indent="0" algn="l">
              <a:lnSpc>
                <a:spcPct val="100000"/>
              </a:lnSpc>
              <a:buFontTx/>
              <a:buNone/>
              <a:defRPr sz="1200" b="1" i="0">
                <a:solidFill>
                  <a:srgbClr val="5A5A5A"/>
                </a:solidFill>
                <a:latin typeface="Proxima Nova Semibold" panose="02000506030000020004" pitchFamily="2" charset="0"/>
              </a:defRPr>
            </a:lvl1pPr>
            <a:lvl2pPr marL="414762" indent="0" algn="ctr">
              <a:buFontTx/>
              <a:buNone/>
              <a:defRPr sz="907">
                <a:latin typeface="Proxima Nova Rg" panose="02000506030000020004" pitchFamily="2" charset="0"/>
              </a:defRPr>
            </a:lvl2pPr>
            <a:lvl3pPr marL="829523" indent="0" algn="ctr">
              <a:buFontTx/>
              <a:buNone/>
              <a:defRPr sz="907">
                <a:latin typeface="Proxima Nova Rg" panose="02000506030000020004" pitchFamily="2" charset="0"/>
              </a:defRPr>
            </a:lvl3pPr>
            <a:lvl4pPr marL="1244285" indent="0" algn="ctr">
              <a:buFontTx/>
              <a:buNone/>
              <a:defRPr sz="907">
                <a:latin typeface="Proxima Nova Rg" panose="02000506030000020004" pitchFamily="2" charset="0"/>
              </a:defRPr>
            </a:lvl4pPr>
            <a:lvl5pPr marL="1659047" indent="0" algn="ctr">
              <a:buFontTx/>
              <a:buNone/>
              <a:defRPr sz="907">
                <a:latin typeface="Proxima Nova Rg" panose="02000506030000020004" pitchFamily="2" charset="0"/>
              </a:defRPr>
            </a:lvl5pPr>
          </a:lstStyle>
          <a:p>
            <a:pPr lvl="0"/>
            <a:r>
              <a:rPr lang="nl-NL"/>
              <a:t>Handtekening</a:t>
            </a:r>
          </a:p>
        </p:txBody>
      </p:sp>
      <p:cxnSp>
        <p:nvCxnSpPr>
          <p:cNvPr id="54" name="Rechte verbindingslijn 53">
            <a:extLst>
              <a:ext uri="{FF2B5EF4-FFF2-40B4-BE49-F238E27FC236}">
                <a16:creationId xmlns:a16="http://schemas.microsoft.com/office/drawing/2014/main" id="{07CFEADB-C855-4441-BED1-0D53CE4978D6}"/>
              </a:ext>
            </a:extLst>
          </p:cNvPr>
          <p:cNvCxnSpPr>
            <a:cxnSpLocks/>
          </p:cNvCxnSpPr>
          <p:nvPr userDrawn="1"/>
        </p:nvCxnSpPr>
        <p:spPr>
          <a:xfrm>
            <a:off x="945141" y="5748191"/>
            <a:ext cx="4376608" cy="0"/>
          </a:xfrm>
          <a:prstGeom prst="line">
            <a:avLst/>
          </a:prstGeom>
          <a:ln>
            <a:solidFill>
              <a:srgbClr val="6A1D58"/>
            </a:solidFill>
          </a:ln>
        </p:spPr>
        <p:style>
          <a:lnRef idx="1">
            <a:schemeClr val="accent1"/>
          </a:lnRef>
          <a:fillRef idx="0">
            <a:schemeClr val="accent1"/>
          </a:fillRef>
          <a:effectRef idx="0">
            <a:schemeClr val="accent1"/>
          </a:effectRef>
          <a:fontRef idx="minor">
            <a:schemeClr val="tx1"/>
          </a:fontRef>
        </p:style>
      </p:cxnSp>
      <p:sp>
        <p:nvSpPr>
          <p:cNvPr id="55" name="Tijdelijke aanduiding voor inhoud 29">
            <a:extLst>
              <a:ext uri="{FF2B5EF4-FFF2-40B4-BE49-F238E27FC236}">
                <a16:creationId xmlns:a16="http://schemas.microsoft.com/office/drawing/2014/main" id="{CDB6077F-1F6F-44B6-B79A-1F87A8C2300D}"/>
              </a:ext>
            </a:extLst>
          </p:cNvPr>
          <p:cNvSpPr>
            <a:spLocks noGrp="1"/>
          </p:cNvSpPr>
          <p:nvPr>
            <p:ph sz="quarter" idx="29" hasCustomPrompt="1"/>
          </p:nvPr>
        </p:nvSpPr>
        <p:spPr>
          <a:xfrm>
            <a:off x="806115" y="3399502"/>
            <a:ext cx="4515635" cy="326585"/>
          </a:xfrm>
          <a:prstGeom prst="rect">
            <a:avLst/>
          </a:prstGeom>
        </p:spPr>
        <p:txBody>
          <a:bodyPr/>
          <a:lstStyle>
            <a:lvl1pPr marL="0" indent="0" algn="l">
              <a:lnSpc>
                <a:spcPct val="100000"/>
              </a:lnSpc>
              <a:buFontTx/>
              <a:buNone/>
              <a:defRPr sz="1200" b="1" i="0">
                <a:solidFill>
                  <a:srgbClr val="5A5A5A"/>
                </a:solidFill>
                <a:latin typeface="Proxima Nova Semibold" panose="02000506030000020004" pitchFamily="2" charset="0"/>
              </a:defRPr>
            </a:lvl1pPr>
            <a:lvl2pPr marL="414762" indent="0" algn="ctr">
              <a:buFontTx/>
              <a:buNone/>
              <a:defRPr sz="907">
                <a:latin typeface="Proxima Nova Rg" panose="02000506030000020004" pitchFamily="2" charset="0"/>
              </a:defRPr>
            </a:lvl2pPr>
            <a:lvl3pPr marL="829523" indent="0" algn="ctr">
              <a:buFontTx/>
              <a:buNone/>
              <a:defRPr sz="907">
                <a:latin typeface="Proxima Nova Rg" panose="02000506030000020004" pitchFamily="2" charset="0"/>
              </a:defRPr>
            </a:lvl3pPr>
            <a:lvl4pPr marL="1244285" indent="0" algn="ctr">
              <a:buFontTx/>
              <a:buNone/>
              <a:defRPr sz="907">
                <a:latin typeface="Proxima Nova Rg" panose="02000506030000020004" pitchFamily="2" charset="0"/>
              </a:defRPr>
            </a:lvl4pPr>
            <a:lvl5pPr marL="1659047" indent="0" algn="ctr">
              <a:buFontTx/>
              <a:buNone/>
              <a:defRPr sz="907">
                <a:latin typeface="Proxima Nova Rg" panose="02000506030000020004" pitchFamily="2" charset="0"/>
              </a:defRPr>
            </a:lvl5pPr>
          </a:lstStyle>
          <a:p>
            <a:pPr lvl="0"/>
            <a:r>
              <a:rPr lang="nl-NL"/>
              <a:t>Datum</a:t>
            </a:r>
          </a:p>
        </p:txBody>
      </p:sp>
      <p:cxnSp>
        <p:nvCxnSpPr>
          <p:cNvPr id="56" name="Rechte verbindingslijn 55">
            <a:extLst>
              <a:ext uri="{FF2B5EF4-FFF2-40B4-BE49-F238E27FC236}">
                <a16:creationId xmlns:a16="http://schemas.microsoft.com/office/drawing/2014/main" id="{03F07046-CB05-4916-80D1-EEC5460082D0}"/>
              </a:ext>
            </a:extLst>
          </p:cNvPr>
          <p:cNvCxnSpPr>
            <a:cxnSpLocks/>
          </p:cNvCxnSpPr>
          <p:nvPr userDrawn="1"/>
        </p:nvCxnSpPr>
        <p:spPr>
          <a:xfrm>
            <a:off x="945141" y="4073277"/>
            <a:ext cx="4376608" cy="0"/>
          </a:xfrm>
          <a:prstGeom prst="line">
            <a:avLst/>
          </a:prstGeom>
          <a:ln>
            <a:solidFill>
              <a:srgbClr val="6A1D58"/>
            </a:solidFill>
          </a:ln>
        </p:spPr>
        <p:style>
          <a:lnRef idx="1">
            <a:schemeClr val="accent1"/>
          </a:lnRef>
          <a:fillRef idx="0">
            <a:schemeClr val="accent1"/>
          </a:fillRef>
          <a:effectRef idx="0">
            <a:schemeClr val="accent1"/>
          </a:effectRef>
          <a:fontRef idx="minor">
            <a:schemeClr val="tx1"/>
          </a:fontRef>
        </p:style>
      </p:cxnSp>
      <p:sp>
        <p:nvSpPr>
          <p:cNvPr id="57" name="Tijdelijke aanduiding voor inhoud 29">
            <a:extLst>
              <a:ext uri="{FF2B5EF4-FFF2-40B4-BE49-F238E27FC236}">
                <a16:creationId xmlns:a16="http://schemas.microsoft.com/office/drawing/2014/main" id="{63D3201A-5F73-4A42-8FC5-630467E2CEB7}"/>
              </a:ext>
            </a:extLst>
          </p:cNvPr>
          <p:cNvSpPr>
            <a:spLocks noGrp="1"/>
          </p:cNvSpPr>
          <p:nvPr>
            <p:ph sz="quarter" idx="30" hasCustomPrompt="1"/>
          </p:nvPr>
        </p:nvSpPr>
        <p:spPr>
          <a:xfrm>
            <a:off x="806115" y="4173728"/>
            <a:ext cx="4515635" cy="326585"/>
          </a:xfrm>
          <a:prstGeom prst="rect">
            <a:avLst/>
          </a:prstGeom>
        </p:spPr>
        <p:txBody>
          <a:bodyPr/>
          <a:lstStyle>
            <a:lvl1pPr marL="0" indent="0" algn="l">
              <a:lnSpc>
                <a:spcPct val="100000"/>
              </a:lnSpc>
              <a:buFontTx/>
              <a:buNone/>
              <a:defRPr sz="1200" b="1" i="0">
                <a:solidFill>
                  <a:srgbClr val="5A5A5A"/>
                </a:solidFill>
                <a:latin typeface="Proxima Nova Semibold" panose="02000506030000020004" pitchFamily="2" charset="0"/>
              </a:defRPr>
            </a:lvl1pPr>
            <a:lvl2pPr marL="414762" indent="0" algn="ctr">
              <a:buFontTx/>
              <a:buNone/>
              <a:defRPr sz="907">
                <a:latin typeface="Proxima Nova Rg" panose="02000506030000020004" pitchFamily="2" charset="0"/>
              </a:defRPr>
            </a:lvl2pPr>
            <a:lvl3pPr marL="829523" indent="0" algn="ctr">
              <a:buFontTx/>
              <a:buNone/>
              <a:defRPr sz="907">
                <a:latin typeface="Proxima Nova Rg" panose="02000506030000020004" pitchFamily="2" charset="0"/>
              </a:defRPr>
            </a:lvl3pPr>
            <a:lvl4pPr marL="1244285" indent="0" algn="ctr">
              <a:buFontTx/>
              <a:buNone/>
              <a:defRPr sz="907">
                <a:latin typeface="Proxima Nova Rg" panose="02000506030000020004" pitchFamily="2" charset="0"/>
              </a:defRPr>
            </a:lvl4pPr>
            <a:lvl5pPr marL="1659047" indent="0" algn="ctr">
              <a:buFontTx/>
              <a:buNone/>
              <a:defRPr sz="907">
                <a:latin typeface="Proxima Nova Rg" panose="02000506030000020004" pitchFamily="2" charset="0"/>
              </a:defRPr>
            </a:lvl5pPr>
          </a:lstStyle>
          <a:p>
            <a:pPr lvl="0"/>
            <a:r>
              <a:rPr lang="nl-NL"/>
              <a:t>Locatie</a:t>
            </a:r>
          </a:p>
        </p:txBody>
      </p:sp>
      <p:cxnSp>
        <p:nvCxnSpPr>
          <p:cNvPr id="58" name="Rechte verbindingslijn 57">
            <a:extLst>
              <a:ext uri="{FF2B5EF4-FFF2-40B4-BE49-F238E27FC236}">
                <a16:creationId xmlns:a16="http://schemas.microsoft.com/office/drawing/2014/main" id="{7CB237E7-FDC6-4445-AA68-0E1AA838C3B8}"/>
              </a:ext>
            </a:extLst>
          </p:cNvPr>
          <p:cNvCxnSpPr>
            <a:cxnSpLocks/>
          </p:cNvCxnSpPr>
          <p:nvPr userDrawn="1"/>
        </p:nvCxnSpPr>
        <p:spPr>
          <a:xfrm>
            <a:off x="945141" y="4847503"/>
            <a:ext cx="4376608" cy="0"/>
          </a:xfrm>
          <a:prstGeom prst="line">
            <a:avLst/>
          </a:prstGeom>
          <a:ln>
            <a:solidFill>
              <a:srgbClr val="6A1D58"/>
            </a:solidFill>
          </a:ln>
        </p:spPr>
        <p:style>
          <a:lnRef idx="1">
            <a:schemeClr val="accent1"/>
          </a:lnRef>
          <a:fillRef idx="0">
            <a:schemeClr val="accent1"/>
          </a:fillRef>
          <a:effectRef idx="0">
            <a:schemeClr val="accent1"/>
          </a:effectRef>
          <a:fontRef idx="minor">
            <a:schemeClr val="tx1"/>
          </a:fontRef>
        </p:style>
      </p:cxnSp>
      <p:sp>
        <p:nvSpPr>
          <p:cNvPr id="59" name="Tijdelijke aanduiding voor inhoud 29">
            <a:extLst>
              <a:ext uri="{FF2B5EF4-FFF2-40B4-BE49-F238E27FC236}">
                <a16:creationId xmlns:a16="http://schemas.microsoft.com/office/drawing/2014/main" id="{2926FABD-A5E4-4ADC-97EE-3413B7AB4AB6}"/>
              </a:ext>
            </a:extLst>
          </p:cNvPr>
          <p:cNvSpPr>
            <a:spLocks noGrp="1"/>
          </p:cNvSpPr>
          <p:nvPr>
            <p:ph sz="quarter" idx="31" hasCustomPrompt="1"/>
          </p:nvPr>
        </p:nvSpPr>
        <p:spPr>
          <a:xfrm>
            <a:off x="806115" y="3753433"/>
            <a:ext cx="4515635" cy="326585"/>
          </a:xfrm>
          <a:prstGeom prst="rect">
            <a:avLst/>
          </a:prstGeom>
        </p:spPr>
        <p:txBody>
          <a:bodyPr/>
          <a:lstStyle>
            <a:lvl1pPr marL="0" indent="0" algn="l">
              <a:lnSpc>
                <a:spcPct val="100000"/>
              </a:lnSpc>
              <a:buFontTx/>
              <a:buNone/>
              <a:defRPr sz="1200" b="0">
                <a:solidFill>
                  <a:srgbClr val="5A5A5A"/>
                </a:solidFill>
                <a:latin typeface="Proxima Nova Rg" panose="02000506030000020004" pitchFamily="2" charset="0"/>
              </a:defRPr>
            </a:lvl1pPr>
            <a:lvl2pPr marL="414762" indent="0" algn="ctr">
              <a:buFontTx/>
              <a:buNone/>
              <a:defRPr sz="907">
                <a:latin typeface="Proxima Nova Rg" panose="02000506030000020004" pitchFamily="2" charset="0"/>
              </a:defRPr>
            </a:lvl2pPr>
            <a:lvl3pPr marL="829523" indent="0" algn="ctr">
              <a:buFontTx/>
              <a:buNone/>
              <a:defRPr sz="907">
                <a:latin typeface="Proxima Nova Rg" panose="02000506030000020004" pitchFamily="2" charset="0"/>
              </a:defRPr>
            </a:lvl3pPr>
            <a:lvl4pPr marL="1244285" indent="0" algn="ctr">
              <a:buFontTx/>
              <a:buNone/>
              <a:defRPr sz="907">
                <a:latin typeface="Proxima Nova Rg" panose="02000506030000020004" pitchFamily="2" charset="0"/>
              </a:defRPr>
            </a:lvl4pPr>
            <a:lvl5pPr marL="1659047" indent="0" algn="ctr">
              <a:buFontTx/>
              <a:buNone/>
              <a:defRPr sz="907">
                <a:latin typeface="Proxima Nova Rg" panose="02000506030000020004" pitchFamily="2" charset="0"/>
              </a:defRPr>
            </a:lvl5pPr>
          </a:lstStyle>
          <a:p>
            <a:pPr lvl="0"/>
            <a:r>
              <a:rPr lang="nl-NL"/>
              <a:t>00-00-00</a:t>
            </a:r>
          </a:p>
        </p:txBody>
      </p:sp>
      <p:sp>
        <p:nvSpPr>
          <p:cNvPr id="60" name="Tijdelijke aanduiding voor inhoud 29">
            <a:extLst>
              <a:ext uri="{FF2B5EF4-FFF2-40B4-BE49-F238E27FC236}">
                <a16:creationId xmlns:a16="http://schemas.microsoft.com/office/drawing/2014/main" id="{FB2ABF6B-3512-42EA-8246-62009993BCD1}"/>
              </a:ext>
            </a:extLst>
          </p:cNvPr>
          <p:cNvSpPr>
            <a:spLocks noGrp="1"/>
          </p:cNvSpPr>
          <p:nvPr>
            <p:ph sz="quarter" idx="32" hasCustomPrompt="1"/>
          </p:nvPr>
        </p:nvSpPr>
        <p:spPr>
          <a:xfrm>
            <a:off x="806115" y="4527658"/>
            <a:ext cx="4515635" cy="326585"/>
          </a:xfrm>
          <a:prstGeom prst="rect">
            <a:avLst/>
          </a:prstGeom>
        </p:spPr>
        <p:txBody>
          <a:bodyPr/>
          <a:lstStyle>
            <a:lvl1pPr marL="0" indent="0" algn="l">
              <a:lnSpc>
                <a:spcPct val="100000"/>
              </a:lnSpc>
              <a:buFontTx/>
              <a:buNone/>
              <a:defRPr sz="1200" b="0">
                <a:solidFill>
                  <a:srgbClr val="5A5A5A"/>
                </a:solidFill>
                <a:latin typeface="Proxima Nova Rg" panose="02000506030000020004" pitchFamily="2" charset="0"/>
              </a:defRPr>
            </a:lvl1pPr>
            <a:lvl2pPr marL="414762" indent="0" algn="ctr">
              <a:buFontTx/>
              <a:buNone/>
              <a:defRPr sz="907">
                <a:latin typeface="Proxima Nova Rg" panose="02000506030000020004" pitchFamily="2" charset="0"/>
              </a:defRPr>
            </a:lvl2pPr>
            <a:lvl3pPr marL="829523" indent="0" algn="ctr">
              <a:buFontTx/>
              <a:buNone/>
              <a:defRPr sz="907">
                <a:latin typeface="Proxima Nova Rg" panose="02000506030000020004" pitchFamily="2" charset="0"/>
              </a:defRPr>
            </a:lvl3pPr>
            <a:lvl4pPr marL="1244285" indent="0" algn="ctr">
              <a:buFontTx/>
              <a:buNone/>
              <a:defRPr sz="907">
                <a:latin typeface="Proxima Nova Rg" panose="02000506030000020004" pitchFamily="2" charset="0"/>
              </a:defRPr>
            </a:lvl4pPr>
            <a:lvl5pPr marL="1659047" indent="0" algn="ctr">
              <a:buFontTx/>
              <a:buNone/>
              <a:defRPr sz="907">
                <a:latin typeface="Proxima Nova Rg" panose="02000506030000020004" pitchFamily="2" charset="0"/>
              </a:defRPr>
            </a:lvl5pPr>
          </a:lstStyle>
          <a:p>
            <a:pPr lvl="0"/>
            <a:r>
              <a:rPr lang="nl-NL"/>
              <a:t>Plaats</a:t>
            </a:r>
          </a:p>
        </p:txBody>
      </p:sp>
      <p:sp>
        <p:nvSpPr>
          <p:cNvPr id="61" name="Tijdelijke aanduiding voor inhoud 29">
            <a:extLst>
              <a:ext uri="{FF2B5EF4-FFF2-40B4-BE49-F238E27FC236}">
                <a16:creationId xmlns:a16="http://schemas.microsoft.com/office/drawing/2014/main" id="{42FFB068-99D8-45FF-8E2F-0683B9EFDA63}"/>
              </a:ext>
            </a:extLst>
          </p:cNvPr>
          <p:cNvSpPr>
            <a:spLocks noGrp="1"/>
          </p:cNvSpPr>
          <p:nvPr>
            <p:ph sz="quarter" idx="33" hasCustomPrompt="1"/>
          </p:nvPr>
        </p:nvSpPr>
        <p:spPr>
          <a:xfrm>
            <a:off x="806115" y="2969690"/>
            <a:ext cx="4515635" cy="326585"/>
          </a:xfrm>
          <a:prstGeom prst="rect">
            <a:avLst/>
          </a:prstGeom>
        </p:spPr>
        <p:txBody>
          <a:bodyPr/>
          <a:lstStyle>
            <a:lvl1pPr marL="0" indent="0" algn="l">
              <a:lnSpc>
                <a:spcPct val="100000"/>
              </a:lnSpc>
              <a:buFontTx/>
              <a:buNone/>
              <a:defRPr sz="1200" b="0">
                <a:solidFill>
                  <a:srgbClr val="5A5A5A"/>
                </a:solidFill>
                <a:latin typeface="Proxima Nova Rg" panose="02000506030000020004" pitchFamily="2" charset="0"/>
              </a:defRPr>
            </a:lvl1pPr>
            <a:lvl2pPr marL="414762" indent="0" algn="ctr">
              <a:buFontTx/>
              <a:buNone/>
              <a:defRPr sz="907">
                <a:latin typeface="Proxima Nova Rg" panose="02000506030000020004" pitchFamily="2" charset="0"/>
              </a:defRPr>
            </a:lvl2pPr>
            <a:lvl3pPr marL="829523" indent="0" algn="ctr">
              <a:buFontTx/>
              <a:buNone/>
              <a:defRPr sz="907">
                <a:latin typeface="Proxima Nova Rg" panose="02000506030000020004" pitchFamily="2" charset="0"/>
              </a:defRPr>
            </a:lvl3pPr>
            <a:lvl4pPr marL="1244285" indent="0" algn="ctr">
              <a:buFontTx/>
              <a:buNone/>
              <a:defRPr sz="907">
                <a:latin typeface="Proxima Nova Rg" panose="02000506030000020004" pitchFamily="2" charset="0"/>
              </a:defRPr>
            </a:lvl4pPr>
            <a:lvl5pPr marL="1659047" indent="0" algn="ctr">
              <a:buFontTx/>
              <a:buNone/>
              <a:defRPr sz="907">
                <a:latin typeface="Proxima Nova Rg" panose="02000506030000020004" pitchFamily="2" charset="0"/>
              </a:defRPr>
            </a:lvl5pPr>
          </a:lstStyle>
          <a:p>
            <a:pPr lvl="0"/>
            <a:r>
              <a:rPr lang="nl-NL"/>
              <a:t>Nummer</a:t>
            </a:r>
          </a:p>
        </p:txBody>
      </p:sp>
      <p:sp>
        <p:nvSpPr>
          <p:cNvPr id="62" name="Tijdelijke aanduiding voor inhoud 29">
            <a:extLst>
              <a:ext uri="{FF2B5EF4-FFF2-40B4-BE49-F238E27FC236}">
                <a16:creationId xmlns:a16="http://schemas.microsoft.com/office/drawing/2014/main" id="{78408413-8270-4FF3-9CB7-ACECB7047C56}"/>
              </a:ext>
            </a:extLst>
          </p:cNvPr>
          <p:cNvSpPr>
            <a:spLocks noGrp="1"/>
          </p:cNvSpPr>
          <p:nvPr>
            <p:ph sz="quarter" idx="34" hasCustomPrompt="1"/>
          </p:nvPr>
        </p:nvSpPr>
        <p:spPr>
          <a:xfrm>
            <a:off x="806115" y="2173345"/>
            <a:ext cx="4515635" cy="326585"/>
          </a:xfrm>
          <a:prstGeom prst="rect">
            <a:avLst/>
          </a:prstGeom>
        </p:spPr>
        <p:txBody>
          <a:bodyPr/>
          <a:lstStyle>
            <a:lvl1pPr marL="0" indent="0" algn="l">
              <a:lnSpc>
                <a:spcPct val="100000"/>
              </a:lnSpc>
              <a:buFontTx/>
              <a:buNone/>
              <a:defRPr sz="1200" b="0">
                <a:solidFill>
                  <a:srgbClr val="5A5A5A"/>
                </a:solidFill>
                <a:latin typeface="Proxima Nova Rg" panose="02000506030000020004" pitchFamily="2" charset="0"/>
              </a:defRPr>
            </a:lvl1pPr>
            <a:lvl2pPr marL="414762" indent="0" algn="ctr">
              <a:buFontTx/>
              <a:buNone/>
              <a:defRPr sz="907">
                <a:latin typeface="Proxima Nova Rg" panose="02000506030000020004" pitchFamily="2" charset="0"/>
              </a:defRPr>
            </a:lvl2pPr>
            <a:lvl3pPr marL="829523" indent="0" algn="ctr">
              <a:buFontTx/>
              <a:buNone/>
              <a:defRPr sz="907">
                <a:latin typeface="Proxima Nova Rg" panose="02000506030000020004" pitchFamily="2" charset="0"/>
              </a:defRPr>
            </a:lvl3pPr>
            <a:lvl4pPr marL="1244285" indent="0" algn="ctr">
              <a:buFontTx/>
              <a:buNone/>
              <a:defRPr sz="907">
                <a:latin typeface="Proxima Nova Rg" panose="02000506030000020004" pitchFamily="2" charset="0"/>
              </a:defRPr>
            </a:lvl4pPr>
            <a:lvl5pPr marL="1659047" indent="0" algn="ctr">
              <a:buFontTx/>
              <a:buNone/>
              <a:defRPr sz="907">
                <a:latin typeface="Proxima Nova Rg" panose="02000506030000020004" pitchFamily="2" charset="0"/>
              </a:defRPr>
            </a:lvl5pPr>
          </a:lstStyle>
          <a:p>
            <a:pPr lvl="0"/>
            <a:r>
              <a:rPr lang="nl-NL"/>
              <a:t>Omschrijving</a:t>
            </a:r>
          </a:p>
        </p:txBody>
      </p:sp>
      <p:sp>
        <p:nvSpPr>
          <p:cNvPr id="63" name="Tijdelijke aanduiding voor inhoud 29">
            <a:extLst>
              <a:ext uri="{FF2B5EF4-FFF2-40B4-BE49-F238E27FC236}">
                <a16:creationId xmlns:a16="http://schemas.microsoft.com/office/drawing/2014/main" id="{12E4283D-3871-4EBD-85F1-7AB44363113B}"/>
              </a:ext>
            </a:extLst>
          </p:cNvPr>
          <p:cNvSpPr>
            <a:spLocks noGrp="1"/>
          </p:cNvSpPr>
          <p:nvPr>
            <p:ph sz="quarter" idx="35" hasCustomPrompt="1"/>
          </p:nvPr>
        </p:nvSpPr>
        <p:spPr>
          <a:xfrm>
            <a:off x="806115" y="1388060"/>
            <a:ext cx="4515635" cy="326585"/>
          </a:xfrm>
          <a:prstGeom prst="rect">
            <a:avLst/>
          </a:prstGeom>
        </p:spPr>
        <p:txBody>
          <a:bodyPr/>
          <a:lstStyle>
            <a:lvl1pPr marL="0" indent="0" algn="l">
              <a:lnSpc>
                <a:spcPct val="100000"/>
              </a:lnSpc>
              <a:buFontTx/>
              <a:buNone/>
              <a:defRPr sz="1200" b="0">
                <a:solidFill>
                  <a:srgbClr val="5A5A5A"/>
                </a:solidFill>
                <a:latin typeface="Proxima Nova Rg" panose="02000506030000020004" pitchFamily="2" charset="0"/>
              </a:defRPr>
            </a:lvl1pPr>
            <a:lvl2pPr marL="414762" indent="0" algn="ctr">
              <a:buFontTx/>
              <a:buNone/>
              <a:defRPr sz="907">
                <a:latin typeface="Proxima Nova Rg" panose="02000506030000020004" pitchFamily="2" charset="0"/>
              </a:defRPr>
            </a:lvl2pPr>
            <a:lvl3pPr marL="829523" indent="0" algn="ctr">
              <a:buFontTx/>
              <a:buNone/>
              <a:defRPr sz="907">
                <a:latin typeface="Proxima Nova Rg" panose="02000506030000020004" pitchFamily="2" charset="0"/>
              </a:defRPr>
            </a:lvl3pPr>
            <a:lvl4pPr marL="1244285" indent="0" algn="ctr">
              <a:buFontTx/>
              <a:buNone/>
              <a:defRPr sz="907">
                <a:latin typeface="Proxima Nova Rg" panose="02000506030000020004" pitchFamily="2" charset="0"/>
              </a:defRPr>
            </a:lvl4pPr>
            <a:lvl5pPr marL="1659047" indent="0" algn="ctr">
              <a:buFontTx/>
              <a:buNone/>
              <a:defRPr sz="907">
                <a:latin typeface="Proxima Nova Rg" panose="02000506030000020004" pitchFamily="2" charset="0"/>
              </a:defRPr>
            </a:lvl5pPr>
          </a:lstStyle>
          <a:p>
            <a:pPr lvl="0"/>
            <a:r>
              <a:rPr lang="nl-NL"/>
              <a:t>Naam-en Achternaam</a:t>
            </a:r>
          </a:p>
        </p:txBody>
      </p:sp>
    </p:spTree>
    <p:extLst>
      <p:ext uri="{BB962C8B-B14F-4D97-AF65-F5344CB8AC3E}">
        <p14:creationId xmlns:p14="http://schemas.microsoft.com/office/powerpoint/2010/main" val="407166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Afsluiting">
    <p:spTree>
      <p:nvGrpSpPr>
        <p:cNvPr id="1" name=""/>
        <p:cNvGrpSpPr/>
        <p:nvPr/>
      </p:nvGrpSpPr>
      <p:grpSpPr>
        <a:xfrm>
          <a:off x="0" y="0"/>
          <a:ext cx="0" cy="0"/>
          <a:chOff x="0" y="0"/>
          <a:chExt cx="0" cy="0"/>
        </a:xfrm>
      </p:grpSpPr>
      <p:sp>
        <p:nvSpPr>
          <p:cNvPr id="167" name="Vrije vorm: vorm 166">
            <a:extLst>
              <a:ext uri="{FF2B5EF4-FFF2-40B4-BE49-F238E27FC236}">
                <a16:creationId xmlns:a16="http://schemas.microsoft.com/office/drawing/2014/main" id="{1329F575-4822-4FC0-AB4E-0F9CA6D8CE74}"/>
              </a:ext>
            </a:extLst>
          </p:cNvPr>
          <p:cNvSpPr/>
          <p:nvPr userDrawn="1"/>
        </p:nvSpPr>
        <p:spPr>
          <a:xfrm>
            <a:off x="4598084" y="-2"/>
            <a:ext cx="7593916" cy="6857760"/>
          </a:xfrm>
          <a:custGeom>
            <a:avLst/>
            <a:gdLst>
              <a:gd name="connsiteX0" fmla="*/ 43190 w 7593916"/>
              <a:gd name="connsiteY0" fmla="*/ 0 h 6857760"/>
              <a:gd name="connsiteX1" fmla="*/ 7593916 w 7593916"/>
              <a:gd name="connsiteY1" fmla="*/ 0 h 6857760"/>
              <a:gd name="connsiteX2" fmla="*/ 7593916 w 7593916"/>
              <a:gd name="connsiteY2" fmla="*/ 6857760 h 6857760"/>
              <a:gd name="connsiteX3" fmla="*/ 3248469 w 7593916"/>
              <a:gd name="connsiteY3" fmla="*/ 6857760 h 6857760"/>
              <a:gd name="connsiteX4" fmla="*/ 3240640 w 7593916"/>
              <a:gd name="connsiteY4" fmla="*/ 6833919 h 6857760"/>
              <a:gd name="connsiteX5" fmla="*/ 2994208 w 7593916"/>
              <a:gd name="connsiteY5" fmla="*/ 6068293 h 6857760"/>
              <a:gd name="connsiteX6" fmla="*/ 2717116 w 7593916"/>
              <a:gd name="connsiteY6" fmla="*/ 5486402 h 6857760"/>
              <a:gd name="connsiteX7" fmla="*/ 2259916 w 7593916"/>
              <a:gd name="connsiteY7" fmla="*/ 4807529 h 6857760"/>
              <a:gd name="connsiteX8" fmla="*/ 1691881 w 7593916"/>
              <a:gd name="connsiteY8" fmla="*/ 4142511 h 6857760"/>
              <a:gd name="connsiteX9" fmla="*/ 999152 w 7593916"/>
              <a:gd name="connsiteY9" fmla="*/ 3338947 h 6857760"/>
              <a:gd name="connsiteX10" fmla="*/ 417261 w 7593916"/>
              <a:gd name="connsiteY10" fmla="*/ 2535384 h 6857760"/>
              <a:gd name="connsiteX11" fmla="*/ 98608 w 7593916"/>
              <a:gd name="connsiteY11" fmla="*/ 1634838 h 6857760"/>
              <a:gd name="connsiteX12" fmla="*/ 1626 w 7593916"/>
              <a:gd name="connsiteY12" fmla="*/ 706584 h 6857760"/>
              <a:gd name="connsiteX13" fmla="*/ 43189 w 7593916"/>
              <a:gd name="connsiteY13" fmla="*/ 2 h 6857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93916" h="6857760">
                <a:moveTo>
                  <a:pt x="43190" y="0"/>
                </a:moveTo>
                <a:lnTo>
                  <a:pt x="7593916" y="0"/>
                </a:lnTo>
                <a:lnTo>
                  <a:pt x="7593916" y="6857760"/>
                </a:lnTo>
                <a:lnTo>
                  <a:pt x="3248469" y="6857760"/>
                </a:lnTo>
                <a:lnTo>
                  <a:pt x="3240640" y="6833919"/>
                </a:lnTo>
                <a:cubicBezTo>
                  <a:pt x="3166451" y="6601693"/>
                  <a:pt x="3075026" y="6278421"/>
                  <a:pt x="2994208" y="6068293"/>
                </a:cubicBezTo>
                <a:cubicBezTo>
                  <a:pt x="2901843" y="5828148"/>
                  <a:pt x="2839498" y="5696529"/>
                  <a:pt x="2717116" y="5486402"/>
                </a:cubicBezTo>
                <a:cubicBezTo>
                  <a:pt x="2594734" y="5276275"/>
                  <a:pt x="2430789" y="5031511"/>
                  <a:pt x="2259916" y="4807529"/>
                </a:cubicBezTo>
                <a:cubicBezTo>
                  <a:pt x="2089043" y="4583547"/>
                  <a:pt x="1902007" y="4387275"/>
                  <a:pt x="1691881" y="4142511"/>
                </a:cubicBezTo>
                <a:cubicBezTo>
                  <a:pt x="1691881" y="4142511"/>
                  <a:pt x="1211588" y="3606801"/>
                  <a:pt x="999152" y="3338947"/>
                </a:cubicBezTo>
                <a:cubicBezTo>
                  <a:pt x="786716" y="3071093"/>
                  <a:pt x="567352" y="2819402"/>
                  <a:pt x="417261" y="2535384"/>
                </a:cubicBezTo>
                <a:cubicBezTo>
                  <a:pt x="267170" y="2251366"/>
                  <a:pt x="167880" y="1939638"/>
                  <a:pt x="98608" y="1634838"/>
                </a:cubicBezTo>
                <a:cubicBezTo>
                  <a:pt x="29334" y="1330038"/>
                  <a:pt x="10861" y="979057"/>
                  <a:pt x="1626" y="706584"/>
                </a:cubicBezTo>
                <a:cubicBezTo>
                  <a:pt x="-7611" y="434111"/>
                  <a:pt x="24717" y="154711"/>
                  <a:pt x="43189" y="2"/>
                </a:cubicBezTo>
                <a:close/>
              </a:path>
            </a:pathLst>
          </a:custGeom>
          <a:solidFill>
            <a:srgbClr val="4A1E4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nl-NL"/>
          </a:p>
        </p:txBody>
      </p:sp>
      <p:sp>
        <p:nvSpPr>
          <p:cNvPr id="175" name="Tijdelijke aanduiding voor afbeelding 174">
            <a:extLst>
              <a:ext uri="{FF2B5EF4-FFF2-40B4-BE49-F238E27FC236}">
                <a16:creationId xmlns:a16="http://schemas.microsoft.com/office/drawing/2014/main" id="{7E41EE53-135B-4F84-B04C-EABF933FC081}"/>
              </a:ext>
            </a:extLst>
          </p:cNvPr>
          <p:cNvSpPr>
            <a:spLocks noGrp="1"/>
          </p:cNvSpPr>
          <p:nvPr>
            <p:ph type="pic" sz="quarter" idx="14" hasCustomPrompt="1"/>
          </p:nvPr>
        </p:nvSpPr>
        <p:spPr>
          <a:xfrm>
            <a:off x="5389525" y="-15834"/>
            <a:ext cx="6809882" cy="6885784"/>
          </a:xfrm>
          <a:custGeom>
            <a:avLst/>
            <a:gdLst>
              <a:gd name="connsiteX0" fmla="*/ 0 w 6782167"/>
              <a:gd name="connsiteY0" fmla="*/ 0 h 6857760"/>
              <a:gd name="connsiteX1" fmla="*/ 6782167 w 6782167"/>
              <a:gd name="connsiteY1" fmla="*/ 0 h 6857760"/>
              <a:gd name="connsiteX2" fmla="*/ 6782167 w 6782167"/>
              <a:gd name="connsiteY2" fmla="*/ 6857760 h 6857760"/>
              <a:gd name="connsiteX3" fmla="*/ 3692962 w 6782167"/>
              <a:gd name="connsiteY3" fmla="*/ 6857760 h 6857760"/>
              <a:gd name="connsiteX4" fmla="*/ 3630411 w 6782167"/>
              <a:gd name="connsiteY4" fmla="*/ 6785738 h 6857760"/>
              <a:gd name="connsiteX5" fmla="*/ 3214021 w 6782167"/>
              <a:gd name="connsiteY5" fmla="*/ 6180668 h 6857760"/>
              <a:gd name="connsiteX6" fmla="*/ 2976954 w 6782167"/>
              <a:gd name="connsiteY6" fmla="*/ 5350934 h 6857760"/>
              <a:gd name="connsiteX7" fmla="*/ 2960021 w 6782167"/>
              <a:gd name="connsiteY7" fmla="*/ 4605868 h 6857760"/>
              <a:gd name="connsiteX8" fmla="*/ 2676240 w 6782167"/>
              <a:gd name="connsiteY8" fmla="*/ 3490603 h 6857760"/>
              <a:gd name="connsiteX9" fmla="*/ 2123281 w 6782167"/>
              <a:gd name="connsiteY9" fmla="*/ 2687730 h 6857760"/>
              <a:gd name="connsiteX10" fmla="*/ 1306393 w 6782167"/>
              <a:gd name="connsiteY10" fmla="*/ 1928065 h 6857760"/>
              <a:gd name="connsiteX11" fmla="*/ 403087 w 6782167"/>
              <a:gd name="connsiteY11" fmla="*/ 965201 h 6857760"/>
              <a:gd name="connsiteX12" fmla="*/ 66172 w 6782167"/>
              <a:gd name="connsiteY12" fmla="*/ 287868 h 6857760"/>
              <a:gd name="connsiteX13" fmla="*/ 11960 w 6782167"/>
              <a:gd name="connsiteY13" fmla="*/ 81420 h 6857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782167" h="6857760">
                <a:moveTo>
                  <a:pt x="0" y="0"/>
                </a:moveTo>
                <a:lnTo>
                  <a:pt x="6782167" y="0"/>
                </a:lnTo>
                <a:lnTo>
                  <a:pt x="6782167" y="6857760"/>
                </a:lnTo>
                <a:lnTo>
                  <a:pt x="3692962" y="6857760"/>
                </a:lnTo>
                <a:lnTo>
                  <a:pt x="3630411" y="6785738"/>
                </a:lnTo>
                <a:cubicBezTo>
                  <a:pt x="3471689" y="6595516"/>
                  <a:pt x="3315402" y="6382700"/>
                  <a:pt x="3214021" y="6180668"/>
                </a:cubicBezTo>
                <a:cubicBezTo>
                  <a:pt x="3078846" y="5911292"/>
                  <a:pt x="3019287" y="5644932"/>
                  <a:pt x="2976954" y="5350934"/>
                </a:cubicBezTo>
                <a:cubicBezTo>
                  <a:pt x="2934621" y="5056936"/>
                  <a:pt x="2978609" y="4936944"/>
                  <a:pt x="2960021" y="4605868"/>
                </a:cubicBezTo>
                <a:cubicBezTo>
                  <a:pt x="2941434" y="4274792"/>
                  <a:pt x="2847228" y="3820803"/>
                  <a:pt x="2676240" y="3490603"/>
                </a:cubicBezTo>
                <a:cubicBezTo>
                  <a:pt x="2505252" y="3160403"/>
                  <a:pt x="2351588" y="2948153"/>
                  <a:pt x="2123281" y="2687730"/>
                </a:cubicBezTo>
                <a:cubicBezTo>
                  <a:pt x="1894973" y="2427307"/>
                  <a:pt x="1614113" y="2183622"/>
                  <a:pt x="1306393" y="1928065"/>
                </a:cubicBezTo>
                <a:cubicBezTo>
                  <a:pt x="998675" y="1672508"/>
                  <a:pt x="609791" y="1238567"/>
                  <a:pt x="403087" y="965201"/>
                </a:cubicBezTo>
                <a:cubicBezTo>
                  <a:pt x="196385" y="691835"/>
                  <a:pt x="152883" y="555979"/>
                  <a:pt x="66172" y="287868"/>
                </a:cubicBezTo>
                <a:cubicBezTo>
                  <a:pt x="44495" y="220841"/>
                  <a:pt x="26217" y="150997"/>
                  <a:pt x="11960" y="81420"/>
                </a:cubicBezTo>
                <a:close/>
              </a:path>
            </a:pathLst>
          </a:custGeom>
          <a:solidFill>
            <a:schemeClr val="bg1">
              <a:lumMod val="95000"/>
            </a:schemeClr>
          </a:solidFill>
          <a:ln>
            <a:noFill/>
          </a:ln>
        </p:spPr>
        <p:txBody>
          <a:bodyPr wrap="square" bIns="1620000" anchor="ctr">
            <a:noAutofit/>
          </a:bodyPr>
          <a:lstStyle>
            <a:lvl1pPr marL="0" indent="0" algn="ctr">
              <a:lnSpc>
                <a:spcPct val="90000"/>
              </a:lnSpc>
              <a:spcBef>
                <a:spcPts val="0"/>
              </a:spcBef>
              <a:spcAft>
                <a:spcPts val="0"/>
              </a:spcAft>
              <a:buNone/>
              <a:defRPr sz="1500" i="1">
                <a:solidFill>
                  <a:schemeClr val="tx1">
                    <a:lumMod val="50000"/>
                    <a:lumOff val="50000"/>
                  </a:schemeClr>
                </a:solidFill>
              </a:defRPr>
            </a:lvl1pPr>
          </a:lstStyle>
          <a:p>
            <a:r>
              <a:rPr lang="nl-NL"/>
              <a:t>Klik op het onderstaand icoon </a:t>
            </a:r>
            <a:br>
              <a:rPr lang="nl-NL"/>
            </a:br>
            <a:r>
              <a:rPr lang="nl-NL"/>
              <a:t>om een foto in te voegen.</a:t>
            </a:r>
            <a:br>
              <a:rPr lang="nl-NL"/>
            </a:br>
            <a:br>
              <a:rPr lang="nl-NL"/>
            </a:br>
            <a:r>
              <a:rPr lang="nl-NL"/>
              <a:t>Meer hulp nodig? </a:t>
            </a:r>
            <a:br>
              <a:rPr lang="nl-NL"/>
            </a:br>
            <a:r>
              <a:rPr lang="nl-NL"/>
              <a:t>Aan de zijkanten van de dia's zijn instructies </a:t>
            </a:r>
            <a:br>
              <a:rPr lang="nl-NL"/>
            </a:br>
            <a:r>
              <a:rPr lang="nl-NL"/>
              <a:t>geplaatst voor verdere informatie.</a:t>
            </a:r>
          </a:p>
        </p:txBody>
      </p:sp>
      <p:grpSp>
        <p:nvGrpSpPr>
          <p:cNvPr id="93" name="INSTRUCTIE">
            <a:extLst>
              <a:ext uri="{FF2B5EF4-FFF2-40B4-BE49-F238E27FC236}">
                <a16:creationId xmlns:a16="http://schemas.microsoft.com/office/drawing/2014/main" id="{19DEA2F3-2747-4978-9300-78948F3A371E}"/>
              </a:ext>
            </a:extLst>
          </p:cNvPr>
          <p:cNvGrpSpPr/>
          <p:nvPr userDrawn="1"/>
        </p:nvGrpSpPr>
        <p:grpSpPr>
          <a:xfrm>
            <a:off x="12377595" y="0"/>
            <a:ext cx="3693386" cy="6857760"/>
            <a:chOff x="-3786437" y="0"/>
            <a:chExt cx="3693386" cy="6857760"/>
          </a:xfrm>
        </p:grpSpPr>
        <p:sp>
          <p:nvSpPr>
            <p:cNvPr id="94" name="Rechthoek 93">
              <a:extLst>
                <a:ext uri="{FF2B5EF4-FFF2-40B4-BE49-F238E27FC236}">
                  <a16:creationId xmlns:a16="http://schemas.microsoft.com/office/drawing/2014/main" id="{2C24B16A-6729-4584-A652-FD12F4400014}"/>
                </a:ext>
              </a:extLst>
            </p:cNvPr>
            <p:cNvSpPr/>
            <p:nvPr userDrawn="1"/>
          </p:nvSpPr>
          <p:spPr>
            <a:xfrm>
              <a:off x="-3786437" y="6029760"/>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cap="all"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Ga naar de instructie dia </a:t>
              </a:r>
              <a:r>
                <a:rPr lang="nl-NL" sz="1200" b="1" cap="none" baseline="0" noProof="0">
                  <a:solidFill>
                    <a:srgbClr val="211F26"/>
                  </a:solidFill>
                  <a:latin typeface="Calibri" panose="020F0502020204030204" pitchFamily="34" charset="0"/>
                  <a:cs typeface="Calibri" panose="020F0502020204030204" pitchFamily="34" charset="0"/>
                </a:rPr>
                <a:t>‘VIDEO INSTRUCTIES’</a:t>
              </a:r>
              <a:r>
                <a:rPr lang="nl-NL" sz="1200" cap="none" baseline="0" noProof="0">
                  <a:solidFill>
                    <a:srgbClr val="211F26"/>
                  </a:solidFill>
                  <a:latin typeface="Calibri" panose="020F0502020204030204" pitchFamily="34" charset="0"/>
                  <a:cs typeface="Calibri" panose="020F0502020204030204" pitchFamily="34" charset="0"/>
                </a:rPr>
                <a:t>.</a:t>
              </a:r>
              <a:br>
                <a:rPr lang="nl-NL" sz="1200" cap="none" baseline="0" noProof="0">
                  <a:solidFill>
                    <a:srgbClr val="211F26"/>
                  </a:solidFill>
                  <a:latin typeface="Calibri" panose="020F0502020204030204" pitchFamily="34" charset="0"/>
                  <a:cs typeface="Calibri" panose="020F0502020204030204" pitchFamily="34" charset="0"/>
                </a:rPr>
              </a:br>
              <a:r>
                <a:rPr lang="nl-NL" sz="1200" cap="none" baseline="0" noProof="0">
                  <a:solidFill>
                    <a:srgbClr val="211F26"/>
                  </a:solidFill>
                  <a:latin typeface="Calibri" panose="020F0502020204030204" pitchFamily="34" charset="0"/>
                  <a:cs typeface="Calibri" panose="020F0502020204030204" pitchFamily="34" charset="0"/>
                </a:rPr>
                <a:t>Deze vind je vooraan de presentatie of voeg je in via </a:t>
              </a:r>
              <a:r>
                <a:rPr lang="nl-NL" sz="1200" i="1" cap="none" baseline="0" noProof="0">
                  <a:solidFill>
                    <a:srgbClr val="211F26"/>
                  </a:solidFill>
                  <a:latin typeface="Calibri" panose="020F0502020204030204" pitchFamily="34" charset="0"/>
                  <a:cs typeface="Calibri" panose="020F0502020204030204" pitchFamily="34" charset="0"/>
                </a:rPr>
                <a:t>‘Start’</a:t>
              </a:r>
              <a:r>
                <a:rPr lang="nl-NL" sz="1200" cap="none" baseline="0" noProof="0">
                  <a:solidFill>
                    <a:srgbClr val="211F26"/>
                  </a:solidFill>
                  <a:latin typeface="Calibri" panose="020F0502020204030204" pitchFamily="34" charset="0"/>
                  <a:cs typeface="Calibri" panose="020F0502020204030204" pitchFamily="34" charset="0"/>
                </a:rPr>
                <a:t> &gt; </a:t>
              </a:r>
              <a:r>
                <a:rPr lang="nl-NL" sz="1200" i="1" cap="none" baseline="0" noProof="0">
                  <a:solidFill>
                    <a:srgbClr val="211F26"/>
                  </a:solidFill>
                  <a:latin typeface="Calibri" panose="020F0502020204030204" pitchFamily="34" charset="0"/>
                  <a:cs typeface="Calibri" panose="020F0502020204030204" pitchFamily="34" charset="0"/>
                </a:rPr>
                <a:t>‘Nieuwe dia’</a:t>
              </a:r>
            </a:p>
          </p:txBody>
        </p:sp>
        <p:grpSp>
          <p:nvGrpSpPr>
            <p:cNvPr id="95" name="INSTRUCTIE">
              <a:extLst>
                <a:ext uri="{FF2B5EF4-FFF2-40B4-BE49-F238E27FC236}">
                  <a16:creationId xmlns:a16="http://schemas.microsoft.com/office/drawing/2014/main" id="{0AA66D6C-D8EB-4E14-8CC2-69194180D05D}"/>
                </a:ext>
              </a:extLst>
            </p:cNvPr>
            <p:cNvGrpSpPr/>
            <p:nvPr userDrawn="1"/>
          </p:nvGrpSpPr>
          <p:grpSpPr>
            <a:xfrm>
              <a:off x="-3786165" y="0"/>
              <a:ext cx="3693114" cy="6177730"/>
              <a:chOff x="-3786165" y="0"/>
              <a:chExt cx="3693114" cy="6177730"/>
            </a:xfrm>
          </p:grpSpPr>
          <p:sp>
            <p:nvSpPr>
              <p:cNvPr id="96" name="Rechthoek 95">
                <a:extLst>
                  <a:ext uri="{FF2B5EF4-FFF2-40B4-BE49-F238E27FC236}">
                    <a16:creationId xmlns:a16="http://schemas.microsoft.com/office/drawing/2014/main" id="{63D18FAB-0EFD-4355-BE75-96E1D4AE2DAB}"/>
                  </a:ext>
                </a:extLst>
              </p:cNvPr>
              <p:cNvSpPr/>
              <p:nvPr userDrawn="1"/>
            </p:nvSpPr>
            <p:spPr>
              <a:xfrm>
                <a:off x="-3786165" y="0"/>
                <a:ext cx="3593091" cy="602520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Afbeelding invoegen/opmaken</a:t>
                </a:r>
              </a:p>
            </p:txBody>
          </p:sp>
          <p:sp>
            <p:nvSpPr>
              <p:cNvPr id="97" name="Ovaal 96">
                <a:extLst>
                  <a:ext uri="{FF2B5EF4-FFF2-40B4-BE49-F238E27FC236}">
                    <a16:creationId xmlns:a16="http://schemas.microsoft.com/office/drawing/2014/main" id="{6CAC9212-A68B-4681-BEE4-BB818EFEE63C}"/>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8" name="Rechthoek 97">
                <a:extLst>
                  <a:ext uri="{FF2B5EF4-FFF2-40B4-BE49-F238E27FC236}">
                    <a16:creationId xmlns:a16="http://schemas.microsoft.com/office/drawing/2014/main" id="{EA03C340-75AA-4A04-9517-EEF81C3DE785}"/>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de bestaande afbeelding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Klik op het pictogram om een nieuwe afbeelding in te voegen </a:t>
                </a:r>
                <a:r>
                  <a:rPr kumimoji="0" lang="nl-NL" sz="1200" b="0" i="1"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(zie onderstaand voorbeeld)</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9" name="Groep 98">
                <a:extLst>
                  <a:ext uri="{FF2B5EF4-FFF2-40B4-BE49-F238E27FC236}">
                    <a16:creationId xmlns:a16="http://schemas.microsoft.com/office/drawing/2014/main" id="{810E9B30-DF9E-48BC-8D19-10F376E57466}"/>
                  </a:ext>
                </a:extLst>
              </p:cNvPr>
              <p:cNvGrpSpPr/>
              <p:nvPr userDrawn="1"/>
            </p:nvGrpSpPr>
            <p:grpSpPr>
              <a:xfrm>
                <a:off x="-3316179" y="1231351"/>
                <a:ext cx="294789" cy="318834"/>
                <a:chOff x="14466489" y="1001522"/>
                <a:chExt cx="290627" cy="314333"/>
              </a:xfrm>
            </p:grpSpPr>
            <p:sp>
              <p:nvSpPr>
                <p:cNvPr id="158" name="Rechthoek 157">
                  <a:extLst>
                    <a:ext uri="{FF2B5EF4-FFF2-40B4-BE49-F238E27FC236}">
                      <a16:creationId xmlns:a16="http://schemas.microsoft.com/office/drawing/2014/main" id="{962D6466-3B6C-4BFE-978F-18341380AAC7}"/>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59" name="Ovaal 158">
                  <a:extLst>
                    <a:ext uri="{FF2B5EF4-FFF2-40B4-BE49-F238E27FC236}">
                      <a16:creationId xmlns:a16="http://schemas.microsoft.com/office/drawing/2014/main" id="{88B9FC83-4A5B-40BD-ACB4-72CE784F456A}"/>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60" name="Vrije vorm: vorm 159">
                  <a:extLst>
                    <a:ext uri="{FF2B5EF4-FFF2-40B4-BE49-F238E27FC236}">
                      <a16:creationId xmlns:a16="http://schemas.microsoft.com/office/drawing/2014/main" id="{07BDF72E-2203-465E-8073-1466D032E5E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a:solidFill>
                      <a:srgbClr val="211F26"/>
                    </a:solidFill>
                    <a:latin typeface="Calibri" panose="020F0502020204030204" pitchFamily="34" charset="0"/>
                    <a:cs typeface="Calibri" panose="020F0502020204030204" pitchFamily="34" charset="0"/>
                  </a:endParaRPr>
                </a:p>
              </p:txBody>
            </p:sp>
            <p:sp>
              <p:nvSpPr>
                <p:cNvPr id="161" name="Rechthoek: afgeronde hoeken 160">
                  <a:extLst>
                    <a:ext uri="{FF2B5EF4-FFF2-40B4-BE49-F238E27FC236}">
                      <a16:creationId xmlns:a16="http://schemas.microsoft.com/office/drawing/2014/main" id="{62342691-BA4F-48CE-826B-7D28C9294D08}"/>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cxnSp>
              <p:nvCxnSpPr>
                <p:cNvPr id="162" name="Rechte verbindingslijn 161">
                  <a:extLst>
                    <a:ext uri="{FF2B5EF4-FFF2-40B4-BE49-F238E27FC236}">
                      <a16:creationId xmlns:a16="http://schemas.microsoft.com/office/drawing/2014/main" id="{02A1F56F-450A-488D-8D0C-18D6B2A46519}"/>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63" name="Rechte verbindingslijn 162">
                  <a:extLst>
                    <a:ext uri="{FF2B5EF4-FFF2-40B4-BE49-F238E27FC236}">
                      <a16:creationId xmlns:a16="http://schemas.microsoft.com/office/drawing/2014/main" id="{EEBE9F17-3218-4466-B551-75E1640A585F}"/>
                    </a:ext>
                  </a:extLst>
                </p:cNvPr>
                <p:cNvCxnSpPr>
                  <a:cxnSpLocks/>
                  <a:stCxn id="16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0" name="Ovaal 99">
                <a:extLst>
                  <a:ext uri="{FF2B5EF4-FFF2-40B4-BE49-F238E27FC236}">
                    <a16:creationId xmlns:a16="http://schemas.microsoft.com/office/drawing/2014/main" id="{3755D669-CD3D-4C9C-96D0-79DB5C77CBBC}"/>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01" name="Rechthoek 100">
                <a:extLst>
                  <a:ext uri="{FF2B5EF4-FFF2-40B4-BE49-F238E27FC236}">
                    <a16:creationId xmlns:a16="http://schemas.microsoft.com/office/drawing/2014/main" id="{8881AF48-F513-423F-8312-98D4CF61BA1F}"/>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Selecteer de gewenste afbeelding</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02" name="Groep 101">
                <a:extLst>
                  <a:ext uri="{FF2B5EF4-FFF2-40B4-BE49-F238E27FC236}">
                    <a16:creationId xmlns:a16="http://schemas.microsoft.com/office/drawing/2014/main" id="{D161F00B-88C0-4666-BAF3-36873264AA42}"/>
                  </a:ext>
                </a:extLst>
              </p:cNvPr>
              <p:cNvGrpSpPr/>
              <p:nvPr userDrawn="1"/>
            </p:nvGrpSpPr>
            <p:grpSpPr>
              <a:xfrm>
                <a:off x="-3311319" y="2164285"/>
                <a:ext cx="825500" cy="209550"/>
                <a:chOff x="13504624" y="2482850"/>
                <a:chExt cx="825500" cy="209550"/>
              </a:xfrm>
            </p:grpSpPr>
            <p:sp>
              <p:nvSpPr>
                <p:cNvPr id="155" name="Rechthoek 154">
                  <a:extLst>
                    <a:ext uri="{FF2B5EF4-FFF2-40B4-BE49-F238E27FC236}">
                      <a16:creationId xmlns:a16="http://schemas.microsoft.com/office/drawing/2014/main" id="{649F627F-41FB-419D-9C61-C7DBF7119A7D}"/>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Invoegen</a:t>
                  </a:r>
                </a:p>
              </p:txBody>
            </p:sp>
            <p:cxnSp>
              <p:nvCxnSpPr>
                <p:cNvPr id="156" name="Rechte verbindingslijn 155">
                  <a:extLst>
                    <a:ext uri="{FF2B5EF4-FFF2-40B4-BE49-F238E27FC236}">
                      <a16:creationId xmlns:a16="http://schemas.microsoft.com/office/drawing/2014/main" id="{3BE5A239-8926-4E1A-9FDD-8FF07BE764E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57" name="Gelijkbenige driehoek 156">
                  <a:extLst>
                    <a:ext uri="{FF2B5EF4-FFF2-40B4-BE49-F238E27FC236}">
                      <a16:creationId xmlns:a16="http://schemas.microsoft.com/office/drawing/2014/main" id="{2466A6FA-ADCB-428D-88D9-3F0159AA225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a:solidFill>
                      <a:srgbClr val="211F26"/>
                    </a:solidFill>
                    <a:latin typeface="Calibri" panose="020F0502020204030204" pitchFamily="34" charset="0"/>
                    <a:cs typeface="Calibri" panose="020F0502020204030204" pitchFamily="34" charset="0"/>
                  </a:endParaRPr>
                </a:p>
              </p:txBody>
            </p:sp>
          </p:grpSp>
          <p:sp>
            <p:nvSpPr>
              <p:cNvPr id="103" name="Ovaal 102">
                <a:extLst>
                  <a:ext uri="{FF2B5EF4-FFF2-40B4-BE49-F238E27FC236}">
                    <a16:creationId xmlns:a16="http://schemas.microsoft.com/office/drawing/2014/main" id="{BD39AEAA-7687-420A-A388-9271147B262C}"/>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04" name="Rechthoek 103">
                <a:extLst>
                  <a:ext uri="{FF2B5EF4-FFF2-40B4-BE49-F238E27FC236}">
                    <a16:creationId xmlns:a16="http://schemas.microsoft.com/office/drawing/2014/main" id="{1B8B1B12-8DCD-41B7-8512-493AF0CFA243}"/>
                  </a:ext>
                </a:extLst>
              </p:cNvPr>
              <p:cNvSpPr/>
              <p:nvPr userDrawn="1"/>
            </p:nvSpPr>
            <p:spPr>
              <a:xfrm>
                <a:off x="-3319416" y="2553360"/>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Klik met de rechter muisknop op de miniatuurweergave van de dia aan de linkerkant van het scherm en kies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‘Dia herstellen’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05" name="ICOON_info">
                <a:extLst>
                  <a:ext uri="{FF2B5EF4-FFF2-40B4-BE49-F238E27FC236}">
                    <a16:creationId xmlns:a16="http://schemas.microsoft.com/office/drawing/2014/main" id="{4FA146DD-0C17-44CE-9F48-0737B9353116}"/>
                  </a:ext>
                </a:extLst>
              </p:cNvPr>
              <p:cNvGrpSpPr/>
              <p:nvPr userDrawn="1"/>
            </p:nvGrpSpPr>
            <p:grpSpPr>
              <a:xfrm>
                <a:off x="-376736" y="5894045"/>
                <a:ext cx="283685" cy="283685"/>
                <a:chOff x="-510741" y="5913713"/>
                <a:chExt cx="267555" cy="267555"/>
              </a:xfrm>
            </p:grpSpPr>
            <p:sp>
              <p:nvSpPr>
                <p:cNvPr id="153" name="Ovaal 152">
                  <a:extLst>
                    <a:ext uri="{FF2B5EF4-FFF2-40B4-BE49-F238E27FC236}">
                      <a16:creationId xmlns:a16="http://schemas.microsoft.com/office/drawing/2014/main" id="{AC72D54E-24BA-4A57-89B3-C44DCCDFCDF5}"/>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154" name="Graphic 163" descr="Informatie">
                  <a:extLst>
                    <a:ext uri="{FF2B5EF4-FFF2-40B4-BE49-F238E27FC236}">
                      <a16:creationId xmlns:a16="http://schemas.microsoft.com/office/drawing/2014/main" id="{08B95D94-B46E-431A-BD81-AB93C0017FD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a:solidFill>
                      <a:srgbClr val="211F26"/>
                    </a:solidFill>
                    <a:latin typeface="Calibri" panose="020F0502020204030204" pitchFamily="34" charset="0"/>
                    <a:cs typeface="Calibri" panose="020F0502020204030204" pitchFamily="34" charset="0"/>
                  </a:endParaRPr>
                </a:p>
              </p:txBody>
            </p:sp>
          </p:grpSp>
          <p:sp>
            <p:nvSpPr>
              <p:cNvPr id="106" name="Ovaal 105">
                <a:extLst>
                  <a:ext uri="{FF2B5EF4-FFF2-40B4-BE49-F238E27FC236}">
                    <a16:creationId xmlns:a16="http://schemas.microsoft.com/office/drawing/2014/main" id="{9F80B73D-EBA5-4EF0-91BE-B02B7F88DF16}"/>
                  </a:ext>
                </a:extLst>
              </p:cNvPr>
              <p:cNvSpPr/>
              <p:nvPr userDrawn="1"/>
            </p:nvSpPr>
            <p:spPr>
              <a:xfrm>
                <a:off x="-3603587" y="414578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07" name="Rechthoek 106">
                <a:extLst>
                  <a:ext uri="{FF2B5EF4-FFF2-40B4-BE49-F238E27FC236}">
                    <a16:creationId xmlns:a16="http://schemas.microsoft.com/office/drawing/2014/main" id="{37B5BD7C-DA1D-4861-B5A8-42BB0BC1E3B9}"/>
                  </a:ext>
                </a:extLst>
              </p:cNvPr>
              <p:cNvSpPr/>
              <p:nvPr userDrawn="1"/>
            </p:nvSpPr>
            <p:spPr>
              <a:xfrm>
                <a:off x="-3319415" y="4145790"/>
                <a:ext cx="2944682" cy="97979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Om de afbeelding te schalen of bij te snijden,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afbeeldingen - Opmaak’</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 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‘Bijsnijden’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Schaal met de bolletjes de afbeelding en met de hoekjes het afbeeldingskader.</a:t>
                </a:r>
              </a:p>
            </p:txBody>
          </p:sp>
          <p:grpSp>
            <p:nvGrpSpPr>
              <p:cNvPr id="108" name="Groep 107">
                <a:extLst>
                  <a:ext uri="{FF2B5EF4-FFF2-40B4-BE49-F238E27FC236}">
                    <a16:creationId xmlns:a16="http://schemas.microsoft.com/office/drawing/2014/main" id="{DB56C96D-B4A5-4354-821A-D2BF03FE5A3A}"/>
                  </a:ext>
                </a:extLst>
              </p:cNvPr>
              <p:cNvGrpSpPr/>
              <p:nvPr userDrawn="1"/>
            </p:nvGrpSpPr>
            <p:grpSpPr>
              <a:xfrm>
                <a:off x="-3408294" y="5236167"/>
                <a:ext cx="622283" cy="612919"/>
                <a:chOff x="12617641" y="3403239"/>
                <a:chExt cx="752963" cy="741634"/>
              </a:xfrm>
            </p:grpSpPr>
            <p:grpSp>
              <p:nvGrpSpPr>
                <p:cNvPr id="132" name="Groep 131">
                  <a:extLst>
                    <a:ext uri="{FF2B5EF4-FFF2-40B4-BE49-F238E27FC236}">
                      <a16:creationId xmlns:a16="http://schemas.microsoft.com/office/drawing/2014/main" id="{C868DFF9-5966-479A-9CD9-47C30774748A}"/>
                    </a:ext>
                  </a:extLst>
                </p:cNvPr>
                <p:cNvGrpSpPr/>
                <p:nvPr userDrawn="1"/>
              </p:nvGrpSpPr>
              <p:grpSpPr>
                <a:xfrm>
                  <a:off x="12771550" y="3403239"/>
                  <a:ext cx="467156" cy="448491"/>
                  <a:chOff x="12782177" y="3403239"/>
                  <a:chExt cx="467156" cy="448491"/>
                </a:xfrm>
              </p:grpSpPr>
              <p:grpSp>
                <p:nvGrpSpPr>
                  <p:cNvPr id="140" name="Groep 139">
                    <a:extLst>
                      <a:ext uri="{FF2B5EF4-FFF2-40B4-BE49-F238E27FC236}">
                        <a16:creationId xmlns:a16="http://schemas.microsoft.com/office/drawing/2014/main" id="{DF055849-7711-41B9-9CB4-93DBC07E44D2}"/>
                      </a:ext>
                    </a:extLst>
                  </p:cNvPr>
                  <p:cNvGrpSpPr/>
                  <p:nvPr userDrawn="1"/>
                </p:nvGrpSpPr>
                <p:grpSpPr>
                  <a:xfrm>
                    <a:off x="12782177" y="3403239"/>
                    <a:ext cx="412972" cy="396132"/>
                    <a:chOff x="13554906" y="3320109"/>
                    <a:chExt cx="443912" cy="425811"/>
                  </a:xfrm>
                </p:grpSpPr>
                <p:grpSp>
                  <p:nvGrpSpPr>
                    <p:cNvPr id="147" name="Groep 146">
                      <a:extLst>
                        <a:ext uri="{FF2B5EF4-FFF2-40B4-BE49-F238E27FC236}">
                          <a16:creationId xmlns:a16="http://schemas.microsoft.com/office/drawing/2014/main" id="{ED29EDDA-D696-4378-9E97-1CCCA4F03DB1}"/>
                        </a:ext>
                      </a:extLst>
                    </p:cNvPr>
                    <p:cNvGrpSpPr/>
                    <p:nvPr userDrawn="1"/>
                  </p:nvGrpSpPr>
                  <p:grpSpPr>
                    <a:xfrm>
                      <a:off x="13554906" y="3320109"/>
                      <a:ext cx="443912" cy="425811"/>
                      <a:chOff x="12909684" y="1276143"/>
                      <a:chExt cx="443912" cy="425811"/>
                    </a:xfrm>
                  </p:grpSpPr>
                  <p:sp>
                    <p:nvSpPr>
                      <p:cNvPr id="150" name="Rechthoek 149">
                        <a:extLst>
                          <a:ext uri="{FF2B5EF4-FFF2-40B4-BE49-F238E27FC236}">
                            <a16:creationId xmlns:a16="http://schemas.microsoft.com/office/drawing/2014/main" id="{08652866-F06D-4C9F-A9A0-08E5856D7067}"/>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51" name="Rechthoek 150">
                        <a:extLst>
                          <a:ext uri="{FF2B5EF4-FFF2-40B4-BE49-F238E27FC236}">
                            <a16:creationId xmlns:a16="http://schemas.microsoft.com/office/drawing/2014/main" id="{64E041D7-ECFC-4989-A0A6-3E0D53D02DE0}"/>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52" name="Ovaal 151">
                        <a:extLst>
                          <a:ext uri="{FF2B5EF4-FFF2-40B4-BE49-F238E27FC236}">
                            <a16:creationId xmlns:a16="http://schemas.microsoft.com/office/drawing/2014/main" id="{9AF70466-803C-4669-9EB1-3917B08A1D89}"/>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pic>
                  <p:nvPicPr>
                    <p:cNvPr id="148" name="Afbeelding 147">
                      <a:extLst>
                        <a:ext uri="{FF2B5EF4-FFF2-40B4-BE49-F238E27FC236}">
                          <a16:creationId xmlns:a16="http://schemas.microsoft.com/office/drawing/2014/main" id="{AB2D78B2-1116-440C-8850-D7738F614052}"/>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13567296" y="3424992"/>
                      <a:ext cx="173367" cy="140220"/>
                    </a:xfrm>
                    <a:prstGeom prst="rect">
                      <a:avLst/>
                    </a:prstGeom>
                  </p:spPr>
                </p:pic>
                <p:pic>
                  <p:nvPicPr>
                    <p:cNvPr id="149" name="Afbeelding 148">
                      <a:extLst>
                        <a:ext uri="{FF2B5EF4-FFF2-40B4-BE49-F238E27FC236}">
                          <a16:creationId xmlns:a16="http://schemas.microsoft.com/office/drawing/2014/main" id="{AD494124-028F-4F8D-99B4-46CBE4C7C7B0}"/>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flipH="1">
                      <a:off x="13635599" y="3453788"/>
                      <a:ext cx="173367" cy="111424"/>
                    </a:xfrm>
                    <a:prstGeom prst="rect">
                      <a:avLst/>
                    </a:prstGeom>
                  </p:spPr>
                </p:pic>
              </p:grpSp>
              <p:grpSp>
                <p:nvGrpSpPr>
                  <p:cNvPr id="141" name="Groep 140">
                    <a:extLst>
                      <a:ext uri="{FF2B5EF4-FFF2-40B4-BE49-F238E27FC236}">
                        <a16:creationId xmlns:a16="http://schemas.microsoft.com/office/drawing/2014/main" id="{74C4311F-ED8C-475E-96A7-927949D72CDA}"/>
                      </a:ext>
                    </a:extLst>
                  </p:cNvPr>
                  <p:cNvGrpSpPr/>
                  <p:nvPr userDrawn="1"/>
                </p:nvGrpSpPr>
                <p:grpSpPr>
                  <a:xfrm>
                    <a:off x="13103513" y="3705268"/>
                    <a:ext cx="145820" cy="146462"/>
                    <a:chOff x="13096169" y="3602278"/>
                    <a:chExt cx="145820" cy="146462"/>
                  </a:xfrm>
                </p:grpSpPr>
                <p:sp>
                  <p:nvSpPr>
                    <p:cNvPr id="145" name="Rechthoek 144">
                      <a:extLst>
                        <a:ext uri="{FF2B5EF4-FFF2-40B4-BE49-F238E27FC236}">
                          <a16:creationId xmlns:a16="http://schemas.microsoft.com/office/drawing/2014/main" id="{993A5150-66F8-46B2-A6CC-4993AF4A665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46" name="Rechthoek 145">
                      <a:extLst>
                        <a:ext uri="{FF2B5EF4-FFF2-40B4-BE49-F238E27FC236}">
                          <a16:creationId xmlns:a16="http://schemas.microsoft.com/office/drawing/2014/main" id="{09BF452D-8203-4BE7-8B3E-E5C920B9E4C8}"/>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42" name="Groep 141">
                    <a:extLst>
                      <a:ext uri="{FF2B5EF4-FFF2-40B4-BE49-F238E27FC236}">
                        <a16:creationId xmlns:a16="http://schemas.microsoft.com/office/drawing/2014/main" id="{81113C4C-D24E-4C9E-85FC-C5D49347CE9D}"/>
                      </a:ext>
                    </a:extLst>
                  </p:cNvPr>
                  <p:cNvGrpSpPr/>
                  <p:nvPr userDrawn="1"/>
                </p:nvGrpSpPr>
                <p:grpSpPr>
                  <a:xfrm rot="10800000">
                    <a:off x="13061402" y="3665637"/>
                    <a:ext cx="145820" cy="146462"/>
                    <a:chOff x="13096169" y="3602278"/>
                    <a:chExt cx="145820" cy="146462"/>
                  </a:xfrm>
                </p:grpSpPr>
                <p:sp>
                  <p:nvSpPr>
                    <p:cNvPr id="143" name="Rechthoek 142">
                      <a:extLst>
                        <a:ext uri="{FF2B5EF4-FFF2-40B4-BE49-F238E27FC236}">
                          <a16:creationId xmlns:a16="http://schemas.microsoft.com/office/drawing/2014/main" id="{BA10B0B6-AD91-4609-B49E-F1F0E871F7FE}"/>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44" name="Rechthoek 143">
                      <a:extLst>
                        <a:ext uri="{FF2B5EF4-FFF2-40B4-BE49-F238E27FC236}">
                          <a16:creationId xmlns:a16="http://schemas.microsoft.com/office/drawing/2014/main" id="{4F57B2E9-3E72-4B07-9011-30DAA4F15348}"/>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sp>
              <p:nvSpPr>
                <p:cNvPr id="138" name="Rechthoek 137">
                  <a:extLst>
                    <a:ext uri="{FF2B5EF4-FFF2-40B4-BE49-F238E27FC236}">
                      <a16:creationId xmlns:a16="http://schemas.microsoft.com/office/drawing/2014/main" id="{993A30A6-F41A-4B98-92CB-151BDBC8E83F}"/>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a:solidFill>
                        <a:srgbClr val="211F26"/>
                      </a:solidFill>
                      <a:latin typeface="Calibri" panose="020F0502020204030204" pitchFamily="34" charset="0"/>
                      <a:cs typeface="Calibri" panose="020F0502020204030204" pitchFamily="34" charset="0"/>
                    </a:rPr>
                    <a:t>Bijsnijden</a:t>
                  </a:r>
                </a:p>
              </p:txBody>
            </p:sp>
            <p:sp>
              <p:nvSpPr>
                <p:cNvPr id="139" name="Gelijkbenige driehoek 138">
                  <a:extLst>
                    <a:ext uri="{FF2B5EF4-FFF2-40B4-BE49-F238E27FC236}">
                      <a16:creationId xmlns:a16="http://schemas.microsoft.com/office/drawing/2014/main" id="{CEA488BE-1E4A-42AD-8A1C-82A51001818C}"/>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sp>
            <p:nvSpPr>
              <p:cNvPr id="109" name="Rechthoek 108">
                <a:extLst>
                  <a:ext uri="{FF2B5EF4-FFF2-40B4-BE49-F238E27FC236}">
                    <a16:creationId xmlns:a16="http://schemas.microsoft.com/office/drawing/2014/main" id="{98B68F9E-F99F-443B-85F7-45D2F5D4ED2F}"/>
                  </a:ext>
                </a:extLst>
              </p:cNvPr>
              <p:cNvSpPr/>
              <p:nvPr userDrawn="1"/>
            </p:nvSpPr>
            <p:spPr>
              <a:xfrm>
                <a:off x="-3316836" y="3119689"/>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a:solidFill>
                    <a:srgbClr val="211F26"/>
                  </a:solidFill>
                  <a:latin typeface="Calibri" panose="020F0502020204030204" pitchFamily="34" charset="0"/>
                  <a:cs typeface="Calibri" panose="020F0502020204030204" pitchFamily="34" charset="0"/>
                </a:endParaRPr>
              </a:p>
            </p:txBody>
          </p:sp>
          <p:grpSp>
            <p:nvGrpSpPr>
              <p:cNvPr id="110" name="Groep 109">
                <a:extLst>
                  <a:ext uri="{FF2B5EF4-FFF2-40B4-BE49-F238E27FC236}">
                    <a16:creationId xmlns:a16="http://schemas.microsoft.com/office/drawing/2014/main" id="{7318DD9B-0C74-4A37-B910-7650A3F8E8A3}"/>
                  </a:ext>
                </a:extLst>
              </p:cNvPr>
              <p:cNvGrpSpPr/>
              <p:nvPr userDrawn="1"/>
            </p:nvGrpSpPr>
            <p:grpSpPr>
              <a:xfrm>
                <a:off x="-2485819" y="3399207"/>
                <a:ext cx="1222990" cy="563933"/>
                <a:chOff x="-2485819" y="3399207"/>
                <a:chExt cx="1222990" cy="563933"/>
              </a:xfrm>
            </p:grpSpPr>
            <p:sp>
              <p:nvSpPr>
                <p:cNvPr id="111" name="Rechthoek 110">
                  <a:extLst>
                    <a:ext uri="{FF2B5EF4-FFF2-40B4-BE49-F238E27FC236}">
                      <a16:creationId xmlns:a16="http://schemas.microsoft.com/office/drawing/2014/main" id="{0A0F2DA5-99C2-4823-8237-D066FFD3C50F}"/>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12" name="Rechthoek 111">
                  <a:extLst>
                    <a:ext uri="{FF2B5EF4-FFF2-40B4-BE49-F238E27FC236}">
                      <a16:creationId xmlns:a16="http://schemas.microsoft.com/office/drawing/2014/main" id="{9F60EEF4-4E7C-4AB8-8090-D1D125301AF6}"/>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nvGrpSpPr>
                <p:cNvPr id="113" name="Groep 112">
                  <a:extLst>
                    <a:ext uri="{FF2B5EF4-FFF2-40B4-BE49-F238E27FC236}">
                      <a16:creationId xmlns:a16="http://schemas.microsoft.com/office/drawing/2014/main" id="{453014E1-949D-49FA-8D17-DA006D946B6D}"/>
                    </a:ext>
                  </a:extLst>
                </p:cNvPr>
                <p:cNvGrpSpPr/>
                <p:nvPr userDrawn="1"/>
              </p:nvGrpSpPr>
              <p:grpSpPr>
                <a:xfrm>
                  <a:off x="-2403869" y="3460544"/>
                  <a:ext cx="155951" cy="131922"/>
                  <a:chOff x="12968836" y="3354170"/>
                  <a:chExt cx="404806" cy="342433"/>
                </a:xfrm>
              </p:grpSpPr>
              <p:sp>
                <p:nvSpPr>
                  <p:cNvPr id="126" name="Rechthoek: afgeronde hoeken 125">
                    <a:extLst>
                      <a:ext uri="{FF2B5EF4-FFF2-40B4-BE49-F238E27FC236}">
                        <a16:creationId xmlns:a16="http://schemas.microsoft.com/office/drawing/2014/main" id="{F58609FD-0065-4AA4-A037-CE8A1E2F8D49}"/>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27" name="Rechthoek 126">
                    <a:extLst>
                      <a:ext uri="{FF2B5EF4-FFF2-40B4-BE49-F238E27FC236}">
                        <a16:creationId xmlns:a16="http://schemas.microsoft.com/office/drawing/2014/main" id="{4A93397C-675B-45C8-8D08-EBB6DB550989}"/>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8" name="Rechthoek 127">
                    <a:extLst>
                      <a:ext uri="{FF2B5EF4-FFF2-40B4-BE49-F238E27FC236}">
                        <a16:creationId xmlns:a16="http://schemas.microsoft.com/office/drawing/2014/main" id="{3C949433-711A-45CB-97D9-2FB67EC92E49}"/>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9" name="Rechthoek 128">
                    <a:extLst>
                      <a:ext uri="{FF2B5EF4-FFF2-40B4-BE49-F238E27FC236}">
                        <a16:creationId xmlns:a16="http://schemas.microsoft.com/office/drawing/2014/main" id="{245B20F7-90E8-4D6C-B187-2AF2EC49CBAA}"/>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30" name="Rechthoek 129">
                    <a:extLst>
                      <a:ext uri="{FF2B5EF4-FFF2-40B4-BE49-F238E27FC236}">
                        <a16:creationId xmlns:a16="http://schemas.microsoft.com/office/drawing/2014/main" id="{B623A649-E21D-4D8B-BD38-50334706D87C}"/>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31" name="Rechthoek 130">
                    <a:extLst>
                      <a:ext uri="{FF2B5EF4-FFF2-40B4-BE49-F238E27FC236}">
                        <a16:creationId xmlns:a16="http://schemas.microsoft.com/office/drawing/2014/main" id="{59EFDB8E-FEA4-4702-98AF-79DC9E0923CF}"/>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grpSp>
              <p:nvGrpSpPr>
                <p:cNvPr id="114" name="Groep 113">
                  <a:extLst>
                    <a:ext uri="{FF2B5EF4-FFF2-40B4-BE49-F238E27FC236}">
                      <a16:creationId xmlns:a16="http://schemas.microsoft.com/office/drawing/2014/main" id="{C2C1359D-C6B2-4847-ABA8-B069DF179D9E}"/>
                    </a:ext>
                  </a:extLst>
                </p:cNvPr>
                <p:cNvGrpSpPr/>
                <p:nvPr userDrawn="1"/>
              </p:nvGrpSpPr>
              <p:grpSpPr>
                <a:xfrm>
                  <a:off x="-2423424" y="3690208"/>
                  <a:ext cx="166739" cy="218963"/>
                  <a:chOff x="12940828" y="3950597"/>
                  <a:chExt cx="432813" cy="568367"/>
                </a:xfrm>
              </p:grpSpPr>
              <p:grpSp>
                <p:nvGrpSpPr>
                  <p:cNvPr id="118" name="Groep 117">
                    <a:extLst>
                      <a:ext uri="{FF2B5EF4-FFF2-40B4-BE49-F238E27FC236}">
                        <a16:creationId xmlns:a16="http://schemas.microsoft.com/office/drawing/2014/main" id="{37CDBF15-FB4C-42B8-8FE6-BA36DAE69A96}"/>
                      </a:ext>
                    </a:extLst>
                  </p:cNvPr>
                  <p:cNvGrpSpPr/>
                  <p:nvPr userDrawn="1"/>
                </p:nvGrpSpPr>
                <p:grpSpPr>
                  <a:xfrm>
                    <a:off x="13000382" y="4006891"/>
                    <a:ext cx="373259" cy="315747"/>
                    <a:chOff x="12968836" y="3354170"/>
                    <a:chExt cx="404806" cy="342433"/>
                  </a:xfrm>
                </p:grpSpPr>
                <p:sp>
                  <p:nvSpPr>
                    <p:cNvPr id="120" name="Rechthoek: afgeronde hoeken 119">
                      <a:extLst>
                        <a:ext uri="{FF2B5EF4-FFF2-40B4-BE49-F238E27FC236}">
                          <a16:creationId xmlns:a16="http://schemas.microsoft.com/office/drawing/2014/main" id="{86CDE979-A87F-45F6-933F-A520623F6EFF}"/>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121" name="Rechthoek 120">
                      <a:extLst>
                        <a:ext uri="{FF2B5EF4-FFF2-40B4-BE49-F238E27FC236}">
                          <a16:creationId xmlns:a16="http://schemas.microsoft.com/office/drawing/2014/main" id="{D0D5B72B-BC16-4616-A029-01069CFCB522}"/>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2" name="Rechthoek 121">
                      <a:extLst>
                        <a:ext uri="{FF2B5EF4-FFF2-40B4-BE49-F238E27FC236}">
                          <a16:creationId xmlns:a16="http://schemas.microsoft.com/office/drawing/2014/main" id="{856D6D7A-3F72-491B-A7BD-BCA744392BB1}"/>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3" name="Rechthoek 122">
                      <a:extLst>
                        <a:ext uri="{FF2B5EF4-FFF2-40B4-BE49-F238E27FC236}">
                          <a16:creationId xmlns:a16="http://schemas.microsoft.com/office/drawing/2014/main" id="{F851AA06-CD8C-4903-A525-7B776F28ED9C}"/>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4" name="Rechthoek 123">
                      <a:extLst>
                        <a:ext uri="{FF2B5EF4-FFF2-40B4-BE49-F238E27FC236}">
                          <a16:creationId xmlns:a16="http://schemas.microsoft.com/office/drawing/2014/main" id="{4652EBED-EB8B-4314-BD66-DDBD2DADE525}"/>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125" name="Rechthoek 124">
                      <a:extLst>
                        <a:ext uri="{FF2B5EF4-FFF2-40B4-BE49-F238E27FC236}">
                          <a16:creationId xmlns:a16="http://schemas.microsoft.com/office/drawing/2014/main" id="{CAE0C8E0-FCAB-48CD-8C85-DF24FB7A0984}"/>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grpSp>
              <p:sp>
                <p:nvSpPr>
                  <p:cNvPr id="119" name="Boog 118">
                    <a:extLst>
                      <a:ext uri="{FF2B5EF4-FFF2-40B4-BE49-F238E27FC236}">
                        <a16:creationId xmlns:a16="http://schemas.microsoft.com/office/drawing/2014/main" id="{1D794972-4AE2-4349-91AD-4C38461673F7}"/>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a:solidFill>
                        <a:srgbClr val="211F26"/>
                      </a:solidFill>
                      <a:latin typeface="Calibri" panose="020F0502020204030204" pitchFamily="34" charset="0"/>
                      <a:cs typeface="Calibri" panose="020F0502020204030204" pitchFamily="34" charset="0"/>
                    </a:endParaRPr>
                  </a:p>
                </p:txBody>
              </p:sp>
            </p:grpSp>
            <p:sp>
              <p:nvSpPr>
                <p:cNvPr id="115" name="Tekstvak 114">
                  <a:extLst>
                    <a:ext uri="{FF2B5EF4-FFF2-40B4-BE49-F238E27FC236}">
                      <a16:creationId xmlns:a16="http://schemas.microsoft.com/office/drawing/2014/main" id="{F6FA6107-BD4A-40A5-9CB1-425C7B12CC4A}"/>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Indeling</a:t>
                  </a:r>
                </a:p>
              </p:txBody>
            </p:sp>
            <p:sp>
              <p:nvSpPr>
                <p:cNvPr id="116" name="Tekstvak 115">
                  <a:extLst>
                    <a:ext uri="{FF2B5EF4-FFF2-40B4-BE49-F238E27FC236}">
                      <a16:creationId xmlns:a16="http://schemas.microsoft.com/office/drawing/2014/main" id="{CE37D280-BEA3-4659-8592-F00CF9E157D9}"/>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Dia Herstellen</a:t>
                  </a:r>
                </a:p>
              </p:txBody>
            </p:sp>
            <p:sp>
              <p:nvSpPr>
                <p:cNvPr id="117" name="Vrije vorm: vorm 116">
                  <a:extLst>
                    <a:ext uri="{FF2B5EF4-FFF2-40B4-BE49-F238E27FC236}">
                      <a16:creationId xmlns:a16="http://schemas.microsoft.com/office/drawing/2014/main" id="{D9286402-D7D4-4060-94DC-5E60085D8284}"/>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grpSp>
        </p:grpSp>
      </p:grpSp>
      <p:sp>
        <p:nvSpPr>
          <p:cNvPr id="178" name="Titel 2">
            <a:extLst>
              <a:ext uri="{FF2B5EF4-FFF2-40B4-BE49-F238E27FC236}">
                <a16:creationId xmlns:a16="http://schemas.microsoft.com/office/drawing/2014/main" id="{7274E53B-4D3A-4DF4-866C-782458741DF8}"/>
              </a:ext>
            </a:extLst>
          </p:cNvPr>
          <p:cNvSpPr>
            <a:spLocks noGrp="1"/>
          </p:cNvSpPr>
          <p:nvPr>
            <p:ph type="title" hasCustomPrompt="1"/>
          </p:nvPr>
        </p:nvSpPr>
        <p:spPr>
          <a:xfrm>
            <a:off x="803243" y="4312959"/>
            <a:ext cx="4430770" cy="705611"/>
          </a:xfrm>
        </p:spPr>
        <p:txBody>
          <a:bodyPr anchor="t"/>
          <a:lstStyle>
            <a:lvl1pPr>
              <a:defRPr sz="1600" b="1"/>
            </a:lvl1pPr>
          </a:lstStyle>
          <a:p>
            <a:r>
              <a:rPr lang="nl-NL"/>
              <a:t>Plaats hier je afsluiting</a:t>
            </a:r>
          </a:p>
        </p:txBody>
      </p:sp>
      <p:sp>
        <p:nvSpPr>
          <p:cNvPr id="165" name="Tijdelijke aanduiding voor verticale tekst 2">
            <a:extLst>
              <a:ext uri="{FF2B5EF4-FFF2-40B4-BE49-F238E27FC236}">
                <a16:creationId xmlns:a16="http://schemas.microsoft.com/office/drawing/2014/main" id="{0CFFE142-DCE8-4DE0-A064-A805434D830F}"/>
              </a:ext>
            </a:extLst>
          </p:cNvPr>
          <p:cNvSpPr>
            <a:spLocks noGrp="1"/>
          </p:cNvSpPr>
          <p:nvPr>
            <p:ph type="body" orient="vert" idx="1" hasCustomPrompt="1"/>
          </p:nvPr>
        </p:nvSpPr>
        <p:spPr>
          <a:xfrm>
            <a:off x="804843" y="5134940"/>
            <a:ext cx="4427303" cy="1427063"/>
          </a:xfrm>
        </p:spPr>
        <p:txBody>
          <a:bodyPr vert="horz" lIns="0" tIns="0" rIns="0" bIns="0"/>
          <a:lstStyle>
            <a:lvl1pPr marL="0" indent="0">
              <a:spcAft>
                <a:spcPts val="0"/>
              </a:spcAft>
              <a:buNone/>
              <a:defRPr sz="1400" b="0">
                <a:solidFill>
                  <a:schemeClr val="accent2"/>
                </a:solidFill>
                <a:latin typeface="+mn-lt"/>
              </a:defRPr>
            </a:lvl1pPr>
            <a:lvl2pPr>
              <a:defRPr/>
            </a:lvl2pPr>
            <a:lvl3pPr>
              <a:defRPr/>
            </a:lvl3pPr>
            <a:lvl4pPr>
              <a:defRPr/>
            </a:lvl4pPr>
            <a:lvl5pPr>
              <a:defRPr/>
            </a:lvl5pPr>
            <a:lvl6pPr>
              <a:defRPr/>
            </a:lvl6pPr>
            <a:lvl7pPr>
              <a:defRPr/>
            </a:lvl7pPr>
            <a:lvl8pPr>
              <a:defRPr/>
            </a:lvl8pPr>
            <a:lvl9pPr>
              <a:defRPr/>
            </a:lvl9pPr>
          </a:lstStyle>
          <a:p>
            <a:pPr lvl="0"/>
            <a:r>
              <a:rPr lang="nl-NL"/>
              <a:t>Plaats hier eventuele extra informatie.</a:t>
            </a:r>
          </a:p>
        </p:txBody>
      </p:sp>
      <p:pic>
        <p:nvPicPr>
          <p:cNvPr id="168" name="Xebia_Logo_Purple_RGB copy.pdf" descr="Xebia_Logo_Purple_RGB copy.pdf">
            <a:extLst>
              <a:ext uri="{FF2B5EF4-FFF2-40B4-BE49-F238E27FC236}">
                <a16:creationId xmlns:a16="http://schemas.microsoft.com/office/drawing/2014/main" id="{64F4789B-97B4-478C-BCA7-D0C0F344BDA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815983" y="3839313"/>
            <a:ext cx="1022725" cy="360000"/>
          </a:xfrm>
          <a:prstGeom prst="rect">
            <a:avLst/>
          </a:prstGeom>
          <a:ln w="12700">
            <a:miter lim="400000"/>
          </a:ln>
        </p:spPr>
      </p:pic>
    </p:spTree>
    <p:extLst>
      <p:ext uri="{BB962C8B-B14F-4D97-AF65-F5344CB8AC3E}">
        <p14:creationId xmlns:p14="http://schemas.microsoft.com/office/powerpoint/2010/main" val="728302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6" name="Graphic 31">
            <a:extLst>
              <a:ext uri="{FF2B5EF4-FFF2-40B4-BE49-F238E27FC236}">
                <a16:creationId xmlns:a16="http://schemas.microsoft.com/office/drawing/2014/main" id="{6F8C2140-0E3B-4526-AC26-07A2A3640BC3}"/>
              </a:ext>
            </a:extLst>
          </p:cNvPr>
          <p:cNvSpPr>
            <a:spLocks noChangeAspect="1"/>
          </p:cNvSpPr>
          <p:nvPr userDrawn="1"/>
        </p:nvSpPr>
        <p:spPr>
          <a:xfrm rot="5400000" flipH="1">
            <a:off x="2656213" y="-2656226"/>
            <a:ext cx="6900415" cy="12212857"/>
          </a:xfrm>
          <a:custGeom>
            <a:avLst/>
            <a:gdLst>
              <a:gd name="connsiteX0" fmla="*/ 892481 w 5315644"/>
              <a:gd name="connsiteY0" fmla="*/ 0 h 7563811"/>
              <a:gd name="connsiteX1" fmla="*/ 5816 w 5315644"/>
              <a:gd name="connsiteY1" fmla="*/ 3571624 h 7563811"/>
              <a:gd name="connsiteX2" fmla="*/ 747667 w 5315644"/>
              <a:gd name="connsiteY2" fmla="*/ 7563812 h 7563811"/>
              <a:gd name="connsiteX3" fmla="*/ 5315644 w 5315644"/>
              <a:gd name="connsiteY3" fmla="*/ 7563812 h 7563811"/>
              <a:gd name="connsiteX4" fmla="*/ 5315644 w 5315644"/>
              <a:gd name="connsiteY4" fmla="*/ 0 h 7563811"/>
              <a:gd name="connsiteX5" fmla="*/ 892481 w 5315644"/>
              <a:gd name="connsiteY5" fmla="*/ 0 h 7563811"/>
              <a:gd name="connsiteX0" fmla="*/ 892481 w 5315644"/>
              <a:gd name="connsiteY0" fmla="*/ 0 h 7563813"/>
              <a:gd name="connsiteX1" fmla="*/ 5816 w 5315644"/>
              <a:gd name="connsiteY1" fmla="*/ 3571624 h 7563813"/>
              <a:gd name="connsiteX2" fmla="*/ 747667 w 5315644"/>
              <a:gd name="connsiteY2" fmla="*/ 7563812 h 7563813"/>
              <a:gd name="connsiteX3" fmla="*/ 4552322 w 5315644"/>
              <a:gd name="connsiteY3" fmla="*/ 7563813 h 7563813"/>
              <a:gd name="connsiteX4" fmla="*/ 5315644 w 5315644"/>
              <a:gd name="connsiteY4" fmla="*/ 0 h 7563813"/>
              <a:gd name="connsiteX5" fmla="*/ 892481 w 5315644"/>
              <a:gd name="connsiteY5" fmla="*/ 0 h 7563813"/>
              <a:gd name="connsiteX0" fmla="*/ 892481 w 5315644"/>
              <a:gd name="connsiteY0" fmla="*/ 0 h 7563813"/>
              <a:gd name="connsiteX1" fmla="*/ 5816 w 5315644"/>
              <a:gd name="connsiteY1" fmla="*/ 3571624 h 7563813"/>
              <a:gd name="connsiteX2" fmla="*/ 747667 w 5315644"/>
              <a:gd name="connsiteY2" fmla="*/ 7563812 h 7563813"/>
              <a:gd name="connsiteX3" fmla="*/ 4901639 w 5315644"/>
              <a:gd name="connsiteY3" fmla="*/ 7563813 h 7563813"/>
              <a:gd name="connsiteX4" fmla="*/ 5315644 w 5315644"/>
              <a:gd name="connsiteY4" fmla="*/ 0 h 7563813"/>
              <a:gd name="connsiteX5" fmla="*/ 892481 w 5315644"/>
              <a:gd name="connsiteY5" fmla="*/ 0 h 7563813"/>
              <a:gd name="connsiteX0" fmla="*/ 892481 w 4901639"/>
              <a:gd name="connsiteY0" fmla="*/ 0 h 7563813"/>
              <a:gd name="connsiteX1" fmla="*/ 5816 w 4901639"/>
              <a:gd name="connsiteY1" fmla="*/ 3571624 h 7563813"/>
              <a:gd name="connsiteX2" fmla="*/ 747667 w 4901639"/>
              <a:gd name="connsiteY2" fmla="*/ 7563812 h 7563813"/>
              <a:gd name="connsiteX3" fmla="*/ 4901639 w 4901639"/>
              <a:gd name="connsiteY3" fmla="*/ 7563813 h 7563813"/>
              <a:gd name="connsiteX4" fmla="*/ 4565260 w 4901639"/>
              <a:gd name="connsiteY4" fmla="*/ 0 h 7563813"/>
              <a:gd name="connsiteX5" fmla="*/ 892481 w 4901639"/>
              <a:gd name="connsiteY5" fmla="*/ 0 h 7563813"/>
              <a:gd name="connsiteX0" fmla="*/ 892481 w 4901639"/>
              <a:gd name="connsiteY0" fmla="*/ 12938 h 7576751"/>
              <a:gd name="connsiteX1" fmla="*/ 5816 w 4901639"/>
              <a:gd name="connsiteY1" fmla="*/ 3584562 h 7576751"/>
              <a:gd name="connsiteX2" fmla="*/ 747667 w 4901639"/>
              <a:gd name="connsiteY2" fmla="*/ 7576750 h 7576751"/>
              <a:gd name="connsiteX3" fmla="*/ 4901639 w 4901639"/>
              <a:gd name="connsiteY3" fmla="*/ 7576751 h 7576751"/>
              <a:gd name="connsiteX4" fmla="*/ 4901639 w 4901639"/>
              <a:gd name="connsiteY4" fmla="*/ 0 h 7576751"/>
              <a:gd name="connsiteX5" fmla="*/ 892481 w 4901639"/>
              <a:gd name="connsiteY5" fmla="*/ 12938 h 7576751"/>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0 w 4906702"/>
              <a:gd name="connsiteY0" fmla="*/ 823283 h 8379532"/>
              <a:gd name="connsiteX1" fmla="*/ 10879 w 4906702"/>
              <a:gd name="connsiteY1" fmla="*/ 4387343 h 8379532"/>
              <a:gd name="connsiteX2" fmla="*/ 752730 w 4906702"/>
              <a:gd name="connsiteY2" fmla="*/ 8379531 h 8379532"/>
              <a:gd name="connsiteX3" fmla="*/ 4906702 w 4906702"/>
              <a:gd name="connsiteY3" fmla="*/ 8379532 h 8379532"/>
              <a:gd name="connsiteX4" fmla="*/ 4906702 w 4906702"/>
              <a:gd name="connsiteY4" fmla="*/ 802781 h 8379532"/>
              <a:gd name="connsiteX5" fmla="*/ 0 w 4906702"/>
              <a:gd name="connsiteY5" fmla="*/ 823283 h 8379532"/>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147214 w 4923206"/>
              <a:gd name="connsiteY0" fmla="*/ 179342 h 7576751"/>
              <a:gd name="connsiteX1" fmla="*/ 27383 w 4923206"/>
              <a:gd name="connsiteY1" fmla="*/ 3584562 h 7576751"/>
              <a:gd name="connsiteX2" fmla="*/ 769234 w 4923206"/>
              <a:gd name="connsiteY2" fmla="*/ 7576750 h 7576751"/>
              <a:gd name="connsiteX3" fmla="*/ 4923206 w 4923206"/>
              <a:gd name="connsiteY3" fmla="*/ 7576751 h 7576751"/>
              <a:gd name="connsiteX4" fmla="*/ 4923206 w 4923206"/>
              <a:gd name="connsiteY4" fmla="*/ 0 h 7576751"/>
              <a:gd name="connsiteX5" fmla="*/ 147214 w 4923206"/>
              <a:gd name="connsiteY5" fmla="*/ 179342 h 7576751"/>
              <a:gd name="connsiteX0" fmla="*/ 42213 w 4957629"/>
              <a:gd name="connsiteY0" fmla="*/ 5373 h 7576751"/>
              <a:gd name="connsiteX1" fmla="*/ 61806 w 4957629"/>
              <a:gd name="connsiteY1" fmla="*/ 3584562 h 7576751"/>
              <a:gd name="connsiteX2" fmla="*/ 803657 w 4957629"/>
              <a:gd name="connsiteY2" fmla="*/ 7576750 h 7576751"/>
              <a:gd name="connsiteX3" fmla="*/ 4957629 w 4957629"/>
              <a:gd name="connsiteY3" fmla="*/ 7576751 h 7576751"/>
              <a:gd name="connsiteX4" fmla="*/ 4957629 w 4957629"/>
              <a:gd name="connsiteY4" fmla="*/ 0 h 7576751"/>
              <a:gd name="connsiteX5" fmla="*/ 42213 w 4957629"/>
              <a:gd name="connsiteY5" fmla="*/ 5373 h 7576751"/>
              <a:gd name="connsiteX0" fmla="*/ 19358 w 4934774"/>
              <a:gd name="connsiteY0" fmla="*/ 5373 h 7576751"/>
              <a:gd name="connsiteX1" fmla="*/ 38951 w 4934774"/>
              <a:gd name="connsiteY1" fmla="*/ 3584562 h 7576751"/>
              <a:gd name="connsiteX2" fmla="*/ 780802 w 4934774"/>
              <a:gd name="connsiteY2" fmla="*/ 7576750 h 7576751"/>
              <a:gd name="connsiteX3" fmla="*/ 4934774 w 4934774"/>
              <a:gd name="connsiteY3" fmla="*/ 7576751 h 7576751"/>
              <a:gd name="connsiteX4" fmla="*/ 4934774 w 4934774"/>
              <a:gd name="connsiteY4" fmla="*/ 0 h 7576751"/>
              <a:gd name="connsiteX5" fmla="*/ 19358 w 4934774"/>
              <a:gd name="connsiteY5" fmla="*/ 5373 h 7576751"/>
              <a:gd name="connsiteX0" fmla="*/ 0 w 4915416"/>
              <a:gd name="connsiteY0" fmla="*/ 5373 h 7576751"/>
              <a:gd name="connsiteX1" fmla="*/ 19593 w 4915416"/>
              <a:gd name="connsiteY1" fmla="*/ 3584562 h 7576751"/>
              <a:gd name="connsiteX2" fmla="*/ 761444 w 4915416"/>
              <a:gd name="connsiteY2" fmla="*/ 7576750 h 7576751"/>
              <a:gd name="connsiteX3" fmla="*/ 4915416 w 4915416"/>
              <a:gd name="connsiteY3" fmla="*/ 7576751 h 7576751"/>
              <a:gd name="connsiteX4" fmla="*/ 4915416 w 4915416"/>
              <a:gd name="connsiteY4" fmla="*/ 0 h 7576751"/>
              <a:gd name="connsiteX5" fmla="*/ 0 w 4915416"/>
              <a:gd name="connsiteY5" fmla="*/ 5373 h 7576751"/>
              <a:gd name="connsiteX0" fmla="*/ 0 w 4915416"/>
              <a:gd name="connsiteY0" fmla="*/ 5373 h 7576751"/>
              <a:gd name="connsiteX1" fmla="*/ 19593 w 4915416"/>
              <a:gd name="connsiteY1" fmla="*/ 3584562 h 7576751"/>
              <a:gd name="connsiteX2" fmla="*/ 761444 w 4915416"/>
              <a:gd name="connsiteY2" fmla="*/ 7576750 h 7576751"/>
              <a:gd name="connsiteX3" fmla="*/ 4915416 w 4915416"/>
              <a:gd name="connsiteY3" fmla="*/ 7576751 h 7576751"/>
              <a:gd name="connsiteX4" fmla="*/ 4915416 w 4915416"/>
              <a:gd name="connsiteY4" fmla="*/ 0 h 7576751"/>
              <a:gd name="connsiteX5" fmla="*/ 0 w 4915416"/>
              <a:gd name="connsiteY5" fmla="*/ 5373 h 7576751"/>
              <a:gd name="connsiteX0" fmla="*/ 369366 w 5284782"/>
              <a:gd name="connsiteY0" fmla="*/ 266522 h 7837900"/>
              <a:gd name="connsiteX1" fmla="*/ 362817 w 5284782"/>
              <a:gd name="connsiteY1" fmla="*/ 3845711 h 7837900"/>
              <a:gd name="connsiteX2" fmla="*/ 1130810 w 5284782"/>
              <a:gd name="connsiteY2" fmla="*/ 7837899 h 7837900"/>
              <a:gd name="connsiteX3" fmla="*/ 5284782 w 5284782"/>
              <a:gd name="connsiteY3" fmla="*/ 7837900 h 7837900"/>
              <a:gd name="connsiteX4" fmla="*/ 5284782 w 5284782"/>
              <a:gd name="connsiteY4" fmla="*/ 261149 h 7837900"/>
              <a:gd name="connsiteX5" fmla="*/ 369366 w 5284782"/>
              <a:gd name="connsiteY5" fmla="*/ 266522 h 7837900"/>
              <a:gd name="connsiteX0" fmla="*/ 16535 w 4931951"/>
              <a:gd name="connsiteY0" fmla="*/ 5373 h 7576751"/>
              <a:gd name="connsiteX1" fmla="*/ 9986 w 4931951"/>
              <a:gd name="connsiteY1" fmla="*/ 3584562 h 7576751"/>
              <a:gd name="connsiteX2" fmla="*/ 777979 w 4931951"/>
              <a:gd name="connsiteY2" fmla="*/ 7576750 h 7576751"/>
              <a:gd name="connsiteX3" fmla="*/ 4931951 w 4931951"/>
              <a:gd name="connsiteY3" fmla="*/ 7576751 h 7576751"/>
              <a:gd name="connsiteX4" fmla="*/ 4931951 w 4931951"/>
              <a:gd name="connsiteY4" fmla="*/ 0 h 7576751"/>
              <a:gd name="connsiteX5" fmla="*/ 16535 w 4931951"/>
              <a:gd name="connsiteY5" fmla="*/ 5373 h 757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1951" h="7576751">
                <a:moveTo>
                  <a:pt x="16535" y="5373"/>
                </a:moveTo>
                <a:cubicBezTo>
                  <a:pt x="-5007" y="4000"/>
                  <a:pt x="-3639" y="2292410"/>
                  <a:pt x="9986" y="3584562"/>
                </a:cubicBezTo>
                <a:cubicBezTo>
                  <a:pt x="23611" y="4876714"/>
                  <a:pt x="882144" y="6160044"/>
                  <a:pt x="777979" y="7576750"/>
                </a:cubicBezTo>
                <a:lnTo>
                  <a:pt x="4931951" y="7576751"/>
                </a:lnTo>
                <a:lnTo>
                  <a:pt x="4931951" y="0"/>
                </a:lnTo>
                <a:lnTo>
                  <a:pt x="16535" y="5373"/>
                </a:lnTo>
                <a:close/>
              </a:path>
            </a:pathLst>
          </a:custGeom>
          <a:solidFill>
            <a:schemeClr val="accent1"/>
          </a:solidFill>
          <a:ln w="12692" cap="flat">
            <a:noFill/>
            <a:prstDash val="solid"/>
            <a:miter/>
          </a:ln>
        </p:spPr>
        <p:txBody>
          <a:bodyPr rtlCol="0" anchor="ctr"/>
          <a:lstStyle/>
          <a:p>
            <a:endParaRPr lang="nl-NL" sz="1633"/>
          </a:p>
        </p:txBody>
      </p:sp>
      <p:sp>
        <p:nvSpPr>
          <p:cNvPr id="5" name="Tekstvak 4"/>
          <p:cNvSpPr txBox="1"/>
          <p:nvPr userDrawn="1"/>
        </p:nvSpPr>
        <p:spPr>
          <a:xfrm>
            <a:off x="-10750" y="-662296"/>
            <a:ext cx="12192000" cy="461665"/>
          </a:xfrm>
          <a:prstGeom prst="rect">
            <a:avLst/>
          </a:prstGeom>
          <a:noFill/>
        </p:spPr>
        <p:txBody>
          <a:bodyPr wrap="square" rtlCol="0">
            <a:spAutoFit/>
          </a:bodyPr>
          <a:lstStyle/>
          <a:p>
            <a:pPr algn="ctr"/>
            <a:r>
              <a:rPr lang="nl-NL" sz="2400" b="0" spc="50" baseline="0">
                <a:solidFill>
                  <a:schemeClr val="accent2"/>
                </a:solidFill>
                <a:latin typeface="+mj-lt"/>
                <a:cs typeface="Calibri" panose="020F0502020204030204" pitchFamily="34" charset="0"/>
              </a:rPr>
              <a:t>Disclaimer</a:t>
            </a:r>
          </a:p>
        </p:txBody>
      </p:sp>
      <p:sp>
        <p:nvSpPr>
          <p:cNvPr id="4" name="Titel 2">
            <a:extLst>
              <a:ext uri="{FF2B5EF4-FFF2-40B4-BE49-F238E27FC236}">
                <a16:creationId xmlns:a16="http://schemas.microsoft.com/office/drawing/2014/main" id="{812AA0BB-7BC1-4C4E-B723-3C90DBCAA935}"/>
              </a:ext>
            </a:extLst>
          </p:cNvPr>
          <p:cNvSpPr>
            <a:spLocks noGrp="1"/>
          </p:cNvSpPr>
          <p:nvPr>
            <p:ph type="title" hasCustomPrompt="1"/>
          </p:nvPr>
        </p:nvSpPr>
        <p:spPr>
          <a:xfrm>
            <a:off x="804451" y="728743"/>
            <a:ext cx="10376419" cy="895483"/>
          </a:xfrm>
        </p:spPr>
        <p:txBody>
          <a:bodyPr/>
          <a:lstStyle>
            <a:lvl1pPr>
              <a:defRPr>
                <a:solidFill>
                  <a:schemeClr val="bg1"/>
                </a:solidFill>
              </a:defRPr>
            </a:lvl1pPr>
          </a:lstStyle>
          <a:p>
            <a:r>
              <a:rPr lang="nl-NL"/>
              <a:t>Plaats hier een titel</a:t>
            </a:r>
            <a:br>
              <a:rPr lang="nl-NL"/>
            </a:br>
            <a:r>
              <a:rPr lang="nl-NL"/>
              <a:t>max. 2 regels</a:t>
            </a:r>
          </a:p>
        </p:txBody>
      </p:sp>
      <p:grpSp>
        <p:nvGrpSpPr>
          <p:cNvPr id="7" name="INSTRUCTIE">
            <a:extLst>
              <a:ext uri="{FF2B5EF4-FFF2-40B4-BE49-F238E27FC236}">
                <a16:creationId xmlns:a16="http://schemas.microsoft.com/office/drawing/2014/main" id="{3C8559FB-803D-447D-8A02-698DBFEE8846}"/>
              </a:ext>
            </a:extLst>
          </p:cNvPr>
          <p:cNvGrpSpPr/>
          <p:nvPr userDrawn="1"/>
        </p:nvGrpSpPr>
        <p:grpSpPr>
          <a:xfrm>
            <a:off x="12377595" y="0"/>
            <a:ext cx="3693113" cy="6209710"/>
            <a:chOff x="-3786164" y="0"/>
            <a:chExt cx="3693113" cy="6209710"/>
          </a:xfrm>
        </p:grpSpPr>
        <p:sp>
          <p:nvSpPr>
            <p:cNvPr id="8" name="Rechthoek 7">
              <a:extLst>
                <a:ext uri="{FF2B5EF4-FFF2-40B4-BE49-F238E27FC236}">
                  <a16:creationId xmlns:a16="http://schemas.microsoft.com/office/drawing/2014/main" id="{0BAD13FD-E89F-402A-B52F-9C3FFA74B2DF}"/>
                </a:ext>
              </a:extLst>
            </p:cNvPr>
            <p:cNvSpPr/>
            <p:nvPr userDrawn="1"/>
          </p:nvSpPr>
          <p:spPr>
            <a:xfrm>
              <a:off x="-3786164" y="0"/>
              <a:ext cx="3593091" cy="5572125"/>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ICOON invoegen/opmaken</a:t>
              </a:r>
            </a:p>
          </p:txBody>
        </p:sp>
        <p:sp>
          <p:nvSpPr>
            <p:cNvPr id="9" name="Rechthoek 8">
              <a:extLst>
                <a:ext uri="{FF2B5EF4-FFF2-40B4-BE49-F238E27FC236}">
                  <a16:creationId xmlns:a16="http://schemas.microsoft.com/office/drawing/2014/main" id="{A4100935-AC25-43A0-98C0-C9BF101E3F3C}"/>
                </a:ext>
              </a:extLst>
            </p:cNvPr>
            <p:cNvSpPr/>
            <p:nvPr userDrawn="1"/>
          </p:nvSpPr>
          <p:spPr>
            <a:xfrm>
              <a:off x="-3786164" y="5381710"/>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b="1" cap="all" baseline="0" noProof="0">
                  <a:solidFill>
                    <a:srgbClr val="211F26"/>
                  </a:solidFill>
                  <a:latin typeface="Calibri" panose="020F0502020204030204" pitchFamily="34" charset="0"/>
                  <a:cs typeface="Calibri" panose="020F0502020204030204" pitchFamily="34" charset="0"/>
                </a:rPr>
              </a:br>
              <a:r>
                <a:rPr lang="nl-NL" sz="1200" kern="1200" cap="none" baseline="0" noProof="0">
                  <a:solidFill>
                    <a:srgbClr val="211F26"/>
                  </a:solidFill>
                  <a:latin typeface="Calibri" panose="020F0502020204030204" pitchFamily="34" charset="0"/>
                  <a:ea typeface="+mn-ea"/>
                  <a:cs typeface="Calibri" panose="020F0502020204030204" pitchFamily="34" charset="0"/>
                </a:rPr>
                <a:t>Ga naar de tab</a:t>
              </a:r>
              <a:r>
                <a:rPr lang="nl-NL" sz="1200" b="1" cap="all" baseline="0" noProof="0">
                  <a:solidFill>
                    <a:srgbClr val="211F26"/>
                  </a:solidFill>
                  <a:latin typeface="Calibri" panose="020F0502020204030204" pitchFamily="34" charset="0"/>
                  <a:cs typeface="Calibri" panose="020F0502020204030204" pitchFamily="34" charset="0"/>
                </a:rPr>
                <a:t> 'SLIDEBUILDER’ </a:t>
              </a:r>
              <a:r>
                <a:rPr lang="nl-NL" sz="1200" kern="1200" cap="none" baseline="0" noProof="0">
                  <a:solidFill>
                    <a:srgbClr val="211F26"/>
                  </a:solidFill>
                  <a:latin typeface="Calibri" panose="020F0502020204030204" pitchFamily="34" charset="0"/>
                  <a:ea typeface="+mn-ea"/>
                  <a:cs typeface="Calibri" panose="020F0502020204030204" pitchFamily="34" charset="0"/>
                </a:rPr>
                <a:t>en klik</a:t>
              </a:r>
              <a:br>
                <a:rPr lang="nl-NL" sz="1200" kern="1200" cap="none" baseline="0" noProof="0">
                  <a:solidFill>
                    <a:srgbClr val="211F26"/>
                  </a:solidFill>
                  <a:latin typeface="Calibri" panose="020F0502020204030204" pitchFamily="34" charset="0"/>
                  <a:ea typeface="+mn-ea"/>
                  <a:cs typeface="Calibri" panose="020F0502020204030204" pitchFamily="34" charset="0"/>
                </a:rPr>
              </a:br>
              <a:r>
                <a:rPr lang="nl-NL" sz="1200" kern="1200" cap="none" baseline="0" noProof="0">
                  <a:solidFill>
                    <a:srgbClr val="211F26"/>
                  </a:solidFill>
                  <a:latin typeface="Calibri" panose="020F0502020204030204" pitchFamily="34" charset="0"/>
                  <a:ea typeface="+mn-ea"/>
                  <a:cs typeface="Calibri" panose="020F0502020204030204" pitchFamily="34" charset="0"/>
                </a:rPr>
                <a:t>op de knop </a:t>
              </a:r>
              <a:r>
                <a:rPr lang="nl-NL" sz="1200" b="1" cap="all" baseline="0" noProof="0">
                  <a:solidFill>
                    <a:srgbClr val="211F26"/>
                  </a:solidFill>
                  <a:latin typeface="Calibri" panose="020F0502020204030204" pitchFamily="34" charset="0"/>
                  <a:cs typeface="Calibri" panose="020F0502020204030204" pitchFamily="34" charset="0"/>
                </a:rPr>
                <a:t>‘Inspiratie'</a:t>
              </a:r>
            </a:p>
          </p:txBody>
        </p:sp>
        <p:sp>
          <p:nvSpPr>
            <p:cNvPr id="10" name="Ovaal 9">
              <a:extLst>
                <a:ext uri="{FF2B5EF4-FFF2-40B4-BE49-F238E27FC236}">
                  <a16:creationId xmlns:a16="http://schemas.microsoft.com/office/drawing/2014/main" id="{E075B6BB-801C-43F5-A9C0-4E56D37D7256}"/>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1" name="Rechthoek 10">
              <a:extLst>
                <a:ext uri="{FF2B5EF4-FFF2-40B4-BE49-F238E27FC236}">
                  <a16:creationId xmlns:a16="http://schemas.microsoft.com/office/drawing/2014/main" id="{519F68EB-EC92-43E8-B6C5-3DAF3D598096}"/>
                </a:ext>
              </a:extLst>
            </p:cNvPr>
            <p:cNvSpPr/>
            <p:nvPr userDrawn="1"/>
          </p:nvSpPr>
          <p:spPr>
            <a:xfrm>
              <a:off x="-3319416" y="465323"/>
              <a:ext cx="2944087" cy="66185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het bestaande</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icoon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‘Iconen’</a:t>
              </a:r>
              <a:r>
                <a:rPr kumimoji="0" lang="nl-NL" sz="12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12" name="Ovaal 11">
              <a:extLst>
                <a:ext uri="{FF2B5EF4-FFF2-40B4-BE49-F238E27FC236}">
                  <a16:creationId xmlns:a16="http://schemas.microsoft.com/office/drawing/2014/main" id="{85851502-CB59-4191-9EFC-3F38430AC124}"/>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3" name="Rechthoek 12">
              <a:extLst>
                <a:ext uri="{FF2B5EF4-FFF2-40B4-BE49-F238E27FC236}">
                  <a16:creationId xmlns:a16="http://schemas.microsoft.com/office/drawing/2014/main" id="{8BAFF34A-EE2B-4D25-A25B-EDC6AA4F684D}"/>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de gewenste categorie en het icoon</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 name="Rechthoek 13">
              <a:extLst>
                <a:ext uri="{FF2B5EF4-FFF2-40B4-BE49-F238E27FC236}">
                  <a16:creationId xmlns:a16="http://schemas.microsoft.com/office/drawing/2014/main" id="{27F07882-0D09-4549-BB41-32C278C4525C}"/>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1000" b="1" noProof="0">
                  <a:solidFill>
                    <a:srgbClr val="211F26"/>
                  </a:solidFill>
                  <a:latin typeface="Calibri" panose="020F0502020204030204" pitchFamily="34" charset="0"/>
                  <a:cs typeface="Calibri" panose="020F0502020204030204" pitchFamily="34" charset="0"/>
                </a:rPr>
                <a:t>Invoegen</a:t>
              </a:r>
            </a:p>
          </p:txBody>
        </p:sp>
        <p:sp>
          <p:nvSpPr>
            <p:cNvPr id="15" name="Ovaal 14">
              <a:extLst>
                <a:ext uri="{FF2B5EF4-FFF2-40B4-BE49-F238E27FC236}">
                  <a16:creationId xmlns:a16="http://schemas.microsoft.com/office/drawing/2014/main" id="{44E846EC-491F-4F0F-8EC9-ABFCEC0E2A4F}"/>
                </a:ext>
              </a:extLst>
            </p:cNvPr>
            <p:cNvSpPr/>
            <p:nvPr userDrawn="1"/>
          </p:nvSpPr>
          <p:spPr>
            <a:xfrm>
              <a:off x="-3603587" y="263483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6" name="Rechthoek 15">
              <a:extLst>
                <a:ext uri="{FF2B5EF4-FFF2-40B4-BE49-F238E27FC236}">
                  <a16:creationId xmlns:a16="http://schemas.microsoft.com/office/drawing/2014/main" id="{EB972CB2-D72F-4902-B1B7-2EEB99B13B26}"/>
                </a:ext>
              </a:extLst>
            </p:cNvPr>
            <p:cNvSpPr/>
            <p:nvPr userDrawn="1"/>
          </p:nvSpPr>
          <p:spPr>
            <a:xfrm>
              <a:off x="-3319415" y="2634835"/>
              <a:ext cx="2944682" cy="637754"/>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Sleep het icoon op de gewenste positie op de slide. Om het icoon een andere kleur te geven,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tekenen’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‘Opmaak’ </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‘Vormopvulling’</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7" name="ICOON_info">
              <a:extLst>
                <a:ext uri="{FF2B5EF4-FFF2-40B4-BE49-F238E27FC236}">
                  <a16:creationId xmlns:a16="http://schemas.microsoft.com/office/drawing/2014/main" id="{79C48F16-C923-46AD-AC54-B0291E457696}"/>
                </a:ext>
              </a:extLst>
            </p:cNvPr>
            <p:cNvGrpSpPr/>
            <p:nvPr userDrawn="1"/>
          </p:nvGrpSpPr>
          <p:grpSpPr>
            <a:xfrm>
              <a:off x="-376736" y="5210661"/>
              <a:ext cx="283685" cy="283685"/>
              <a:chOff x="-510741" y="5913713"/>
              <a:chExt cx="267555" cy="267555"/>
            </a:xfrm>
          </p:grpSpPr>
          <p:sp>
            <p:nvSpPr>
              <p:cNvPr id="76" name="Ovaal 75">
                <a:extLst>
                  <a:ext uri="{FF2B5EF4-FFF2-40B4-BE49-F238E27FC236}">
                    <a16:creationId xmlns:a16="http://schemas.microsoft.com/office/drawing/2014/main" id="{643BA727-9BDF-4B6F-9322-78E1B98D2238}"/>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77" name="Graphic 163" descr="Informatie">
                <a:extLst>
                  <a:ext uri="{FF2B5EF4-FFF2-40B4-BE49-F238E27FC236}">
                    <a16:creationId xmlns:a16="http://schemas.microsoft.com/office/drawing/2014/main" id="{8408827A-4122-447C-8930-A934A5C28895}"/>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18" name="Groep 17">
              <a:extLst>
                <a:ext uri="{FF2B5EF4-FFF2-40B4-BE49-F238E27FC236}">
                  <a16:creationId xmlns:a16="http://schemas.microsoft.com/office/drawing/2014/main" id="{0FD495CB-7227-471F-B167-B52FFCB8885A}"/>
                </a:ext>
              </a:extLst>
            </p:cNvPr>
            <p:cNvGrpSpPr/>
            <p:nvPr userDrawn="1"/>
          </p:nvGrpSpPr>
          <p:grpSpPr>
            <a:xfrm>
              <a:off x="-938434" y="5519087"/>
              <a:ext cx="627798" cy="576693"/>
              <a:chOff x="-938434" y="4570310"/>
              <a:chExt cx="627798" cy="576693"/>
            </a:xfrm>
          </p:grpSpPr>
          <p:grpSp>
            <p:nvGrpSpPr>
              <p:cNvPr id="71" name="Inspireren">
                <a:extLst>
                  <a:ext uri="{FF2B5EF4-FFF2-40B4-BE49-F238E27FC236}">
                    <a16:creationId xmlns:a16="http://schemas.microsoft.com/office/drawing/2014/main" id="{51FFEA6C-FB7E-4B34-8F5E-08946CD7FBC4}"/>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73" name="Freeform 12">
                  <a:extLst>
                    <a:ext uri="{FF2B5EF4-FFF2-40B4-BE49-F238E27FC236}">
                      <a16:creationId xmlns:a16="http://schemas.microsoft.com/office/drawing/2014/main" id="{3EAC022B-F568-44AA-825F-3BE8FFFDF655}"/>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a:ln>
                      <a:noFill/>
                    </a:ln>
                    <a:solidFill>
                      <a:srgbClr val="211F26"/>
                    </a:solidFill>
                    <a:effectLst/>
                    <a:uLnTx/>
                    <a:uFillTx/>
                    <a:latin typeface="Segoe UI Light"/>
                  </a:endParaRPr>
                </a:p>
              </p:txBody>
            </p:sp>
            <p:sp>
              <p:nvSpPr>
                <p:cNvPr id="74" name="Freeform 13">
                  <a:extLst>
                    <a:ext uri="{FF2B5EF4-FFF2-40B4-BE49-F238E27FC236}">
                      <a16:creationId xmlns:a16="http://schemas.microsoft.com/office/drawing/2014/main" id="{220714C0-5428-4250-8C1C-8FDAAD431AD8}"/>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a:ln>
                      <a:noFill/>
                    </a:ln>
                    <a:solidFill>
                      <a:srgbClr val="211F26"/>
                    </a:solidFill>
                    <a:effectLst/>
                    <a:uLnTx/>
                    <a:uFillTx/>
                    <a:latin typeface="Segoe UI Light"/>
                  </a:endParaRPr>
                </a:p>
              </p:txBody>
            </p:sp>
            <p:sp>
              <p:nvSpPr>
                <p:cNvPr id="75" name="Freeform 14">
                  <a:extLst>
                    <a:ext uri="{FF2B5EF4-FFF2-40B4-BE49-F238E27FC236}">
                      <a16:creationId xmlns:a16="http://schemas.microsoft.com/office/drawing/2014/main" id="{1619E42A-90AD-4868-8B49-DE68E4E575BB}"/>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a:ln>
                      <a:noFill/>
                    </a:ln>
                    <a:solidFill>
                      <a:srgbClr val="211F26"/>
                    </a:solidFill>
                    <a:effectLst/>
                    <a:uLnTx/>
                    <a:uFillTx/>
                    <a:latin typeface="Segoe UI Light"/>
                  </a:endParaRPr>
                </a:p>
              </p:txBody>
            </p:sp>
          </p:grpSp>
          <p:sp>
            <p:nvSpPr>
              <p:cNvPr id="72" name="Tekstvak 71">
                <a:extLst>
                  <a:ext uri="{FF2B5EF4-FFF2-40B4-BE49-F238E27FC236}">
                    <a16:creationId xmlns:a16="http://schemas.microsoft.com/office/drawing/2014/main" id="{5DA71A31-9800-492E-82F8-EFC4F8834188}"/>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Inspiratie</a:t>
                </a:r>
              </a:p>
            </p:txBody>
          </p:sp>
        </p:grpSp>
        <p:grpSp>
          <p:nvGrpSpPr>
            <p:cNvPr id="19" name="Groep 18">
              <a:extLst>
                <a:ext uri="{FF2B5EF4-FFF2-40B4-BE49-F238E27FC236}">
                  <a16:creationId xmlns:a16="http://schemas.microsoft.com/office/drawing/2014/main" id="{411C67B9-CCD8-467A-91CA-FFF8E3DE3DB1}"/>
                </a:ext>
              </a:extLst>
            </p:cNvPr>
            <p:cNvGrpSpPr/>
            <p:nvPr userDrawn="1"/>
          </p:nvGrpSpPr>
          <p:grpSpPr>
            <a:xfrm>
              <a:off x="-3398401" y="1222628"/>
              <a:ext cx="491631" cy="410839"/>
              <a:chOff x="-3241990" y="1222628"/>
              <a:chExt cx="491631" cy="410839"/>
            </a:xfrm>
          </p:grpSpPr>
          <p:sp>
            <p:nvSpPr>
              <p:cNvPr id="58" name="Tekstvak 57">
                <a:extLst>
                  <a:ext uri="{FF2B5EF4-FFF2-40B4-BE49-F238E27FC236}">
                    <a16:creationId xmlns:a16="http://schemas.microsoft.com/office/drawing/2014/main" id="{5CA828E9-E5DE-4C62-B29E-1A2DCE887DC3}"/>
                  </a:ext>
                </a:extLst>
              </p:cNvPr>
              <p:cNvSpPr txBox="1"/>
              <p:nvPr userDrawn="1"/>
            </p:nvSpPr>
            <p:spPr>
              <a:xfrm>
                <a:off x="-3241990" y="1489960"/>
                <a:ext cx="491631" cy="14350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Iconen</a:t>
                </a:r>
              </a:p>
            </p:txBody>
          </p:sp>
          <p:grpSp>
            <p:nvGrpSpPr>
              <p:cNvPr id="59" name="Groep 58">
                <a:extLst>
                  <a:ext uri="{FF2B5EF4-FFF2-40B4-BE49-F238E27FC236}">
                    <a16:creationId xmlns:a16="http://schemas.microsoft.com/office/drawing/2014/main" id="{6E62F111-868B-4948-AD78-8101197E7436}"/>
                  </a:ext>
                </a:extLst>
              </p:cNvPr>
              <p:cNvGrpSpPr/>
              <p:nvPr userDrawn="1"/>
            </p:nvGrpSpPr>
            <p:grpSpPr>
              <a:xfrm>
                <a:off x="-3119153" y="1222628"/>
                <a:ext cx="245956" cy="246691"/>
                <a:chOff x="1314120" y="4794393"/>
                <a:chExt cx="1787447" cy="1792785"/>
              </a:xfrm>
            </p:grpSpPr>
            <p:grpSp>
              <p:nvGrpSpPr>
                <p:cNvPr id="60" name="Groep 59">
                  <a:extLst>
                    <a:ext uri="{FF2B5EF4-FFF2-40B4-BE49-F238E27FC236}">
                      <a16:creationId xmlns:a16="http://schemas.microsoft.com/office/drawing/2014/main" id="{F61351AF-2DF0-440F-929A-5DDC2FB0417F}"/>
                    </a:ext>
                  </a:extLst>
                </p:cNvPr>
                <p:cNvGrpSpPr/>
                <p:nvPr/>
              </p:nvGrpSpPr>
              <p:grpSpPr>
                <a:xfrm>
                  <a:off x="1314120" y="4794393"/>
                  <a:ext cx="1787447" cy="1792785"/>
                  <a:chOff x="1314120" y="4794393"/>
                  <a:chExt cx="1787447" cy="1792785"/>
                </a:xfrm>
                <a:gradFill>
                  <a:gsLst>
                    <a:gs pos="0">
                      <a:srgbClr val="9D9FA1"/>
                    </a:gs>
                    <a:gs pos="70000">
                      <a:srgbClr val="211F26"/>
                    </a:gs>
                  </a:gsLst>
                  <a:lin ang="2700000" scaled="0"/>
                </a:gradFill>
              </p:grpSpPr>
              <p:grpSp>
                <p:nvGrpSpPr>
                  <p:cNvPr id="62" name="Groep 61">
                    <a:extLst>
                      <a:ext uri="{FF2B5EF4-FFF2-40B4-BE49-F238E27FC236}">
                        <a16:creationId xmlns:a16="http://schemas.microsoft.com/office/drawing/2014/main" id="{99BA888A-2760-4EC7-9B4C-C9F8DFC685A2}"/>
                      </a:ext>
                    </a:extLst>
                  </p:cNvPr>
                  <p:cNvGrpSpPr/>
                  <p:nvPr/>
                </p:nvGrpSpPr>
                <p:grpSpPr>
                  <a:xfrm>
                    <a:off x="1314120" y="4794393"/>
                    <a:ext cx="1787447" cy="1792785"/>
                    <a:chOff x="1314120" y="4794393"/>
                    <a:chExt cx="1787447" cy="1792785"/>
                  </a:xfrm>
                  <a:grpFill/>
                </p:grpSpPr>
                <p:sp>
                  <p:nvSpPr>
                    <p:cNvPr id="67" name="Vrije vorm: vorm 66">
                      <a:extLst>
                        <a:ext uri="{FF2B5EF4-FFF2-40B4-BE49-F238E27FC236}">
                          <a16:creationId xmlns:a16="http://schemas.microsoft.com/office/drawing/2014/main" id="{B5098260-BA13-4754-98A5-936F51454969}"/>
                        </a:ext>
                      </a:extLst>
                    </p:cNvPr>
                    <p:cNvSpPr/>
                    <p:nvPr/>
                  </p:nvSpPr>
                  <p:spPr>
                    <a:xfrm>
                      <a:off x="1314120" y="4794393"/>
                      <a:ext cx="854131" cy="854131"/>
                    </a:xfrm>
                    <a:custGeom>
                      <a:avLst/>
                      <a:gdLst>
                        <a:gd name="connsiteX0" fmla="*/ 716202 w 854130"/>
                        <a:gd name="connsiteY0" fmla="*/ 139664 h 854130"/>
                        <a:gd name="connsiteX1" fmla="*/ 716202 w 854130"/>
                        <a:gd name="connsiteY1" fmla="*/ 716202 h 854130"/>
                        <a:gd name="connsiteX2" fmla="*/ 139664 w 854130"/>
                        <a:gd name="connsiteY2" fmla="*/ 716202 h 854130"/>
                        <a:gd name="connsiteX3" fmla="*/ 139664 w 854130"/>
                        <a:gd name="connsiteY3" fmla="*/ 139664 h 854130"/>
                        <a:gd name="connsiteX4" fmla="*/ 716202 w 854130"/>
                        <a:gd name="connsiteY4" fmla="*/ 139664 h 854130"/>
                        <a:gd name="connsiteX5" fmla="*/ 849660 w 854130"/>
                        <a:gd name="connsiteY5" fmla="*/ 6206 h 854130"/>
                        <a:gd name="connsiteX6" fmla="*/ 6206 w 854130"/>
                        <a:gd name="connsiteY6" fmla="*/ 6206 h 854130"/>
                        <a:gd name="connsiteX7" fmla="*/ 6206 w 854130"/>
                        <a:gd name="connsiteY7" fmla="*/ 849660 h 854130"/>
                        <a:gd name="connsiteX8" fmla="*/ 849660 w 854130"/>
                        <a:gd name="connsiteY8" fmla="*/ 849660 h 854130"/>
                        <a:gd name="connsiteX9" fmla="*/ 849660 w 854130"/>
                        <a:gd name="connsiteY9" fmla="*/ 6206 h 854130"/>
                        <a:gd name="connsiteX10" fmla="*/ 849660 w 854130"/>
                        <a:gd name="connsiteY10" fmla="*/ 6206 h 85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130" h="854130">
                          <a:moveTo>
                            <a:pt x="716202" y="139664"/>
                          </a:moveTo>
                          <a:lnTo>
                            <a:pt x="716202" y="716202"/>
                          </a:lnTo>
                          <a:lnTo>
                            <a:pt x="139664" y="716202"/>
                          </a:lnTo>
                          <a:lnTo>
                            <a:pt x="139664" y="139664"/>
                          </a:lnTo>
                          <a:lnTo>
                            <a:pt x="716202" y="139664"/>
                          </a:lnTo>
                          <a:moveTo>
                            <a:pt x="849660" y="6206"/>
                          </a:moveTo>
                          <a:lnTo>
                            <a:pt x="6206" y="6206"/>
                          </a:lnTo>
                          <a:lnTo>
                            <a:pt x="6206" y="849660"/>
                          </a:lnTo>
                          <a:lnTo>
                            <a:pt x="849660" y="849660"/>
                          </a:lnTo>
                          <a:lnTo>
                            <a:pt x="849660" y="6206"/>
                          </a:lnTo>
                          <a:lnTo>
                            <a:pt x="849660" y="6206"/>
                          </a:lnTo>
                          <a:close/>
                        </a:path>
                      </a:pathLst>
                    </a:custGeom>
                    <a:grpFill/>
                    <a:ln w="8858" cap="flat">
                      <a:noFill/>
                      <a:prstDash val="solid"/>
                      <a:miter/>
                    </a:ln>
                  </p:spPr>
                  <p:txBody>
                    <a:bodyPr rtlCol="0" anchor="ctr"/>
                    <a:lstStyle/>
                    <a:p>
                      <a:pPr defTabSz="995469"/>
                      <a:endParaRPr lang="nl-NL" sz="8108">
                        <a:solidFill>
                          <a:srgbClr val="211F26"/>
                        </a:solidFill>
                        <a:latin typeface="Segoe UI Light"/>
                      </a:endParaRPr>
                    </a:p>
                  </p:txBody>
                </p:sp>
                <p:sp>
                  <p:nvSpPr>
                    <p:cNvPr id="68" name="Vrije vorm: vorm 67">
                      <a:extLst>
                        <a:ext uri="{FF2B5EF4-FFF2-40B4-BE49-F238E27FC236}">
                          <a16:creationId xmlns:a16="http://schemas.microsoft.com/office/drawing/2014/main" id="{E835C1E5-180A-48B1-909D-4DCAB07FB94C}"/>
                        </a:ext>
                      </a:extLst>
                    </p:cNvPr>
                    <p:cNvSpPr/>
                    <p:nvPr/>
                  </p:nvSpPr>
                  <p:spPr>
                    <a:xfrm>
                      <a:off x="2247436" y="4794393"/>
                      <a:ext cx="854131" cy="854131"/>
                    </a:xfrm>
                    <a:custGeom>
                      <a:avLst/>
                      <a:gdLst>
                        <a:gd name="connsiteX0" fmla="*/ 716202 w 854130"/>
                        <a:gd name="connsiteY0" fmla="*/ 139664 h 854130"/>
                        <a:gd name="connsiteX1" fmla="*/ 716202 w 854130"/>
                        <a:gd name="connsiteY1" fmla="*/ 716202 h 854130"/>
                        <a:gd name="connsiteX2" fmla="*/ 139664 w 854130"/>
                        <a:gd name="connsiteY2" fmla="*/ 716202 h 854130"/>
                        <a:gd name="connsiteX3" fmla="*/ 139664 w 854130"/>
                        <a:gd name="connsiteY3" fmla="*/ 139664 h 854130"/>
                        <a:gd name="connsiteX4" fmla="*/ 716202 w 854130"/>
                        <a:gd name="connsiteY4" fmla="*/ 139664 h 854130"/>
                        <a:gd name="connsiteX5" fmla="*/ 849660 w 854130"/>
                        <a:gd name="connsiteY5" fmla="*/ 6206 h 854130"/>
                        <a:gd name="connsiteX6" fmla="*/ 6206 w 854130"/>
                        <a:gd name="connsiteY6" fmla="*/ 6206 h 854130"/>
                        <a:gd name="connsiteX7" fmla="*/ 6206 w 854130"/>
                        <a:gd name="connsiteY7" fmla="*/ 849660 h 854130"/>
                        <a:gd name="connsiteX8" fmla="*/ 849660 w 854130"/>
                        <a:gd name="connsiteY8" fmla="*/ 849660 h 854130"/>
                        <a:gd name="connsiteX9" fmla="*/ 849660 w 854130"/>
                        <a:gd name="connsiteY9" fmla="*/ 6206 h 854130"/>
                        <a:gd name="connsiteX10" fmla="*/ 849660 w 854130"/>
                        <a:gd name="connsiteY10" fmla="*/ 6206 h 85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130" h="854130">
                          <a:moveTo>
                            <a:pt x="716202" y="139664"/>
                          </a:moveTo>
                          <a:lnTo>
                            <a:pt x="716202" y="716202"/>
                          </a:lnTo>
                          <a:lnTo>
                            <a:pt x="139664" y="716202"/>
                          </a:lnTo>
                          <a:lnTo>
                            <a:pt x="139664" y="139664"/>
                          </a:lnTo>
                          <a:lnTo>
                            <a:pt x="716202" y="139664"/>
                          </a:lnTo>
                          <a:moveTo>
                            <a:pt x="849660" y="6206"/>
                          </a:moveTo>
                          <a:lnTo>
                            <a:pt x="6206" y="6206"/>
                          </a:lnTo>
                          <a:lnTo>
                            <a:pt x="6206" y="849660"/>
                          </a:lnTo>
                          <a:lnTo>
                            <a:pt x="849660" y="849660"/>
                          </a:lnTo>
                          <a:lnTo>
                            <a:pt x="849660" y="6206"/>
                          </a:lnTo>
                          <a:lnTo>
                            <a:pt x="849660" y="6206"/>
                          </a:lnTo>
                          <a:close/>
                        </a:path>
                      </a:pathLst>
                    </a:custGeom>
                    <a:grpFill/>
                    <a:ln w="8858" cap="flat">
                      <a:noFill/>
                      <a:prstDash val="solid"/>
                      <a:miter/>
                    </a:ln>
                  </p:spPr>
                  <p:txBody>
                    <a:bodyPr rtlCol="0" anchor="ctr"/>
                    <a:lstStyle/>
                    <a:p>
                      <a:pPr defTabSz="995469"/>
                      <a:endParaRPr lang="nl-NL" sz="8108">
                        <a:solidFill>
                          <a:srgbClr val="211F26"/>
                        </a:solidFill>
                        <a:latin typeface="Segoe UI Light"/>
                      </a:endParaRPr>
                    </a:p>
                  </p:txBody>
                </p:sp>
                <p:sp>
                  <p:nvSpPr>
                    <p:cNvPr id="69" name="Vrije vorm: vorm 68">
                      <a:extLst>
                        <a:ext uri="{FF2B5EF4-FFF2-40B4-BE49-F238E27FC236}">
                          <a16:creationId xmlns:a16="http://schemas.microsoft.com/office/drawing/2014/main" id="{AC2E7AD9-3528-4D35-A659-B8AC17BBCA79}"/>
                        </a:ext>
                      </a:extLst>
                    </p:cNvPr>
                    <p:cNvSpPr/>
                    <p:nvPr/>
                  </p:nvSpPr>
                  <p:spPr>
                    <a:xfrm>
                      <a:off x="1314120" y="5733047"/>
                      <a:ext cx="854131" cy="854131"/>
                    </a:xfrm>
                    <a:custGeom>
                      <a:avLst/>
                      <a:gdLst>
                        <a:gd name="connsiteX0" fmla="*/ 716202 w 854130"/>
                        <a:gd name="connsiteY0" fmla="*/ 139664 h 854130"/>
                        <a:gd name="connsiteX1" fmla="*/ 716202 w 854130"/>
                        <a:gd name="connsiteY1" fmla="*/ 716202 h 854130"/>
                        <a:gd name="connsiteX2" fmla="*/ 139664 w 854130"/>
                        <a:gd name="connsiteY2" fmla="*/ 716202 h 854130"/>
                        <a:gd name="connsiteX3" fmla="*/ 139664 w 854130"/>
                        <a:gd name="connsiteY3" fmla="*/ 139664 h 854130"/>
                        <a:gd name="connsiteX4" fmla="*/ 716202 w 854130"/>
                        <a:gd name="connsiteY4" fmla="*/ 139664 h 854130"/>
                        <a:gd name="connsiteX5" fmla="*/ 849660 w 854130"/>
                        <a:gd name="connsiteY5" fmla="*/ 6206 h 854130"/>
                        <a:gd name="connsiteX6" fmla="*/ 6206 w 854130"/>
                        <a:gd name="connsiteY6" fmla="*/ 6206 h 854130"/>
                        <a:gd name="connsiteX7" fmla="*/ 6206 w 854130"/>
                        <a:gd name="connsiteY7" fmla="*/ 849660 h 854130"/>
                        <a:gd name="connsiteX8" fmla="*/ 849660 w 854130"/>
                        <a:gd name="connsiteY8" fmla="*/ 849660 h 854130"/>
                        <a:gd name="connsiteX9" fmla="*/ 849660 w 854130"/>
                        <a:gd name="connsiteY9" fmla="*/ 6206 h 854130"/>
                        <a:gd name="connsiteX10" fmla="*/ 849660 w 854130"/>
                        <a:gd name="connsiteY10" fmla="*/ 6206 h 85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130" h="854130">
                          <a:moveTo>
                            <a:pt x="716202" y="139664"/>
                          </a:moveTo>
                          <a:lnTo>
                            <a:pt x="716202" y="716202"/>
                          </a:lnTo>
                          <a:lnTo>
                            <a:pt x="139664" y="716202"/>
                          </a:lnTo>
                          <a:lnTo>
                            <a:pt x="139664" y="139664"/>
                          </a:lnTo>
                          <a:lnTo>
                            <a:pt x="716202" y="139664"/>
                          </a:lnTo>
                          <a:moveTo>
                            <a:pt x="849660" y="6206"/>
                          </a:moveTo>
                          <a:lnTo>
                            <a:pt x="6206" y="6206"/>
                          </a:lnTo>
                          <a:lnTo>
                            <a:pt x="6206" y="849660"/>
                          </a:lnTo>
                          <a:lnTo>
                            <a:pt x="849660" y="849660"/>
                          </a:lnTo>
                          <a:lnTo>
                            <a:pt x="849660" y="6206"/>
                          </a:lnTo>
                          <a:lnTo>
                            <a:pt x="849660" y="6206"/>
                          </a:lnTo>
                          <a:close/>
                        </a:path>
                      </a:pathLst>
                    </a:custGeom>
                    <a:grpFill/>
                    <a:ln w="8858" cap="flat">
                      <a:noFill/>
                      <a:prstDash val="solid"/>
                      <a:miter/>
                    </a:ln>
                  </p:spPr>
                  <p:txBody>
                    <a:bodyPr rtlCol="0" anchor="ctr"/>
                    <a:lstStyle/>
                    <a:p>
                      <a:pPr defTabSz="995469"/>
                      <a:endParaRPr lang="nl-NL" sz="8108">
                        <a:solidFill>
                          <a:srgbClr val="211F26"/>
                        </a:solidFill>
                        <a:latin typeface="Segoe UI Light"/>
                      </a:endParaRPr>
                    </a:p>
                  </p:txBody>
                </p:sp>
                <p:sp>
                  <p:nvSpPr>
                    <p:cNvPr id="70" name="Vrije vorm: vorm 69">
                      <a:extLst>
                        <a:ext uri="{FF2B5EF4-FFF2-40B4-BE49-F238E27FC236}">
                          <a16:creationId xmlns:a16="http://schemas.microsoft.com/office/drawing/2014/main" id="{87D61C41-BF0D-4F91-84E4-4DF9621DEFBF}"/>
                        </a:ext>
                      </a:extLst>
                    </p:cNvPr>
                    <p:cNvSpPr/>
                    <p:nvPr/>
                  </p:nvSpPr>
                  <p:spPr>
                    <a:xfrm>
                      <a:off x="2247436" y="5733047"/>
                      <a:ext cx="854131" cy="854131"/>
                    </a:xfrm>
                    <a:custGeom>
                      <a:avLst/>
                      <a:gdLst>
                        <a:gd name="connsiteX0" fmla="*/ 716202 w 854130"/>
                        <a:gd name="connsiteY0" fmla="*/ 139664 h 854130"/>
                        <a:gd name="connsiteX1" fmla="*/ 716202 w 854130"/>
                        <a:gd name="connsiteY1" fmla="*/ 716202 h 854130"/>
                        <a:gd name="connsiteX2" fmla="*/ 139664 w 854130"/>
                        <a:gd name="connsiteY2" fmla="*/ 716202 h 854130"/>
                        <a:gd name="connsiteX3" fmla="*/ 139664 w 854130"/>
                        <a:gd name="connsiteY3" fmla="*/ 139664 h 854130"/>
                        <a:gd name="connsiteX4" fmla="*/ 716202 w 854130"/>
                        <a:gd name="connsiteY4" fmla="*/ 139664 h 854130"/>
                        <a:gd name="connsiteX5" fmla="*/ 849660 w 854130"/>
                        <a:gd name="connsiteY5" fmla="*/ 6206 h 854130"/>
                        <a:gd name="connsiteX6" fmla="*/ 6206 w 854130"/>
                        <a:gd name="connsiteY6" fmla="*/ 6206 h 854130"/>
                        <a:gd name="connsiteX7" fmla="*/ 6206 w 854130"/>
                        <a:gd name="connsiteY7" fmla="*/ 849660 h 854130"/>
                        <a:gd name="connsiteX8" fmla="*/ 849660 w 854130"/>
                        <a:gd name="connsiteY8" fmla="*/ 849660 h 854130"/>
                        <a:gd name="connsiteX9" fmla="*/ 849660 w 854130"/>
                        <a:gd name="connsiteY9" fmla="*/ 6206 h 854130"/>
                        <a:gd name="connsiteX10" fmla="*/ 849660 w 854130"/>
                        <a:gd name="connsiteY10" fmla="*/ 6206 h 85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130" h="854130">
                          <a:moveTo>
                            <a:pt x="716202" y="139664"/>
                          </a:moveTo>
                          <a:lnTo>
                            <a:pt x="716202" y="716202"/>
                          </a:lnTo>
                          <a:lnTo>
                            <a:pt x="139664" y="716202"/>
                          </a:lnTo>
                          <a:lnTo>
                            <a:pt x="139664" y="139664"/>
                          </a:lnTo>
                          <a:lnTo>
                            <a:pt x="716202" y="139664"/>
                          </a:lnTo>
                          <a:moveTo>
                            <a:pt x="849660" y="6206"/>
                          </a:moveTo>
                          <a:lnTo>
                            <a:pt x="6206" y="6206"/>
                          </a:lnTo>
                          <a:lnTo>
                            <a:pt x="6206" y="849660"/>
                          </a:lnTo>
                          <a:lnTo>
                            <a:pt x="849660" y="849660"/>
                          </a:lnTo>
                          <a:lnTo>
                            <a:pt x="849660" y="6206"/>
                          </a:lnTo>
                          <a:lnTo>
                            <a:pt x="849660" y="6206"/>
                          </a:lnTo>
                          <a:close/>
                        </a:path>
                      </a:pathLst>
                    </a:custGeom>
                    <a:grpFill/>
                    <a:ln w="8858" cap="flat">
                      <a:noFill/>
                      <a:prstDash val="solid"/>
                      <a:miter/>
                    </a:ln>
                  </p:spPr>
                  <p:txBody>
                    <a:bodyPr rtlCol="0" anchor="ctr"/>
                    <a:lstStyle/>
                    <a:p>
                      <a:pPr defTabSz="995469"/>
                      <a:endParaRPr lang="nl-NL" sz="8108">
                        <a:solidFill>
                          <a:srgbClr val="211F26"/>
                        </a:solidFill>
                        <a:latin typeface="Segoe UI Light"/>
                      </a:endParaRPr>
                    </a:p>
                  </p:txBody>
                </p:sp>
              </p:grpSp>
              <p:grpSp>
                <p:nvGrpSpPr>
                  <p:cNvPr id="63" name="Groep 62">
                    <a:extLst>
                      <a:ext uri="{FF2B5EF4-FFF2-40B4-BE49-F238E27FC236}">
                        <a16:creationId xmlns:a16="http://schemas.microsoft.com/office/drawing/2014/main" id="{FF9A74D1-1144-43A3-959E-D604B0A3F50E}"/>
                      </a:ext>
                    </a:extLst>
                  </p:cNvPr>
                  <p:cNvGrpSpPr/>
                  <p:nvPr/>
                </p:nvGrpSpPr>
                <p:grpSpPr>
                  <a:xfrm>
                    <a:off x="1544558" y="5023941"/>
                    <a:ext cx="1270519" cy="1329241"/>
                    <a:chOff x="1544558" y="5023941"/>
                    <a:chExt cx="1270519" cy="1329241"/>
                  </a:xfrm>
                  <a:grpFill/>
                </p:grpSpPr>
                <p:sp>
                  <p:nvSpPr>
                    <p:cNvPr id="64" name="Vrije vorm: vorm 63">
                      <a:extLst>
                        <a:ext uri="{FF2B5EF4-FFF2-40B4-BE49-F238E27FC236}">
                          <a16:creationId xmlns:a16="http://schemas.microsoft.com/office/drawing/2014/main" id="{BE98A21B-69EE-44D6-BB42-FA6A3BF22FD5}"/>
                        </a:ext>
                      </a:extLst>
                    </p:cNvPr>
                    <p:cNvSpPr/>
                    <p:nvPr/>
                  </p:nvSpPr>
                  <p:spPr>
                    <a:xfrm>
                      <a:off x="1544558" y="5033728"/>
                      <a:ext cx="391477" cy="391477"/>
                    </a:xfrm>
                    <a:custGeom>
                      <a:avLst/>
                      <a:gdLst>
                        <a:gd name="connsiteX0" fmla="*/ 338071 w 391476"/>
                        <a:gd name="connsiteY0" fmla="*/ 146781 h 391476"/>
                        <a:gd name="connsiteX1" fmla="*/ 338071 w 391476"/>
                        <a:gd name="connsiteY1" fmla="*/ 54251 h 391476"/>
                        <a:gd name="connsiteX2" fmla="*/ 290026 w 391476"/>
                        <a:gd name="connsiteY2" fmla="*/ 54251 h 391476"/>
                        <a:gd name="connsiteX3" fmla="*/ 290026 w 391476"/>
                        <a:gd name="connsiteY3" fmla="*/ 98737 h 391476"/>
                        <a:gd name="connsiteX4" fmla="*/ 197496 w 391476"/>
                        <a:gd name="connsiteY4" fmla="*/ 6206 h 391476"/>
                        <a:gd name="connsiteX5" fmla="*/ 6206 w 391476"/>
                        <a:gd name="connsiteY5" fmla="*/ 197496 h 391476"/>
                        <a:gd name="connsiteX6" fmla="*/ 7096 w 391476"/>
                        <a:gd name="connsiteY6" fmla="*/ 387896 h 391476"/>
                        <a:gd name="connsiteX7" fmla="*/ 146781 w 391476"/>
                        <a:gd name="connsiteY7" fmla="*/ 387896 h 391476"/>
                        <a:gd name="connsiteX8" fmla="*/ 242871 w 391476"/>
                        <a:gd name="connsiteY8" fmla="*/ 387896 h 391476"/>
                        <a:gd name="connsiteX9" fmla="*/ 388785 w 391476"/>
                        <a:gd name="connsiteY9" fmla="*/ 387896 h 391476"/>
                        <a:gd name="connsiteX10" fmla="*/ 388785 w 391476"/>
                        <a:gd name="connsiteY10" fmla="*/ 197496 h 391476"/>
                        <a:gd name="connsiteX11" fmla="*/ 338071 w 391476"/>
                        <a:gd name="connsiteY11" fmla="*/ 146781 h 39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1476" h="391476">
                          <a:moveTo>
                            <a:pt x="338071" y="146781"/>
                          </a:moveTo>
                          <a:lnTo>
                            <a:pt x="338071" y="54251"/>
                          </a:lnTo>
                          <a:lnTo>
                            <a:pt x="290026" y="54251"/>
                          </a:lnTo>
                          <a:lnTo>
                            <a:pt x="290026" y="98737"/>
                          </a:lnTo>
                          <a:lnTo>
                            <a:pt x="197496" y="6206"/>
                          </a:lnTo>
                          <a:lnTo>
                            <a:pt x="6206" y="197496"/>
                          </a:lnTo>
                          <a:lnTo>
                            <a:pt x="7096" y="387896"/>
                          </a:lnTo>
                          <a:lnTo>
                            <a:pt x="146781" y="387896"/>
                          </a:lnTo>
                          <a:lnTo>
                            <a:pt x="242871" y="387896"/>
                          </a:lnTo>
                          <a:lnTo>
                            <a:pt x="388785" y="387896"/>
                          </a:lnTo>
                          <a:lnTo>
                            <a:pt x="388785" y="197496"/>
                          </a:lnTo>
                          <a:lnTo>
                            <a:pt x="338071" y="146781"/>
                          </a:lnTo>
                          <a:close/>
                        </a:path>
                      </a:pathLst>
                    </a:custGeom>
                    <a:grpFill/>
                    <a:ln w="8858" cap="flat">
                      <a:noFill/>
                      <a:prstDash val="solid"/>
                      <a:miter/>
                    </a:ln>
                  </p:spPr>
                  <p:txBody>
                    <a:bodyPr rtlCol="0" anchor="ctr"/>
                    <a:lstStyle/>
                    <a:p>
                      <a:pPr defTabSz="995469"/>
                      <a:endParaRPr lang="nl-NL" sz="8108">
                        <a:solidFill>
                          <a:srgbClr val="211F26"/>
                        </a:solidFill>
                        <a:latin typeface="Segoe UI Light"/>
                      </a:endParaRPr>
                    </a:p>
                  </p:txBody>
                </p:sp>
                <p:sp>
                  <p:nvSpPr>
                    <p:cNvPr id="65" name="Vrije vorm: vorm 64">
                      <a:extLst>
                        <a:ext uri="{FF2B5EF4-FFF2-40B4-BE49-F238E27FC236}">
                          <a16:creationId xmlns:a16="http://schemas.microsoft.com/office/drawing/2014/main" id="{F9AB6CCF-5BD1-4D44-B046-63705D1362F0}"/>
                        </a:ext>
                      </a:extLst>
                    </p:cNvPr>
                    <p:cNvSpPr/>
                    <p:nvPr/>
                  </p:nvSpPr>
                  <p:spPr>
                    <a:xfrm>
                      <a:off x="2530367" y="5023941"/>
                      <a:ext cx="284710" cy="391477"/>
                    </a:xfrm>
                    <a:custGeom>
                      <a:avLst/>
                      <a:gdLst>
                        <a:gd name="connsiteX0" fmla="*/ 208172 w 284710"/>
                        <a:gd name="connsiteY0" fmla="*/ 169914 h 391476"/>
                        <a:gd name="connsiteX1" fmla="*/ 238423 w 284710"/>
                        <a:gd name="connsiteY1" fmla="*/ 100516 h 391476"/>
                        <a:gd name="connsiteX2" fmla="*/ 145892 w 284710"/>
                        <a:gd name="connsiteY2" fmla="*/ 6206 h 391476"/>
                        <a:gd name="connsiteX3" fmla="*/ 53361 w 284710"/>
                        <a:gd name="connsiteY3" fmla="*/ 100516 h 391476"/>
                        <a:gd name="connsiteX4" fmla="*/ 83611 w 284710"/>
                        <a:gd name="connsiteY4" fmla="*/ 169914 h 391476"/>
                        <a:gd name="connsiteX5" fmla="*/ 6206 w 284710"/>
                        <a:gd name="connsiteY5" fmla="*/ 272232 h 391476"/>
                        <a:gd name="connsiteX6" fmla="*/ 6206 w 284710"/>
                        <a:gd name="connsiteY6" fmla="*/ 321167 h 391476"/>
                        <a:gd name="connsiteX7" fmla="*/ 6206 w 284710"/>
                        <a:gd name="connsiteY7" fmla="*/ 332733 h 391476"/>
                        <a:gd name="connsiteX8" fmla="*/ 6206 w 284710"/>
                        <a:gd name="connsiteY8" fmla="*/ 342520 h 391476"/>
                        <a:gd name="connsiteX9" fmla="*/ 6206 w 284710"/>
                        <a:gd name="connsiteY9" fmla="*/ 346079 h 391476"/>
                        <a:gd name="connsiteX10" fmla="*/ 6206 w 284710"/>
                        <a:gd name="connsiteY10" fmla="*/ 358535 h 391476"/>
                        <a:gd name="connsiteX11" fmla="*/ 6206 w 284710"/>
                        <a:gd name="connsiteY11" fmla="*/ 389675 h 391476"/>
                        <a:gd name="connsiteX12" fmla="*/ 287357 w 284710"/>
                        <a:gd name="connsiteY12" fmla="*/ 389675 h 391476"/>
                        <a:gd name="connsiteX13" fmla="*/ 287357 w 284710"/>
                        <a:gd name="connsiteY13" fmla="*/ 272232 h 391476"/>
                        <a:gd name="connsiteX14" fmla="*/ 208172 w 284710"/>
                        <a:gd name="connsiteY14" fmla="*/ 169914 h 39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710" h="391476">
                          <a:moveTo>
                            <a:pt x="208172" y="169914"/>
                          </a:moveTo>
                          <a:cubicBezTo>
                            <a:pt x="226856" y="153010"/>
                            <a:pt x="238423" y="128097"/>
                            <a:pt x="238423" y="100516"/>
                          </a:cubicBezTo>
                          <a:cubicBezTo>
                            <a:pt x="238423" y="48912"/>
                            <a:pt x="196606" y="6206"/>
                            <a:pt x="145892" y="6206"/>
                          </a:cubicBezTo>
                          <a:cubicBezTo>
                            <a:pt x="95178" y="6206"/>
                            <a:pt x="53361" y="48023"/>
                            <a:pt x="53361" y="100516"/>
                          </a:cubicBezTo>
                          <a:cubicBezTo>
                            <a:pt x="53361" y="128097"/>
                            <a:pt x="64927" y="152120"/>
                            <a:pt x="83611" y="169914"/>
                          </a:cubicBezTo>
                          <a:cubicBezTo>
                            <a:pt x="37346" y="187709"/>
                            <a:pt x="6206" y="224187"/>
                            <a:pt x="6206" y="272232"/>
                          </a:cubicBezTo>
                          <a:lnTo>
                            <a:pt x="6206" y="321167"/>
                          </a:lnTo>
                          <a:lnTo>
                            <a:pt x="6206" y="332733"/>
                          </a:lnTo>
                          <a:lnTo>
                            <a:pt x="6206" y="342520"/>
                          </a:lnTo>
                          <a:lnTo>
                            <a:pt x="6206" y="346079"/>
                          </a:lnTo>
                          <a:lnTo>
                            <a:pt x="6206" y="358535"/>
                          </a:lnTo>
                          <a:lnTo>
                            <a:pt x="6206" y="389675"/>
                          </a:lnTo>
                          <a:lnTo>
                            <a:pt x="287357" y="389675"/>
                          </a:lnTo>
                          <a:lnTo>
                            <a:pt x="287357" y="272232"/>
                          </a:lnTo>
                          <a:cubicBezTo>
                            <a:pt x="285578" y="224187"/>
                            <a:pt x="253548" y="186819"/>
                            <a:pt x="208172" y="169914"/>
                          </a:cubicBezTo>
                          <a:close/>
                        </a:path>
                      </a:pathLst>
                    </a:custGeom>
                    <a:grpFill/>
                    <a:ln w="8858" cap="flat">
                      <a:noFill/>
                      <a:prstDash val="solid"/>
                      <a:miter/>
                    </a:ln>
                  </p:spPr>
                  <p:txBody>
                    <a:bodyPr rtlCol="0" anchor="ctr"/>
                    <a:lstStyle/>
                    <a:p>
                      <a:pPr defTabSz="995469"/>
                      <a:endParaRPr lang="nl-NL" sz="8108">
                        <a:solidFill>
                          <a:srgbClr val="211F26"/>
                        </a:solidFill>
                        <a:latin typeface="Segoe UI Light"/>
                      </a:endParaRPr>
                    </a:p>
                  </p:txBody>
                </p:sp>
                <p:sp>
                  <p:nvSpPr>
                    <p:cNvPr id="66" name="Vrije vorm: vorm 65">
                      <a:extLst>
                        <a:ext uri="{FF2B5EF4-FFF2-40B4-BE49-F238E27FC236}">
                          <a16:creationId xmlns:a16="http://schemas.microsoft.com/office/drawing/2014/main" id="{7263C42A-F280-4FF1-9B2B-F95AA2E024D8}"/>
                        </a:ext>
                      </a:extLst>
                    </p:cNvPr>
                    <p:cNvSpPr/>
                    <p:nvPr/>
                  </p:nvSpPr>
                  <p:spPr>
                    <a:xfrm>
                      <a:off x="1599720" y="5961705"/>
                      <a:ext cx="275813" cy="391477"/>
                    </a:xfrm>
                    <a:custGeom>
                      <a:avLst/>
                      <a:gdLst>
                        <a:gd name="connsiteX0" fmla="*/ 142333 w 275813"/>
                        <a:gd name="connsiteY0" fmla="*/ 388785 h 391476"/>
                        <a:gd name="connsiteX1" fmla="*/ 278460 w 275813"/>
                        <a:gd name="connsiteY1" fmla="*/ 252658 h 391476"/>
                        <a:gd name="connsiteX2" fmla="*/ 274011 w 275813"/>
                        <a:gd name="connsiteY2" fmla="*/ 219738 h 391476"/>
                        <a:gd name="connsiteX3" fmla="*/ 269563 w 275813"/>
                        <a:gd name="connsiteY3" fmla="*/ 206393 h 391476"/>
                        <a:gd name="connsiteX4" fmla="*/ 242871 w 275813"/>
                        <a:gd name="connsiteY4" fmla="*/ 161907 h 391476"/>
                        <a:gd name="connsiteX5" fmla="*/ 142333 w 275813"/>
                        <a:gd name="connsiteY5" fmla="*/ 6206 h 391476"/>
                        <a:gd name="connsiteX6" fmla="*/ 41795 w 275813"/>
                        <a:gd name="connsiteY6" fmla="*/ 161907 h 391476"/>
                        <a:gd name="connsiteX7" fmla="*/ 15103 w 275813"/>
                        <a:gd name="connsiteY7" fmla="*/ 206393 h 391476"/>
                        <a:gd name="connsiteX8" fmla="*/ 10654 w 275813"/>
                        <a:gd name="connsiteY8" fmla="*/ 219738 h 391476"/>
                        <a:gd name="connsiteX9" fmla="*/ 6206 w 275813"/>
                        <a:gd name="connsiteY9" fmla="*/ 252658 h 391476"/>
                        <a:gd name="connsiteX10" fmla="*/ 142333 w 275813"/>
                        <a:gd name="connsiteY10" fmla="*/ 388785 h 391476"/>
                        <a:gd name="connsiteX11" fmla="*/ 142333 w 275813"/>
                        <a:gd name="connsiteY11" fmla="*/ 388785 h 39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5813" h="391476">
                          <a:moveTo>
                            <a:pt x="142333" y="388785"/>
                          </a:moveTo>
                          <a:cubicBezTo>
                            <a:pt x="217069" y="388785"/>
                            <a:pt x="278460" y="328284"/>
                            <a:pt x="278460" y="252658"/>
                          </a:cubicBezTo>
                          <a:cubicBezTo>
                            <a:pt x="278460" y="241092"/>
                            <a:pt x="276681" y="230415"/>
                            <a:pt x="274011" y="219738"/>
                          </a:cubicBezTo>
                          <a:cubicBezTo>
                            <a:pt x="273122" y="215290"/>
                            <a:pt x="271342" y="210841"/>
                            <a:pt x="269563" y="206393"/>
                          </a:cubicBezTo>
                          <a:lnTo>
                            <a:pt x="242871" y="161907"/>
                          </a:lnTo>
                          <a:lnTo>
                            <a:pt x="142333" y="6206"/>
                          </a:lnTo>
                          <a:lnTo>
                            <a:pt x="41795" y="161907"/>
                          </a:lnTo>
                          <a:lnTo>
                            <a:pt x="15103" y="206393"/>
                          </a:lnTo>
                          <a:cubicBezTo>
                            <a:pt x="13324" y="210841"/>
                            <a:pt x="12434" y="215290"/>
                            <a:pt x="10654" y="219738"/>
                          </a:cubicBezTo>
                          <a:cubicBezTo>
                            <a:pt x="7985" y="230415"/>
                            <a:pt x="6206" y="241092"/>
                            <a:pt x="6206" y="252658"/>
                          </a:cubicBezTo>
                          <a:cubicBezTo>
                            <a:pt x="6206" y="327395"/>
                            <a:pt x="67596" y="388785"/>
                            <a:pt x="142333" y="388785"/>
                          </a:cubicBezTo>
                          <a:lnTo>
                            <a:pt x="142333" y="388785"/>
                          </a:lnTo>
                          <a:close/>
                        </a:path>
                      </a:pathLst>
                    </a:custGeom>
                    <a:grpFill/>
                    <a:ln w="8858" cap="flat">
                      <a:noFill/>
                      <a:prstDash val="solid"/>
                      <a:miter/>
                    </a:ln>
                  </p:spPr>
                  <p:txBody>
                    <a:bodyPr rtlCol="0" anchor="ctr"/>
                    <a:lstStyle/>
                    <a:p>
                      <a:pPr defTabSz="995469"/>
                      <a:endParaRPr lang="nl-NL" sz="8108">
                        <a:solidFill>
                          <a:srgbClr val="211F26"/>
                        </a:solidFill>
                        <a:latin typeface="Segoe UI Light"/>
                      </a:endParaRPr>
                    </a:p>
                  </p:txBody>
                </p:sp>
              </p:grpSp>
            </p:grpSp>
            <p:sp>
              <p:nvSpPr>
                <p:cNvPr id="61" name="Vrije vorm: vorm 60">
                  <a:extLst>
                    <a:ext uri="{FF2B5EF4-FFF2-40B4-BE49-F238E27FC236}">
                      <a16:creationId xmlns:a16="http://schemas.microsoft.com/office/drawing/2014/main" id="{1D24C294-9CAA-4ECB-A243-4067BF040B74}"/>
                    </a:ext>
                  </a:extLst>
                </p:cNvPr>
                <p:cNvSpPr/>
                <p:nvPr/>
              </p:nvSpPr>
              <p:spPr>
                <a:xfrm>
                  <a:off x="2476984" y="5962595"/>
                  <a:ext cx="391477" cy="391477"/>
                </a:xfrm>
                <a:custGeom>
                  <a:avLst/>
                  <a:gdLst>
                    <a:gd name="connsiteX0" fmla="*/ 43574 w 391476"/>
                    <a:gd name="connsiteY0" fmla="*/ 81832 h 391476"/>
                    <a:gd name="connsiteX1" fmla="*/ 10654 w 391476"/>
                    <a:gd name="connsiteY1" fmla="*/ 149451 h 391476"/>
                    <a:gd name="connsiteX2" fmla="*/ 65817 w 391476"/>
                    <a:gd name="connsiteY2" fmla="*/ 176142 h 391476"/>
                    <a:gd name="connsiteX3" fmla="*/ 64038 w 391476"/>
                    <a:gd name="connsiteY3" fmla="*/ 205503 h 391476"/>
                    <a:gd name="connsiteX4" fmla="*/ 6206 w 391476"/>
                    <a:gd name="connsiteY4" fmla="*/ 225966 h 391476"/>
                    <a:gd name="connsiteX5" fmla="*/ 31118 w 391476"/>
                    <a:gd name="connsiteY5" fmla="*/ 297144 h 391476"/>
                    <a:gd name="connsiteX6" fmla="*/ 88950 w 391476"/>
                    <a:gd name="connsiteY6" fmla="*/ 276680 h 391476"/>
                    <a:gd name="connsiteX7" fmla="*/ 108524 w 391476"/>
                    <a:gd name="connsiteY7" fmla="*/ 298034 h 391476"/>
                    <a:gd name="connsiteX8" fmla="*/ 81832 w 391476"/>
                    <a:gd name="connsiteY8" fmla="*/ 353196 h 391476"/>
                    <a:gd name="connsiteX9" fmla="*/ 149451 w 391476"/>
                    <a:gd name="connsiteY9" fmla="*/ 386116 h 391476"/>
                    <a:gd name="connsiteX10" fmla="*/ 176142 w 391476"/>
                    <a:gd name="connsiteY10" fmla="*/ 330953 h 391476"/>
                    <a:gd name="connsiteX11" fmla="*/ 205503 w 391476"/>
                    <a:gd name="connsiteY11" fmla="*/ 332733 h 391476"/>
                    <a:gd name="connsiteX12" fmla="*/ 225966 w 391476"/>
                    <a:gd name="connsiteY12" fmla="*/ 390565 h 391476"/>
                    <a:gd name="connsiteX13" fmla="*/ 297144 w 391476"/>
                    <a:gd name="connsiteY13" fmla="*/ 365652 h 391476"/>
                    <a:gd name="connsiteX14" fmla="*/ 276681 w 391476"/>
                    <a:gd name="connsiteY14" fmla="*/ 307821 h 391476"/>
                    <a:gd name="connsiteX15" fmla="*/ 298034 w 391476"/>
                    <a:gd name="connsiteY15" fmla="*/ 288247 h 391476"/>
                    <a:gd name="connsiteX16" fmla="*/ 353196 w 391476"/>
                    <a:gd name="connsiteY16" fmla="*/ 314938 h 391476"/>
                    <a:gd name="connsiteX17" fmla="*/ 386116 w 391476"/>
                    <a:gd name="connsiteY17" fmla="*/ 247320 h 391476"/>
                    <a:gd name="connsiteX18" fmla="*/ 330953 w 391476"/>
                    <a:gd name="connsiteY18" fmla="*/ 220628 h 391476"/>
                    <a:gd name="connsiteX19" fmla="*/ 332733 w 391476"/>
                    <a:gd name="connsiteY19" fmla="*/ 191267 h 391476"/>
                    <a:gd name="connsiteX20" fmla="*/ 390565 w 391476"/>
                    <a:gd name="connsiteY20" fmla="*/ 170804 h 391476"/>
                    <a:gd name="connsiteX21" fmla="*/ 365653 w 391476"/>
                    <a:gd name="connsiteY21" fmla="*/ 99626 h 391476"/>
                    <a:gd name="connsiteX22" fmla="*/ 307821 w 391476"/>
                    <a:gd name="connsiteY22" fmla="*/ 120090 h 391476"/>
                    <a:gd name="connsiteX23" fmla="*/ 288247 w 391476"/>
                    <a:gd name="connsiteY23" fmla="*/ 98737 h 391476"/>
                    <a:gd name="connsiteX24" fmla="*/ 314938 w 391476"/>
                    <a:gd name="connsiteY24" fmla="*/ 43574 h 391476"/>
                    <a:gd name="connsiteX25" fmla="*/ 247320 w 391476"/>
                    <a:gd name="connsiteY25" fmla="*/ 10654 h 391476"/>
                    <a:gd name="connsiteX26" fmla="*/ 220628 w 391476"/>
                    <a:gd name="connsiteY26" fmla="*/ 65817 h 391476"/>
                    <a:gd name="connsiteX27" fmla="*/ 191267 w 391476"/>
                    <a:gd name="connsiteY27" fmla="*/ 64038 h 391476"/>
                    <a:gd name="connsiteX28" fmla="*/ 170804 w 391476"/>
                    <a:gd name="connsiteY28" fmla="*/ 6206 h 391476"/>
                    <a:gd name="connsiteX29" fmla="*/ 99626 w 391476"/>
                    <a:gd name="connsiteY29" fmla="*/ 31118 h 391476"/>
                    <a:gd name="connsiteX30" fmla="*/ 120090 w 391476"/>
                    <a:gd name="connsiteY30" fmla="*/ 88950 h 391476"/>
                    <a:gd name="connsiteX31" fmla="*/ 98737 w 391476"/>
                    <a:gd name="connsiteY31" fmla="*/ 108524 h 391476"/>
                    <a:gd name="connsiteX32" fmla="*/ 43574 w 391476"/>
                    <a:gd name="connsiteY32" fmla="*/ 81832 h 39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91476" h="391476">
                      <a:moveTo>
                        <a:pt x="43574" y="81832"/>
                      </a:moveTo>
                      <a:lnTo>
                        <a:pt x="10654" y="149451"/>
                      </a:lnTo>
                      <a:lnTo>
                        <a:pt x="65817" y="176142"/>
                      </a:lnTo>
                      <a:cubicBezTo>
                        <a:pt x="64038" y="185929"/>
                        <a:pt x="64038" y="195716"/>
                        <a:pt x="64038" y="205503"/>
                      </a:cubicBezTo>
                      <a:lnTo>
                        <a:pt x="6206" y="225966"/>
                      </a:lnTo>
                      <a:lnTo>
                        <a:pt x="31118" y="297144"/>
                      </a:lnTo>
                      <a:lnTo>
                        <a:pt x="88950" y="276680"/>
                      </a:lnTo>
                      <a:cubicBezTo>
                        <a:pt x="94288" y="284688"/>
                        <a:pt x="101406" y="291806"/>
                        <a:pt x="108524" y="298034"/>
                      </a:cubicBezTo>
                      <a:lnTo>
                        <a:pt x="81832" y="353196"/>
                      </a:lnTo>
                      <a:lnTo>
                        <a:pt x="149451" y="386116"/>
                      </a:lnTo>
                      <a:lnTo>
                        <a:pt x="176142" y="330953"/>
                      </a:lnTo>
                      <a:cubicBezTo>
                        <a:pt x="185929" y="332733"/>
                        <a:pt x="195716" y="332733"/>
                        <a:pt x="205503" y="332733"/>
                      </a:cubicBezTo>
                      <a:lnTo>
                        <a:pt x="225966" y="390565"/>
                      </a:lnTo>
                      <a:lnTo>
                        <a:pt x="297144" y="365652"/>
                      </a:lnTo>
                      <a:lnTo>
                        <a:pt x="276681" y="307821"/>
                      </a:lnTo>
                      <a:cubicBezTo>
                        <a:pt x="284688" y="302482"/>
                        <a:pt x="291806" y="295365"/>
                        <a:pt x="298034" y="288247"/>
                      </a:cubicBezTo>
                      <a:lnTo>
                        <a:pt x="353196" y="314938"/>
                      </a:lnTo>
                      <a:lnTo>
                        <a:pt x="386116" y="247320"/>
                      </a:lnTo>
                      <a:lnTo>
                        <a:pt x="330953" y="220628"/>
                      </a:lnTo>
                      <a:cubicBezTo>
                        <a:pt x="332733" y="210841"/>
                        <a:pt x="332733" y="201054"/>
                        <a:pt x="332733" y="191267"/>
                      </a:cubicBezTo>
                      <a:lnTo>
                        <a:pt x="390565" y="170804"/>
                      </a:lnTo>
                      <a:lnTo>
                        <a:pt x="365653" y="99626"/>
                      </a:lnTo>
                      <a:lnTo>
                        <a:pt x="307821" y="120090"/>
                      </a:lnTo>
                      <a:cubicBezTo>
                        <a:pt x="302482" y="112082"/>
                        <a:pt x="295365" y="104965"/>
                        <a:pt x="288247" y="98737"/>
                      </a:cubicBezTo>
                      <a:lnTo>
                        <a:pt x="314938" y="43574"/>
                      </a:lnTo>
                      <a:lnTo>
                        <a:pt x="247320" y="10654"/>
                      </a:lnTo>
                      <a:lnTo>
                        <a:pt x="220628" y="65817"/>
                      </a:lnTo>
                      <a:cubicBezTo>
                        <a:pt x="210841" y="64038"/>
                        <a:pt x="201054" y="64038"/>
                        <a:pt x="191267" y="64038"/>
                      </a:cubicBezTo>
                      <a:lnTo>
                        <a:pt x="170804" y="6206"/>
                      </a:lnTo>
                      <a:lnTo>
                        <a:pt x="99626" y="31118"/>
                      </a:lnTo>
                      <a:lnTo>
                        <a:pt x="120090" y="88950"/>
                      </a:lnTo>
                      <a:cubicBezTo>
                        <a:pt x="112082" y="94288"/>
                        <a:pt x="104965" y="101406"/>
                        <a:pt x="98737" y="108524"/>
                      </a:cubicBezTo>
                      <a:lnTo>
                        <a:pt x="43574" y="81832"/>
                      </a:lnTo>
                      <a:close/>
                    </a:path>
                  </a:pathLst>
                </a:custGeom>
                <a:solidFill>
                  <a:srgbClr val="1FF524"/>
                </a:solidFill>
                <a:ln w="8858" cap="flat">
                  <a:noFill/>
                  <a:prstDash val="solid"/>
                  <a:miter/>
                </a:ln>
              </p:spPr>
              <p:txBody>
                <a:bodyPr rtlCol="0" anchor="ctr"/>
                <a:lstStyle/>
                <a:p>
                  <a:pPr defTabSz="995469"/>
                  <a:endParaRPr lang="nl-NL" sz="8108">
                    <a:solidFill>
                      <a:srgbClr val="211F26"/>
                    </a:solidFill>
                    <a:latin typeface="Segoe UI Light"/>
                  </a:endParaRPr>
                </a:p>
              </p:txBody>
            </p:sp>
          </p:grpSp>
        </p:grpSp>
        <p:grpSp>
          <p:nvGrpSpPr>
            <p:cNvPr id="20" name="Groep 19">
              <a:extLst>
                <a:ext uri="{FF2B5EF4-FFF2-40B4-BE49-F238E27FC236}">
                  <a16:creationId xmlns:a16="http://schemas.microsoft.com/office/drawing/2014/main" id="{C71FFF94-C377-44D2-9DA0-EA14AC03D234}"/>
                </a:ext>
              </a:extLst>
            </p:cNvPr>
            <p:cNvGrpSpPr/>
            <p:nvPr userDrawn="1"/>
          </p:nvGrpSpPr>
          <p:grpSpPr>
            <a:xfrm>
              <a:off x="-3314820" y="3391746"/>
              <a:ext cx="1381246" cy="331361"/>
              <a:chOff x="-3314820" y="3391746"/>
              <a:chExt cx="1381246" cy="331361"/>
            </a:xfrm>
          </p:grpSpPr>
          <p:sp>
            <p:nvSpPr>
              <p:cNvPr id="49" name="Rechthoek 48">
                <a:extLst>
                  <a:ext uri="{FF2B5EF4-FFF2-40B4-BE49-F238E27FC236}">
                    <a16:creationId xmlns:a16="http://schemas.microsoft.com/office/drawing/2014/main" id="{514E5487-D6FD-4633-91EC-A24B097A6C36}"/>
                  </a:ext>
                </a:extLst>
              </p:cNvPr>
              <p:cNvSpPr/>
              <p:nvPr userDrawn="1"/>
            </p:nvSpPr>
            <p:spPr>
              <a:xfrm>
                <a:off x="-3314820" y="3391746"/>
                <a:ext cx="1381246" cy="272279"/>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50" name="Rechthoek 49">
                <a:extLst>
                  <a:ext uri="{FF2B5EF4-FFF2-40B4-BE49-F238E27FC236}">
                    <a16:creationId xmlns:a16="http://schemas.microsoft.com/office/drawing/2014/main" id="{F540ED65-14B5-4053-A9E0-5A5EF5616913}"/>
                  </a:ext>
                </a:extLst>
              </p:cNvPr>
              <p:cNvSpPr/>
              <p:nvPr userDrawn="1"/>
            </p:nvSpPr>
            <p:spPr>
              <a:xfrm>
                <a:off x="-3304719" y="3412899"/>
                <a:ext cx="1361619"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51" name="Tekstvak 50">
                <a:extLst>
                  <a:ext uri="{FF2B5EF4-FFF2-40B4-BE49-F238E27FC236}">
                    <a16:creationId xmlns:a16="http://schemas.microsoft.com/office/drawing/2014/main" id="{4287CBC7-9B92-4535-868E-1C5E4FA96E54}"/>
                  </a:ext>
                </a:extLst>
              </p:cNvPr>
              <p:cNvSpPr txBox="1"/>
              <p:nvPr userDrawn="1"/>
            </p:nvSpPr>
            <p:spPr>
              <a:xfrm>
                <a:off x="-3069820" y="3472995"/>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Vormopvulling</a:t>
                </a:r>
              </a:p>
            </p:txBody>
          </p:sp>
          <p:sp>
            <p:nvSpPr>
              <p:cNvPr id="52" name="Vrije vorm: vorm 51">
                <a:extLst>
                  <a:ext uri="{FF2B5EF4-FFF2-40B4-BE49-F238E27FC236}">
                    <a16:creationId xmlns:a16="http://schemas.microsoft.com/office/drawing/2014/main" id="{218E6E95-5CCD-4A9D-844E-4389C9F4EAFE}"/>
                  </a:ext>
                </a:extLst>
              </p:cNvPr>
              <p:cNvSpPr/>
              <p:nvPr userDrawn="1"/>
            </p:nvSpPr>
            <p:spPr>
              <a:xfrm>
                <a:off x="-2241774" y="3543107"/>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grpSp>
            <p:nvGrpSpPr>
              <p:cNvPr id="53" name="Groep 52">
                <a:extLst>
                  <a:ext uri="{FF2B5EF4-FFF2-40B4-BE49-F238E27FC236}">
                    <a16:creationId xmlns:a16="http://schemas.microsoft.com/office/drawing/2014/main" id="{3CBA4B7A-10FF-4F61-9A07-A223FE781C5D}"/>
                  </a:ext>
                </a:extLst>
              </p:cNvPr>
              <p:cNvGrpSpPr/>
              <p:nvPr userDrawn="1"/>
            </p:nvGrpSpPr>
            <p:grpSpPr>
              <a:xfrm>
                <a:off x="-3243855" y="3446665"/>
                <a:ext cx="157453" cy="147831"/>
                <a:chOff x="-899320" y="3037554"/>
                <a:chExt cx="175977" cy="165227"/>
              </a:xfrm>
            </p:grpSpPr>
            <p:sp>
              <p:nvSpPr>
                <p:cNvPr id="55" name="Vrije vorm: vorm 54">
                  <a:extLst>
                    <a:ext uri="{FF2B5EF4-FFF2-40B4-BE49-F238E27FC236}">
                      <a16:creationId xmlns:a16="http://schemas.microsoft.com/office/drawing/2014/main" id="{6038316C-8C2C-4ACC-BFCB-FEEB0EA23A3A}"/>
                    </a:ext>
                  </a:extLst>
                </p:cNvPr>
                <p:cNvSpPr/>
                <p:nvPr userDrawn="1"/>
              </p:nvSpPr>
              <p:spPr>
                <a:xfrm>
                  <a:off x="-804124" y="3081338"/>
                  <a:ext cx="80781" cy="121443"/>
                </a:xfrm>
                <a:custGeom>
                  <a:avLst/>
                  <a:gdLst>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61912"/>
                    <a:gd name="connsiteY0" fmla="*/ 4763 h 76200"/>
                    <a:gd name="connsiteX1" fmla="*/ 4762 w 61912"/>
                    <a:gd name="connsiteY1" fmla="*/ 76200 h 76200"/>
                    <a:gd name="connsiteX2" fmla="*/ 61912 w 61912"/>
                    <a:gd name="connsiteY2" fmla="*/ 0 h 76200"/>
                    <a:gd name="connsiteX3" fmla="*/ 0 w 61912"/>
                    <a:gd name="connsiteY3" fmla="*/ 4763 h 76200"/>
                    <a:gd name="connsiteX0" fmla="*/ 0 w 61912"/>
                    <a:gd name="connsiteY0" fmla="*/ 50015 h 121452"/>
                    <a:gd name="connsiteX1" fmla="*/ 4762 w 61912"/>
                    <a:gd name="connsiteY1" fmla="*/ 121452 h 121452"/>
                    <a:gd name="connsiteX2" fmla="*/ 61912 w 61912"/>
                    <a:gd name="connsiteY2" fmla="*/ 45252 h 121452"/>
                    <a:gd name="connsiteX3" fmla="*/ 7143 w 61912"/>
                    <a:gd name="connsiteY3" fmla="*/ 9 h 121452"/>
                    <a:gd name="connsiteX4" fmla="*/ 0 w 61912"/>
                    <a:gd name="connsiteY4" fmla="*/ 50015 h 121452"/>
                    <a:gd name="connsiteX0" fmla="*/ 30217 w 92129"/>
                    <a:gd name="connsiteY0" fmla="*/ 50015 h 121452"/>
                    <a:gd name="connsiteX1" fmla="*/ 34979 w 92129"/>
                    <a:gd name="connsiteY1" fmla="*/ 121452 h 121452"/>
                    <a:gd name="connsiteX2" fmla="*/ 92129 w 92129"/>
                    <a:gd name="connsiteY2" fmla="*/ 45252 h 121452"/>
                    <a:gd name="connsiteX3" fmla="*/ 37360 w 92129"/>
                    <a:gd name="connsiteY3" fmla="*/ 9 h 121452"/>
                    <a:gd name="connsiteX4" fmla="*/ 30217 w 92129"/>
                    <a:gd name="connsiteY4" fmla="*/ 50015 h 121452"/>
                    <a:gd name="connsiteX0" fmla="*/ 30217 w 92129"/>
                    <a:gd name="connsiteY0" fmla="*/ 50006 h 121443"/>
                    <a:gd name="connsiteX1" fmla="*/ 34979 w 92129"/>
                    <a:gd name="connsiteY1" fmla="*/ 121443 h 121443"/>
                    <a:gd name="connsiteX2" fmla="*/ 92129 w 92129"/>
                    <a:gd name="connsiteY2" fmla="*/ 45243 h 121443"/>
                    <a:gd name="connsiteX3" fmla="*/ 37360 w 92129"/>
                    <a:gd name="connsiteY3" fmla="*/ 0 h 121443"/>
                    <a:gd name="connsiteX4" fmla="*/ 30217 w 92129"/>
                    <a:gd name="connsiteY4" fmla="*/ 50006 h 121443"/>
                    <a:gd name="connsiteX0" fmla="*/ 30217 w 92490"/>
                    <a:gd name="connsiteY0" fmla="*/ 50006 h 121443"/>
                    <a:gd name="connsiteX1" fmla="*/ 34979 w 92490"/>
                    <a:gd name="connsiteY1" fmla="*/ 121443 h 121443"/>
                    <a:gd name="connsiteX2" fmla="*/ 92129 w 92490"/>
                    <a:gd name="connsiteY2" fmla="*/ 45243 h 121443"/>
                    <a:gd name="connsiteX3" fmla="*/ 37360 w 92490"/>
                    <a:gd name="connsiteY3" fmla="*/ 0 h 121443"/>
                    <a:gd name="connsiteX4" fmla="*/ 30217 w 92490"/>
                    <a:gd name="connsiteY4" fmla="*/ 50006 h 121443"/>
                    <a:gd name="connsiteX0" fmla="*/ 30217 w 80781"/>
                    <a:gd name="connsiteY0" fmla="*/ 50006 h 121443"/>
                    <a:gd name="connsiteX1" fmla="*/ 34979 w 80781"/>
                    <a:gd name="connsiteY1" fmla="*/ 121443 h 121443"/>
                    <a:gd name="connsiteX2" fmla="*/ 80222 w 80781"/>
                    <a:gd name="connsiteY2" fmla="*/ 52387 h 121443"/>
                    <a:gd name="connsiteX3" fmla="*/ 37360 w 80781"/>
                    <a:gd name="connsiteY3" fmla="*/ 0 h 121443"/>
                    <a:gd name="connsiteX4" fmla="*/ 30217 w 80781"/>
                    <a:gd name="connsiteY4" fmla="*/ 50006 h 12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81" h="121443">
                      <a:moveTo>
                        <a:pt x="30217" y="50006"/>
                      </a:moveTo>
                      <a:lnTo>
                        <a:pt x="34979" y="121443"/>
                      </a:lnTo>
                      <a:lnTo>
                        <a:pt x="80222" y="52387"/>
                      </a:lnTo>
                      <a:cubicBezTo>
                        <a:pt x="84191" y="29368"/>
                        <a:pt x="66729" y="1588"/>
                        <a:pt x="37360" y="0"/>
                      </a:cubicBezTo>
                      <a:cubicBezTo>
                        <a:pt x="-43602" y="21431"/>
                        <a:pt x="32598" y="33337"/>
                        <a:pt x="30217" y="50006"/>
                      </a:cubicBezTo>
                      <a:close/>
                    </a:path>
                  </a:pathLst>
                </a:custGeom>
                <a:solidFill>
                  <a:srgbClr val="366FA8"/>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900" b="1" i="0" u="none" strike="noStrike" kern="0" cap="none" spc="0" normalizeH="0" baseline="0" noProof="0">
                    <a:ln>
                      <a:noFill/>
                    </a:ln>
                    <a:solidFill>
                      <a:prstClr val="black"/>
                    </a:solidFill>
                    <a:effectLst/>
                    <a:uLnTx/>
                    <a:uFillTx/>
                    <a:latin typeface="Segoe UI Light"/>
                    <a:ea typeface="+mn-ea"/>
                    <a:cs typeface="+mn-cs"/>
                  </a:endParaRPr>
                </a:p>
              </p:txBody>
            </p:sp>
            <p:sp>
              <p:nvSpPr>
                <p:cNvPr id="56" name="Rechthoek: afgeronde hoeken 55">
                  <a:extLst>
                    <a:ext uri="{FF2B5EF4-FFF2-40B4-BE49-F238E27FC236}">
                      <a16:creationId xmlns:a16="http://schemas.microsoft.com/office/drawing/2014/main" id="{A93FFB67-72B8-4376-B92D-E667025518D0}"/>
                    </a:ext>
                  </a:extLst>
                </p:cNvPr>
                <p:cNvSpPr/>
                <p:nvPr userDrawn="1"/>
              </p:nvSpPr>
              <p:spPr>
                <a:xfrm rot="2903873">
                  <a:off x="-887744" y="3085651"/>
                  <a:ext cx="99751" cy="122903"/>
                </a:xfrm>
                <a:prstGeom prst="roundRect">
                  <a:avLst>
                    <a:gd name="adj" fmla="val 2911"/>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nl-NL" sz="7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7" name="Vrije vorm: vorm 56">
                  <a:extLst>
                    <a:ext uri="{FF2B5EF4-FFF2-40B4-BE49-F238E27FC236}">
                      <a16:creationId xmlns:a16="http://schemas.microsoft.com/office/drawing/2014/main" id="{BF32116E-8994-4E2B-8CDB-08AEEAB85572}"/>
                    </a:ext>
                  </a:extLst>
                </p:cNvPr>
                <p:cNvSpPr/>
                <p:nvPr userDrawn="1"/>
              </p:nvSpPr>
              <p:spPr>
                <a:xfrm>
                  <a:off x="-894646" y="3037554"/>
                  <a:ext cx="64753" cy="85767"/>
                </a:xfrm>
                <a:custGeom>
                  <a:avLst/>
                  <a:gdLst>
                    <a:gd name="connsiteX0" fmla="*/ 0 w 52388"/>
                    <a:gd name="connsiteY0" fmla="*/ 76203 h 76203"/>
                    <a:gd name="connsiteX1" fmla="*/ 26194 w 52388"/>
                    <a:gd name="connsiteY1" fmla="*/ 3 h 76203"/>
                    <a:gd name="connsiteX2" fmla="*/ 52388 w 52388"/>
                    <a:gd name="connsiteY2" fmla="*/ 73822 h 76203"/>
                    <a:gd name="connsiteX0" fmla="*/ 0 w 52388"/>
                    <a:gd name="connsiteY0" fmla="*/ 76203 h 76203"/>
                    <a:gd name="connsiteX1" fmla="*/ 26194 w 52388"/>
                    <a:gd name="connsiteY1" fmla="*/ 3 h 76203"/>
                    <a:gd name="connsiteX2" fmla="*/ 52388 w 52388"/>
                    <a:gd name="connsiteY2" fmla="*/ 73822 h 76203"/>
                    <a:gd name="connsiteX0" fmla="*/ 0 w 46443"/>
                    <a:gd name="connsiteY0" fmla="*/ 78387 h 78387"/>
                    <a:gd name="connsiteX1" fmla="*/ 20249 w 46443"/>
                    <a:gd name="connsiteY1" fmla="*/ 11 h 78387"/>
                    <a:gd name="connsiteX2" fmla="*/ 46443 w 46443"/>
                    <a:gd name="connsiteY2" fmla="*/ 73830 h 78387"/>
                    <a:gd name="connsiteX0" fmla="*/ 135 w 46578"/>
                    <a:gd name="connsiteY0" fmla="*/ 78387 h 78387"/>
                    <a:gd name="connsiteX1" fmla="*/ 20384 w 46578"/>
                    <a:gd name="connsiteY1" fmla="*/ 11 h 78387"/>
                    <a:gd name="connsiteX2" fmla="*/ 46578 w 46578"/>
                    <a:gd name="connsiteY2" fmla="*/ 73830 h 78387"/>
                    <a:gd name="connsiteX0" fmla="*/ 295 w 46738"/>
                    <a:gd name="connsiteY0" fmla="*/ 78387 h 78387"/>
                    <a:gd name="connsiteX1" fmla="*/ 20544 w 46738"/>
                    <a:gd name="connsiteY1" fmla="*/ 11 h 78387"/>
                    <a:gd name="connsiteX2" fmla="*/ 46738 w 46738"/>
                    <a:gd name="connsiteY2" fmla="*/ 73830 h 78387"/>
                    <a:gd name="connsiteX0" fmla="*/ 127 w 39137"/>
                    <a:gd name="connsiteY0" fmla="*/ 78452 h 78452"/>
                    <a:gd name="connsiteX1" fmla="*/ 20376 w 39137"/>
                    <a:gd name="connsiteY1" fmla="*/ 76 h 78452"/>
                    <a:gd name="connsiteX2" fmla="*/ 39137 w 39137"/>
                    <a:gd name="connsiteY2" fmla="*/ 67366 h 78452"/>
                    <a:gd name="connsiteX0" fmla="*/ 127 w 39933"/>
                    <a:gd name="connsiteY0" fmla="*/ 78470 h 78470"/>
                    <a:gd name="connsiteX1" fmla="*/ 20376 w 39933"/>
                    <a:gd name="connsiteY1" fmla="*/ 94 h 78470"/>
                    <a:gd name="connsiteX2" fmla="*/ 39137 w 39933"/>
                    <a:gd name="connsiteY2" fmla="*/ 67384 h 78470"/>
                    <a:gd name="connsiteX0" fmla="*/ 219 w 40422"/>
                    <a:gd name="connsiteY0" fmla="*/ 78381 h 78381"/>
                    <a:gd name="connsiteX1" fmla="*/ 20468 w 40422"/>
                    <a:gd name="connsiteY1" fmla="*/ 5 h 78381"/>
                    <a:gd name="connsiteX2" fmla="*/ 39229 w 40422"/>
                    <a:gd name="connsiteY2" fmla="*/ 67295 h 78381"/>
                  </a:gdLst>
                  <a:ahLst/>
                  <a:cxnLst>
                    <a:cxn ang="0">
                      <a:pos x="connsiteX0" y="connsiteY0"/>
                    </a:cxn>
                    <a:cxn ang="0">
                      <a:pos x="connsiteX1" y="connsiteY1"/>
                    </a:cxn>
                    <a:cxn ang="0">
                      <a:pos x="connsiteX2" y="connsiteY2"/>
                    </a:cxn>
                  </a:cxnLst>
                  <a:rect l="l" t="t" r="r" b="b"/>
                  <a:pathLst>
                    <a:path w="40422" h="78381">
                      <a:moveTo>
                        <a:pt x="219" y="78381"/>
                      </a:moveTo>
                      <a:cubicBezTo>
                        <a:pt x="-1454" y="18717"/>
                        <a:pt x="6534" y="-324"/>
                        <a:pt x="20468" y="5"/>
                      </a:cubicBezTo>
                      <a:cubicBezTo>
                        <a:pt x="34402" y="334"/>
                        <a:pt x="43874" y="23658"/>
                        <a:pt x="39229" y="67295"/>
                      </a:cubicBezTo>
                    </a:path>
                  </a:pathLst>
                </a:custGeom>
                <a:no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nl-NL" sz="7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54" name="Gelijkbenige driehoek 53">
                <a:extLst>
                  <a:ext uri="{FF2B5EF4-FFF2-40B4-BE49-F238E27FC236}">
                    <a16:creationId xmlns:a16="http://schemas.microsoft.com/office/drawing/2014/main" id="{DF259953-FF8D-4CCC-8DA9-272E06EB8E4A}"/>
                  </a:ext>
                </a:extLst>
              </p:cNvPr>
              <p:cNvSpPr/>
              <p:nvPr userDrawn="1"/>
            </p:nvSpPr>
            <p:spPr>
              <a:xfrm rot="10800000">
                <a:off x="-2162266" y="3519194"/>
                <a:ext cx="94890" cy="50291"/>
              </a:xfrm>
              <a:prstGeom prst="triangle">
                <a:avLst/>
              </a:prstGeom>
              <a:solidFill>
                <a:sysClr val="windowText" lastClr="000000"/>
              </a:solidFill>
              <a:ln w="12700" cap="flat" cmpd="sng" algn="ctr">
                <a:no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grpSp>
        <p:sp>
          <p:nvSpPr>
            <p:cNvPr id="21" name="Ovaal 20">
              <a:extLst>
                <a:ext uri="{FF2B5EF4-FFF2-40B4-BE49-F238E27FC236}">
                  <a16:creationId xmlns:a16="http://schemas.microsoft.com/office/drawing/2014/main" id="{686686A5-24F0-4C3D-8914-C73D6652807E}"/>
                </a:ext>
              </a:extLst>
            </p:cNvPr>
            <p:cNvSpPr/>
            <p:nvPr userDrawn="1"/>
          </p:nvSpPr>
          <p:spPr>
            <a:xfrm>
              <a:off x="-3603587" y="391614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2" name="Rechthoek 21">
              <a:extLst>
                <a:ext uri="{FF2B5EF4-FFF2-40B4-BE49-F238E27FC236}">
                  <a16:creationId xmlns:a16="http://schemas.microsoft.com/office/drawing/2014/main" id="{3B5969B7-0E86-462A-AFB9-57FA7FDECE84}"/>
                </a:ext>
              </a:extLst>
            </p:cNvPr>
            <p:cNvSpPr/>
            <p:nvPr userDrawn="1"/>
          </p:nvSpPr>
          <p:spPr>
            <a:xfrm>
              <a:off x="-3319415" y="391614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één van de themakleuren uit het ingestelde kleurenpallet.</a:t>
              </a:r>
            </a:p>
          </p:txBody>
        </p:sp>
        <p:grpSp>
          <p:nvGrpSpPr>
            <p:cNvPr id="23" name="Groep 22">
              <a:extLst>
                <a:ext uri="{FF2B5EF4-FFF2-40B4-BE49-F238E27FC236}">
                  <a16:creationId xmlns:a16="http://schemas.microsoft.com/office/drawing/2014/main" id="{915C0D41-0BB4-452E-BC58-EBFA2CC62F0C}"/>
                </a:ext>
              </a:extLst>
            </p:cNvPr>
            <p:cNvGrpSpPr/>
            <p:nvPr userDrawn="1"/>
          </p:nvGrpSpPr>
          <p:grpSpPr>
            <a:xfrm>
              <a:off x="-3333646" y="4635104"/>
              <a:ext cx="2012897" cy="490702"/>
              <a:chOff x="12731803" y="3562552"/>
              <a:chExt cx="2012897" cy="490702"/>
            </a:xfrm>
          </p:grpSpPr>
          <p:sp>
            <p:nvSpPr>
              <p:cNvPr id="34" name="Rechthoek 33">
                <a:extLst>
                  <a:ext uri="{FF2B5EF4-FFF2-40B4-BE49-F238E27FC236}">
                    <a16:creationId xmlns:a16="http://schemas.microsoft.com/office/drawing/2014/main" id="{6215943D-E55D-4515-962C-B3D6D1343214}"/>
                  </a:ext>
                </a:extLst>
              </p:cNvPr>
              <p:cNvSpPr/>
              <p:nvPr userDrawn="1"/>
            </p:nvSpPr>
            <p:spPr>
              <a:xfrm>
                <a:off x="12747554" y="3562552"/>
                <a:ext cx="1997146" cy="490702"/>
              </a:xfrm>
              <a:prstGeom prst="rect">
                <a:avLst/>
              </a:prstGeom>
              <a:solidFill>
                <a:sysClr val="window" lastClr="FFFFFF"/>
              </a:solidFill>
              <a:ln w="12700" cap="flat" cmpd="sng" algn="ctr">
                <a:solidFill>
                  <a:srgbClr val="D1D1D1"/>
                </a:solidFill>
                <a:prstDash val="solid"/>
                <a:miter lim="800000"/>
              </a:ln>
              <a:effectLst/>
            </p:spPr>
            <p:txBody>
              <a:bodyPr rot="0" spcFirstLastPara="0"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nl-NL" sz="6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5" name="Rechthoek 34">
                <a:extLst>
                  <a:ext uri="{FF2B5EF4-FFF2-40B4-BE49-F238E27FC236}">
                    <a16:creationId xmlns:a16="http://schemas.microsoft.com/office/drawing/2014/main" id="{B19015CD-9E3E-45AA-9EDE-5C59E873F79B}"/>
                  </a:ext>
                </a:extLst>
              </p:cNvPr>
              <p:cNvSpPr/>
              <p:nvPr userDrawn="1"/>
            </p:nvSpPr>
            <p:spPr>
              <a:xfrm>
                <a:off x="12766168" y="3578469"/>
                <a:ext cx="1965344" cy="254977"/>
              </a:xfrm>
              <a:prstGeom prst="rect">
                <a:avLst/>
              </a:prstGeom>
              <a:solidFill>
                <a:srgbClr val="EBEBEB"/>
              </a:solidFill>
              <a:ln w="12700" cap="flat" cmpd="sng" algn="ctr">
                <a:no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36" name="Tekstvak 35">
                <a:extLst>
                  <a:ext uri="{FF2B5EF4-FFF2-40B4-BE49-F238E27FC236}">
                    <a16:creationId xmlns:a16="http://schemas.microsoft.com/office/drawing/2014/main" id="{54CCCA63-B73D-4E7A-AFB5-754963277322}"/>
                  </a:ext>
                </a:extLst>
              </p:cNvPr>
              <p:cNvSpPr txBox="1"/>
              <p:nvPr userDrawn="1"/>
            </p:nvSpPr>
            <p:spPr>
              <a:xfrm>
                <a:off x="12731803" y="3591461"/>
                <a:ext cx="1052979" cy="216982"/>
              </a:xfrm>
              <a:prstGeom prst="rect">
                <a:avLst/>
              </a:prstGeom>
              <a:noFill/>
            </p:spPr>
            <p:txBody>
              <a:bodyPr wrap="square" rtlCol="0">
                <a:spAutoFit/>
              </a:bodyPr>
              <a:lstStyle/>
              <a:p>
                <a:pPr marL="0" marR="0" lvl="0" indent="0" algn="l" defTabSz="1217512" rtl="0" eaLnBrk="1" fontAlgn="auto" latinLnBrk="0" hangingPunct="1">
                  <a:lnSpc>
                    <a:spcPct val="90000"/>
                  </a:lnSpc>
                  <a:spcBef>
                    <a:spcPts val="600"/>
                  </a:spcBef>
                  <a:spcAft>
                    <a:spcPts val="600"/>
                  </a:spcAft>
                  <a:buClrTx/>
                  <a:buSzTx/>
                  <a:buFontTx/>
                  <a:buNone/>
                  <a:tabLst/>
                  <a:defRPr/>
                </a:pPr>
                <a:r>
                  <a:rPr lang="nl-NL" sz="900" b="1" kern="1200" noProof="0">
                    <a:solidFill>
                      <a:srgbClr val="211F26"/>
                    </a:solidFill>
                    <a:latin typeface="Calibri" panose="020F0502020204030204" pitchFamily="34" charset="0"/>
                    <a:ea typeface="+mn-ea"/>
                    <a:cs typeface="Calibri" panose="020F0502020204030204" pitchFamily="34" charset="0"/>
                  </a:rPr>
                  <a:t>Themakleuren</a:t>
                </a:r>
              </a:p>
            </p:txBody>
          </p:sp>
          <p:sp>
            <p:nvSpPr>
              <p:cNvPr id="37" name="Rechthoek 36">
                <a:extLst>
                  <a:ext uri="{FF2B5EF4-FFF2-40B4-BE49-F238E27FC236}">
                    <a16:creationId xmlns:a16="http://schemas.microsoft.com/office/drawing/2014/main" id="{8F6F60E9-89A1-4C9E-A7B4-6A92BDA7F090}"/>
                  </a:ext>
                </a:extLst>
              </p:cNvPr>
              <p:cNvSpPr/>
              <p:nvPr userDrawn="1"/>
            </p:nvSpPr>
            <p:spPr>
              <a:xfrm>
                <a:off x="12814699" y="3874304"/>
                <a:ext cx="136620" cy="136620"/>
              </a:xfrm>
              <a:prstGeom prst="rect">
                <a:avLst/>
              </a:prstGeom>
              <a:solidFill>
                <a:sysClr val="window" lastClr="FFFFFF"/>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38" name="Rechthoek 37">
                <a:extLst>
                  <a:ext uri="{FF2B5EF4-FFF2-40B4-BE49-F238E27FC236}">
                    <a16:creationId xmlns:a16="http://schemas.microsoft.com/office/drawing/2014/main" id="{5569D517-B41D-45B0-B630-0E2D2669600D}"/>
                  </a:ext>
                </a:extLst>
              </p:cNvPr>
              <p:cNvSpPr/>
              <p:nvPr userDrawn="1"/>
            </p:nvSpPr>
            <p:spPr>
              <a:xfrm>
                <a:off x="13007154" y="3870040"/>
                <a:ext cx="136620" cy="136620"/>
              </a:xfrm>
              <a:prstGeom prst="rect">
                <a:avLst/>
              </a:prstGeom>
              <a:solidFill>
                <a:sysClr val="windowText" lastClr="000000"/>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39" name="Rechthoek 38">
                <a:extLst>
                  <a:ext uri="{FF2B5EF4-FFF2-40B4-BE49-F238E27FC236}">
                    <a16:creationId xmlns:a16="http://schemas.microsoft.com/office/drawing/2014/main" id="{EC9695FA-D93D-42DB-BC43-CC56C9F2C08B}"/>
                  </a:ext>
                </a:extLst>
              </p:cNvPr>
              <p:cNvSpPr/>
              <p:nvPr userDrawn="1"/>
            </p:nvSpPr>
            <p:spPr>
              <a:xfrm>
                <a:off x="13199609" y="3870040"/>
                <a:ext cx="136620" cy="136620"/>
              </a:xfrm>
              <a:prstGeom prst="rect">
                <a:avLst/>
              </a:prstGeom>
              <a:solidFill>
                <a:schemeClr val="bg2"/>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40" name="Rechthoek 39">
                <a:extLst>
                  <a:ext uri="{FF2B5EF4-FFF2-40B4-BE49-F238E27FC236}">
                    <a16:creationId xmlns:a16="http://schemas.microsoft.com/office/drawing/2014/main" id="{267E6E45-1DE8-4A82-A01D-71EE075E81B2}"/>
                  </a:ext>
                </a:extLst>
              </p:cNvPr>
              <p:cNvSpPr/>
              <p:nvPr userDrawn="1"/>
            </p:nvSpPr>
            <p:spPr>
              <a:xfrm>
                <a:off x="13392064" y="3870040"/>
                <a:ext cx="136620" cy="136620"/>
              </a:xfrm>
              <a:prstGeom prst="rect">
                <a:avLst/>
              </a:prstGeom>
              <a:solidFill>
                <a:schemeClr val="tx2"/>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41" name="Rechthoek 40">
                <a:extLst>
                  <a:ext uri="{FF2B5EF4-FFF2-40B4-BE49-F238E27FC236}">
                    <a16:creationId xmlns:a16="http://schemas.microsoft.com/office/drawing/2014/main" id="{E9B34414-67B6-4794-B404-CC876541EC9A}"/>
                  </a:ext>
                </a:extLst>
              </p:cNvPr>
              <p:cNvSpPr/>
              <p:nvPr userDrawn="1"/>
            </p:nvSpPr>
            <p:spPr>
              <a:xfrm>
                <a:off x="13776974" y="3870040"/>
                <a:ext cx="136620" cy="136620"/>
              </a:xfrm>
              <a:prstGeom prst="rect">
                <a:avLst/>
              </a:prstGeom>
              <a:solidFill>
                <a:schemeClr val="accent2"/>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42" name="Rechthoek 41">
                <a:extLst>
                  <a:ext uri="{FF2B5EF4-FFF2-40B4-BE49-F238E27FC236}">
                    <a16:creationId xmlns:a16="http://schemas.microsoft.com/office/drawing/2014/main" id="{F944EA9F-298F-4834-A214-F1F3BCA91C81}"/>
                  </a:ext>
                </a:extLst>
              </p:cNvPr>
              <p:cNvSpPr/>
              <p:nvPr userDrawn="1"/>
            </p:nvSpPr>
            <p:spPr>
              <a:xfrm>
                <a:off x="13969429" y="3870040"/>
                <a:ext cx="136620" cy="136620"/>
              </a:xfrm>
              <a:prstGeom prst="rect">
                <a:avLst/>
              </a:prstGeom>
              <a:solidFill>
                <a:schemeClr val="accent3"/>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43" name="Rechthoek 42">
                <a:extLst>
                  <a:ext uri="{FF2B5EF4-FFF2-40B4-BE49-F238E27FC236}">
                    <a16:creationId xmlns:a16="http://schemas.microsoft.com/office/drawing/2014/main" id="{BA89E253-7689-48F8-9DBA-2412BD589F17}"/>
                  </a:ext>
                </a:extLst>
              </p:cNvPr>
              <p:cNvSpPr/>
              <p:nvPr userDrawn="1"/>
            </p:nvSpPr>
            <p:spPr>
              <a:xfrm>
                <a:off x="14161884" y="3870040"/>
                <a:ext cx="136620" cy="136620"/>
              </a:xfrm>
              <a:prstGeom prst="rect">
                <a:avLst/>
              </a:prstGeom>
              <a:solidFill>
                <a:schemeClr val="accent4"/>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44" name="Rechthoek 43">
                <a:extLst>
                  <a:ext uri="{FF2B5EF4-FFF2-40B4-BE49-F238E27FC236}">
                    <a16:creationId xmlns:a16="http://schemas.microsoft.com/office/drawing/2014/main" id="{1EFF309B-1ED0-4480-A136-84D9EC5E82FD}"/>
                  </a:ext>
                </a:extLst>
              </p:cNvPr>
              <p:cNvSpPr/>
              <p:nvPr userDrawn="1"/>
            </p:nvSpPr>
            <p:spPr>
              <a:xfrm>
                <a:off x="14354339" y="3870040"/>
                <a:ext cx="136620" cy="136620"/>
              </a:xfrm>
              <a:prstGeom prst="rect">
                <a:avLst/>
              </a:prstGeom>
              <a:solidFill>
                <a:schemeClr val="accent5"/>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45" name="Rechthoek 44">
                <a:extLst>
                  <a:ext uri="{FF2B5EF4-FFF2-40B4-BE49-F238E27FC236}">
                    <a16:creationId xmlns:a16="http://schemas.microsoft.com/office/drawing/2014/main" id="{7FF7DF72-0315-4679-904D-1A33C6955E77}"/>
                  </a:ext>
                </a:extLst>
              </p:cNvPr>
              <p:cNvSpPr/>
              <p:nvPr userDrawn="1"/>
            </p:nvSpPr>
            <p:spPr>
              <a:xfrm>
                <a:off x="14546797" y="3870040"/>
                <a:ext cx="136620" cy="136620"/>
              </a:xfrm>
              <a:prstGeom prst="rect">
                <a:avLst/>
              </a:prstGeom>
              <a:solidFill>
                <a:schemeClr val="accent6"/>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grpSp>
            <p:nvGrpSpPr>
              <p:cNvPr id="46" name="Groep 45">
                <a:extLst>
                  <a:ext uri="{FF2B5EF4-FFF2-40B4-BE49-F238E27FC236}">
                    <a16:creationId xmlns:a16="http://schemas.microsoft.com/office/drawing/2014/main" id="{C49D1A96-687D-4D22-A1F1-11F8D641A7D2}"/>
                  </a:ext>
                </a:extLst>
              </p:cNvPr>
              <p:cNvGrpSpPr/>
              <p:nvPr userDrawn="1"/>
            </p:nvGrpSpPr>
            <p:grpSpPr>
              <a:xfrm>
                <a:off x="13580316" y="3865836"/>
                <a:ext cx="151508" cy="147961"/>
                <a:chOff x="13580316" y="3865836"/>
                <a:chExt cx="151508" cy="147961"/>
              </a:xfrm>
            </p:grpSpPr>
            <p:sp>
              <p:nvSpPr>
                <p:cNvPr id="47" name="Rechthoek 46">
                  <a:extLst>
                    <a:ext uri="{FF2B5EF4-FFF2-40B4-BE49-F238E27FC236}">
                      <a16:creationId xmlns:a16="http://schemas.microsoft.com/office/drawing/2014/main" id="{1F02F885-DC5E-4717-BA9E-5CB642481D3E}"/>
                    </a:ext>
                  </a:extLst>
                </p:cNvPr>
                <p:cNvSpPr/>
                <p:nvPr userDrawn="1"/>
              </p:nvSpPr>
              <p:spPr>
                <a:xfrm>
                  <a:off x="13584519" y="3870040"/>
                  <a:ext cx="136620" cy="136620"/>
                </a:xfrm>
                <a:prstGeom prst="rect">
                  <a:avLst/>
                </a:prstGeom>
                <a:solidFill>
                  <a:schemeClr val="accent1"/>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48" name="Rechthoek 47">
                  <a:extLst>
                    <a:ext uri="{FF2B5EF4-FFF2-40B4-BE49-F238E27FC236}">
                      <a16:creationId xmlns:a16="http://schemas.microsoft.com/office/drawing/2014/main" id="{7EAB1D7F-691E-451A-B759-6841BCEC9F9C}"/>
                    </a:ext>
                  </a:extLst>
                </p:cNvPr>
                <p:cNvSpPr/>
                <p:nvPr userDrawn="1"/>
              </p:nvSpPr>
              <p:spPr>
                <a:xfrm>
                  <a:off x="13580316" y="3865836"/>
                  <a:ext cx="151508" cy="147961"/>
                </a:xfrm>
                <a:prstGeom prst="rect">
                  <a:avLst/>
                </a:prstGeom>
                <a:noFill/>
                <a:ln w="12700" cap="flat" cmpd="sng" algn="ctr">
                  <a:solidFill>
                    <a:srgbClr val="F29132"/>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grpSp>
        </p:grpSp>
        <p:grpSp>
          <p:nvGrpSpPr>
            <p:cNvPr id="24" name="Groep 23">
              <a:extLst>
                <a:ext uri="{FF2B5EF4-FFF2-40B4-BE49-F238E27FC236}">
                  <a16:creationId xmlns:a16="http://schemas.microsoft.com/office/drawing/2014/main" id="{BE9A58B4-EF9B-42E2-9431-E5FAD1204F41}"/>
                </a:ext>
              </a:extLst>
            </p:cNvPr>
            <p:cNvGrpSpPr/>
            <p:nvPr userDrawn="1"/>
          </p:nvGrpSpPr>
          <p:grpSpPr>
            <a:xfrm>
              <a:off x="-3314820" y="4363463"/>
              <a:ext cx="1381246" cy="835929"/>
              <a:chOff x="-3314820" y="3391746"/>
              <a:chExt cx="1381246" cy="835929"/>
            </a:xfrm>
          </p:grpSpPr>
          <p:sp>
            <p:nvSpPr>
              <p:cNvPr id="25" name="Rechthoek 24">
                <a:extLst>
                  <a:ext uri="{FF2B5EF4-FFF2-40B4-BE49-F238E27FC236}">
                    <a16:creationId xmlns:a16="http://schemas.microsoft.com/office/drawing/2014/main" id="{F87D1A8A-E1AD-4727-8155-B709E4D54643}"/>
                  </a:ext>
                </a:extLst>
              </p:cNvPr>
              <p:cNvSpPr/>
              <p:nvPr userDrawn="1"/>
            </p:nvSpPr>
            <p:spPr>
              <a:xfrm>
                <a:off x="-3314820" y="3391746"/>
                <a:ext cx="1381246" cy="272279"/>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26" name="Rechthoek 25">
                <a:extLst>
                  <a:ext uri="{FF2B5EF4-FFF2-40B4-BE49-F238E27FC236}">
                    <a16:creationId xmlns:a16="http://schemas.microsoft.com/office/drawing/2014/main" id="{D6EC5725-FBF7-4C7A-A7B1-0AC77B180AF0}"/>
                  </a:ext>
                </a:extLst>
              </p:cNvPr>
              <p:cNvSpPr/>
              <p:nvPr userDrawn="1"/>
            </p:nvSpPr>
            <p:spPr>
              <a:xfrm>
                <a:off x="-3304719" y="3412899"/>
                <a:ext cx="1361619"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27" name="Tekstvak 26">
                <a:extLst>
                  <a:ext uri="{FF2B5EF4-FFF2-40B4-BE49-F238E27FC236}">
                    <a16:creationId xmlns:a16="http://schemas.microsoft.com/office/drawing/2014/main" id="{68B803D3-600F-44D1-97AA-5F3AFCA848BE}"/>
                  </a:ext>
                </a:extLst>
              </p:cNvPr>
              <p:cNvSpPr txBox="1"/>
              <p:nvPr userDrawn="1"/>
            </p:nvSpPr>
            <p:spPr>
              <a:xfrm>
                <a:off x="-3069820" y="3472995"/>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Vormopvulling</a:t>
                </a:r>
              </a:p>
            </p:txBody>
          </p:sp>
          <p:sp>
            <p:nvSpPr>
              <p:cNvPr id="28" name="Vrije vorm: vorm 27">
                <a:extLst>
                  <a:ext uri="{FF2B5EF4-FFF2-40B4-BE49-F238E27FC236}">
                    <a16:creationId xmlns:a16="http://schemas.microsoft.com/office/drawing/2014/main" id="{77F58AD9-7C7E-4B97-92B2-73F489619C3C}"/>
                  </a:ext>
                </a:extLst>
              </p:cNvPr>
              <p:cNvSpPr/>
              <p:nvPr userDrawn="1"/>
            </p:nvSpPr>
            <p:spPr>
              <a:xfrm>
                <a:off x="-2404225" y="4047675"/>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grpSp>
            <p:nvGrpSpPr>
              <p:cNvPr id="29" name="Groep 28">
                <a:extLst>
                  <a:ext uri="{FF2B5EF4-FFF2-40B4-BE49-F238E27FC236}">
                    <a16:creationId xmlns:a16="http://schemas.microsoft.com/office/drawing/2014/main" id="{23FDF34E-33C7-4BD2-AA27-6B03DE7FF385}"/>
                  </a:ext>
                </a:extLst>
              </p:cNvPr>
              <p:cNvGrpSpPr/>
              <p:nvPr userDrawn="1"/>
            </p:nvGrpSpPr>
            <p:grpSpPr>
              <a:xfrm>
                <a:off x="-3243855" y="3446665"/>
                <a:ext cx="157453" cy="147831"/>
                <a:chOff x="-899320" y="3037554"/>
                <a:chExt cx="175977" cy="165227"/>
              </a:xfrm>
            </p:grpSpPr>
            <p:sp>
              <p:nvSpPr>
                <p:cNvPr id="31" name="Vrije vorm: vorm 30">
                  <a:extLst>
                    <a:ext uri="{FF2B5EF4-FFF2-40B4-BE49-F238E27FC236}">
                      <a16:creationId xmlns:a16="http://schemas.microsoft.com/office/drawing/2014/main" id="{A559BA39-DF24-431E-A226-6B606698BC3C}"/>
                    </a:ext>
                  </a:extLst>
                </p:cNvPr>
                <p:cNvSpPr/>
                <p:nvPr userDrawn="1"/>
              </p:nvSpPr>
              <p:spPr>
                <a:xfrm>
                  <a:off x="-804124" y="3081338"/>
                  <a:ext cx="80781" cy="121443"/>
                </a:xfrm>
                <a:custGeom>
                  <a:avLst/>
                  <a:gdLst>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61912"/>
                    <a:gd name="connsiteY0" fmla="*/ 4763 h 76200"/>
                    <a:gd name="connsiteX1" fmla="*/ 4762 w 61912"/>
                    <a:gd name="connsiteY1" fmla="*/ 76200 h 76200"/>
                    <a:gd name="connsiteX2" fmla="*/ 61912 w 61912"/>
                    <a:gd name="connsiteY2" fmla="*/ 0 h 76200"/>
                    <a:gd name="connsiteX3" fmla="*/ 0 w 61912"/>
                    <a:gd name="connsiteY3" fmla="*/ 4763 h 76200"/>
                    <a:gd name="connsiteX0" fmla="*/ 0 w 61912"/>
                    <a:gd name="connsiteY0" fmla="*/ 50015 h 121452"/>
                    <a:gd name="connsiteX1" fmla="*/ 4762 w 61912"/>
                    <a:gd name="connsiteY1" fmla="*/ 121452 h 121452"/>
                    <a:gd name="connsiteX2" fmla="*/ 61912 w 61912"/>
                    <a:gd name="connsiteY2" fmla="*/ 45252 h 121452"/>
                    <a:gd name="connsiteX3" fmla="*/ 7143 w 61912"/>
                    <a:gd name="connsiteY3" fmla="*/ 9 h 121452"/>
                    <a:gd name="connsiteX4" fmla="*/ 0 w 61912"/>
                    <a:gd name="connsiteY4" fmla="*/ 50015 h 121452"/>
                    <a:gd name="connsiteX0" fmla="*/ 30217 w 92129"/>
                    <a:gd name="connsiteY0" fmla="*/ 50015 h 121452"/>
                    <a:gd name="connsiteX1" fmla="*/ 34979 w 92129"/>
                    <a:gd name="connsiteY1" fmla="*/ 121452 h 121452"/>
                    <a:gd name="connsiteX2" fmla="*/ 92129 w 92129"/>
                    <a:gd name="connsiteY2" fmla="*/ 45252 h 121452"/>
                    <a:gd name="connsiteX3" fmla="*/ 37360 w 92129"/>
                    <a:gd name="connsiteY3" fmla="*/ 9 h 121452"/>
                    <a:gd name="connsiteX4" fmla="*/ 30217 w 92129"/>
                    <a:gd name="connsiteY4" fmla="*/ 50015 h 121452"/>
                    <a:gd name="connsiteX0" fmla="*/ 30217 w 92129"/>
                    <a:gd name="connsiteY0" fmla="*/ 50006 h 121443"/>
                    <a:gd name="connsiteX1" fmla="*/ 34979 w 92129"/>
                    <a:gd name="connsiteY1" fmla="*/ 121443 h 121443"/>
                    <a:gd name="connsiteX2" fmla="*/ 92129 w 92129"/>
                    <a:gd name="connsiteY2" fmla="*/ 45243 h 121443"/>
                    <a:gd name="connsiteX3" fmla="*/ 37360 w 92129"/>
                    <a:gd name="connsiteY3" fmla="*/ 0 h 121443"/>
                    <a:gd name="connsiteX4" fmla="*/ 30217 w 92129"/>
                    <a:gd name="connsiteY4" fmla="*/ 50006 h 121443"/>
                    <a:gd name="connsiteX0" fmla="*/ 30217 w 92490"/>
                    <a:gd name="connsiteY0" fmla="*/ 50006 h 121443"/>
                    <a:gd name="connsiteX1" fmla="*/ 34979 w 92490"/>
                    <a:gd name="connsiteY1" fmla="*/ 121443 h 121443"/>
                    <a:gd name="connsiteX2" fmla="*/ 92129 w 92490"/>
                    <a:gd name="connsiteY2" fmla="*/ 45243 h 121443"/>
                    <a:gd name="connsiteX3" fmla="*/ 37360 w 92490"/>
                    <a:gd name="connsiteY3" fmla="*/ 0 h 121443"/>
                    <a:gd name="connsiteX4" fmla="*/ 30217 w 92490"/>
                    <a:gd name="connsiteY4" fmla="*/ 50006 h 121443"/>
                    <a:gd name="connsiteX0" fmla="*/ 30217 w 80781"/>
                    <a:gd name="connsiteY0" fmla="*/ 50006 h 121443"/>
                    <a:gd name="connsiteX1" fmla="*/ 34979 w 80781"/>
                    <a:gd name="connsiteY1" fmla="*/ 121443 h 121443"/>
                    <a:gd name="connsiteX2" fmla="*/ 80222 w 80781"/>
                    <a:gd name="connsiteY2" fmla="*/ 52387 h 121443"/>
                    <a:gd name="connsiteX3" fmla="*/ 37360 w 80781"/>
                    <a:gd name="connsiteY3" fmla="*/ 0 h 121443"/>
                    <a:gd name="connsiteX4" fmla="*/ 30217 w 80781"/>
                    <a:gd name="connsiteY4" fmla="*/ 50006 h 12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81" h="121443">
                      <a:moveTo>
                        <a:pt x="30217" y="50006"/>
                      </a:moveTo>
                      <a:lnTo>
                        <a:pt x="34979" y="121443"/>
                      </a:lnTo>
                      <a:lnTo>
                        <a:pt x="80222" y="52387"/>
                      </a:lnTo>
                      <a:cubicBezTo>
                        <a:pt x="84191" y="29368"/>
                        <a:pt x="66729" y="1588"/>
                        <a:pt x="37360" y="0"/>
                      </a:cubicBezTo>
                      <a:cubicBezTo>
                        <a:pt x="-43602" y="21431"/>
                        <a:pt x="32598" y="33337"/>
                        <a:pt x="30217" y="50006"/>
                      </a:cubicBezTo>
                      <a:close/>
                    </a:path>
                  </a:pathLst>
                </a:custGeom>
                <a:solidFill>
                  <a:srgbClr val="366FA8"/>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900" b="1" i="0" u="none" strike="noStrike" kern="0" cap="none" spc="0" normalizeH="0" baseline="0" noProof="0">
                    <a:ln>
                      <a:noFill/>
                    </a:ln>
                    <a:solidFill>
                      <a:prstClr val="black"/>
                    </a:solidFill>
                    <a:effectLst/>
                    <a:uLnTx/>
                    <a:uFillTx/>
                    <a:latin typeface="Segoe UI Light"/>
                    <a:ea typeface="+mn-ea"/>
                    <a:cs typeface="+mn-cs"/>
                  </a:endParaRPr>
                </a:p>
              </p:txBody>
            </p:sp>
            <p:sp>
              <p:nvSpPr>
                <p:cNvPr id="32" name="Rechthoek: afgeronde hoeken 31">
                  <a:extLst>
                    <a:ext uri="{FF2B5EF4-FFF2-40B4-BE49-F238E27FC236}">
                      <a16:creationId xmlns:a16="http://schemas.microsoft.com/office/drawing/2014/main" id="{201364EF-D5F9-4EEF-9785-E1B47E5AA65D}"/>
                    </a:ext>
                  </a:extLst>
                </p:cNvPr>
                <p:cNvSpPr/>
                <p:nvPr userDrawn="1"/>
              </p:nvSpPr>
              <p:spPr>
                <a:xfrm rot="2903873">
                  <a:off x="-887744" y="3085651"/>
                  <a:ext cx="99751" cy="122903"/>
                </a:xfrm>
                <a:prstGeom prst="roundRect">
                  <a:avLst>
                    <a:gd name="adj" fmla="val 2911"/>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nl-NL" sz="7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3" name="Vrije vorm: vorm 32">
                  <a:extLst>
                    <a:ext uri="{FF2B5EF4-FFF2-40B4-BE49-F238E27FC236}">
                      <a16:creationId xmlns:a16="http://schemas.microsoft.com/office/drawing/2014/main" id="{2FFB5F45-1924-461A-BCE2-DD178757707D}"/>
                    </a:ext>
                  </a:extLst>
                </p:cNvPr>
                <p:cNvSpPr/>
                <p:nvPr userDrawn="1"/>
              </p:nvSpPr>
              <p:spPr>
                <a:xfrm>
                  <a:off x="-894646" y="3037554"/>
                  <a:ext cx="64753" cy="85767"/>
                </a:xfrm>
                <a:custGeom>
                  <a:avLst/>
                  <a:gdLst>
                    <a:gd name="connsiteX0" fmla="*/ 0 w 52388"/>
                    <a:gd name="connsiteY0" fmla="*/ 76203 h 76203"/>
                    <a:gd name="connsiteX1" fmla="*/ 26194 w 52388"/>
                    <a:gd name="connsiteY1" fmla="*/ 3 h 76203"/>
                    <a:gd name="connsiteX2" fmla="*/ 52388 w 52388"/>
                    <a:gd name="connsiteY2" fmla="*/ 73822 h 76203"/>
                    <a:gd name="connsiteX0" fmla="*/ 0 w 52388"/>
                    <a:gd name="connsiteY0" fmla="*/ 76203 h 76203"/>
                    <a:gd name="connsiteX1" fmla="*/ 26194 w 52388"/>
                    <a:gd name="connsiteY1" fmla="*/ 3 h 76203"/>
                    <a:gd name="connsiteX2" fmla="*/ 52388 w 52388"/>
                    <a:gd name="connsiteY2" fmla="*/ 73822 h 76203"/>
                    <a:gd name="connsiteX0" fmla="*/ 0 w 46443"/>
                    <a:gd name="connsiteY0" fmla="*/ 78387 h 78387"/>
                    <a:gd name="connsiteX1" fmla="*/ 20249 w 46443"/>
                    <a:gd name="connsiteY1" fmla="*/ 11 h 78387"/>
                    <a:gd name="connsiteX2" fmla="*/ 46443 w 46443"/>
                    <a:gd name="connsiteY2" fmla="*/ 73830 h 78387"/>
                    <a:gd name="connsiteX0" fmla="*/ 135 w 46578"/>
                    <a:gd name="connsiteY0" fmla="*/ 78387 h 78387"/>
                    <a:gd name="connsiteX1" fmla="*/ 20384 w 46578"/>
                    <a:gd name="connsiteY1" fmla="*/ 11 h 78387"/>
                    <a:gd name="connsiteX2" fmla="*/ 46578 w 46578"/>
                    <a:gd name="connsiteY2" fmla="*/ 73830 h 78387"/>
                    <a:gd name="connsiteX0" fmla="*/ 295 w 46738"/>
                    <a:gd name="connsiteY0" fmla="*/ 78387 h 78387"/>
                    <a:gd name="connsiteX1" fmla="*/ 20544 w 46738"/>
                    <a:gd name="connsiteY1" fmla="*/ 11 h 78387"/>
                    <a:gd name="connsiteX2" fmla="*/ 46738 w 46738"/>
                    <a:gd name="connsiteY2" fmla="*/ 73830 h 78387"/>
                    <a:gd name="connsiteX0" fmla="*/ 127 w 39137"/>
                    <a:gd name="connsiteY0" fmla="*/ 78452 h 78452"/>
                    <a:gd name="connsiteX1" fmla="*/ 20376 w 39137"/>
                    <a:gd name="connsiteY1" fmla="*/ 76 h 78452"/>
                    <a:gd name="connsiteX2" fmla="*/ 39137 w 39137"/>
                    <a:gd name="connsiteY2" fmla="*/ 67366 h 78452"/>
                    <a:gd name="connsiteX0" fmla="*/ 127 w 39933"/>
                    <a:gd name="connsiteY0" fmla="*/ 78470 h 78470"/>
                    <a:gd name="connsiteX1" fmla="*/ 20376 w 39933"/>
                    <a:gd name="connsiteY1" fmla="*/ 94 h 78470"/>
                    <a:gd name="connsiteX2" fmla="*/ 39137 w 39933"/>
                    <a:gd name="connsiteY2" fmla="*/ 67384 h 78470"/>
                    <a:gd name="connsiteX0" fmla="*/ 219 w 40422"/>
                    <a:gd name="connsiteY0" fmla="*/ 78381 h 78381"/>
                    <a:gd name="connsiteX1" fmla="*/ 20468 w 40422"/>
                    <a:gd name="connsiteY1" fmla="*/ 5 h 78381"/>
                    <a:gd name="connsiteX2" fmla="*/ 39229 w 40422"/>
                    <a:gd name="connsiteY2" fmla="*/ 67295 h 78381"/>
                  </a:gdLst>
                  <a:ahLst/>
                  <a:cxnLst>
                    <a:cxn ang="0">
                      <a:pos x="connsiteX0" y="connsiteY0"/>
                    </a:cxn>
                    <a:cxn ang="0">
                      <a:pos x="connsiteX1" y="connsiteY1"/>
                    </a:cxn>
                    <a:cxn ang="0">
                      <a:pos x="connsiteX2" y="connsiteY2"/>
                    </a:cxn>
                  </a:cxnLst>
                  <a:rect l="l" t="t" r="r" b="b"/>
                  <a:pathLst>
                    <a:path w="40422" h="78381">
                      <a:moveTo>
                        <a:pt x="219" y="78381"/>
                      </a:moveTo>
                      <a:cubicBezTo>
                        <a:pt x="-1454" y="18717"/>
                        <a:pt x="6534" y="-324"/>
                        <a:pt x="20468" y="5"/>
                      </a:cubicBezTo>
                      <a:cubicBezTo>
                        <a:pt x="34402" y="334"/>
                        <a:pt x="43874" y="23658"/>
                        <a:pt x="39229" y="67295"/>
                      </a:cubicBezTo>
                    </a:path>
                  </a:pathLst>
                </a:custGeom>
                <a:no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nl-NL" sz="7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30" name="Gelijkbenige driehoek 29">
                <a:extLst>
                  <a:ext uri="{FF2B5EF4-FFF2-40B4-BE49-F238E27FC236}">
                    <a16:creationId xmlns:a16="http://schemas.microsoft.com/office/drawing/2014/main" id="{02B311B1-46FF-44F2-8C3A-65BE37DB1623}"/>
                  </a:ext>
                </a:extLst>
              </p:cNvPr>
              <p:cNvSpPr/>
              <p:nvPr userDrawn="1"/>
            </p:nvSpPr>
            <p:spPr>
              <a:xfrm rot="10800000">
                <a:off x="-2162266" y="3519194"/>
                <a:ext cx="94890" cy="50291"/>
              </a:xfrm>
              <a:prstGeom prst="triangle">
                <a:avLst/>
              </a:prstGeom>
              <a:solidFill>
                <a:sysClr val="windowText" lastClr="000000"/>
              </a:solidFill>
              <a:ln w="12700" cap="flat" cmpd="sng" algn="ctr">
                <a:no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grpSp>
      </p:grpSp>
      <p:sp>
        <p:nvSpPr>
          <p:cNvPr id="78" name="Tijdelijke aanduiding voor verticale tekst 2">
            <a:extLst>
              <a:ext uri="{FF2B5EF4-FFF2-40B4-BE49-F238E27FC236}">
                <a16:creationId xmlns:a16="http://schemas.microsoft.com/office/drawing/2014/main" id="{FF0619A7-9B37-4802-A68E-CF0A7680A5AA}"/>
              </a:ext>
            </a:extLst>
          </p:cNvPr>
          <p:cNvSpPr>
            <a:spLocks noGrp="1"/>
          </p:cNvSpPr>
          <p:nvPr>
            <p:ph type="body" orient="vert" idx="1" hasCustomPrompt="1"/>
          </p:nvPr>
        </p:nvSpPr>
        <p:spPr>
          <a:xfrm>
            <a:off x="807910" y="1837485"/>
            <a:ext cx="10372714" cy="2404998"/>
          </a:xfrm>
        </p:spPr>
        <p:txBody>
          <a:bodyPr vert="horz" lIns="0" tIns="0" rIns="0" bIns="0"/>
          <a:lstStyle>
            <a:lvl1pPr marL="0" indent="0">
              <a:buNone/>
              <a:defRPr>
                <a:solidFill>
                  <a:schemeClr val="bg1"/>
                </a:solidFill>
              </a:defRPr>
            </a:lvl1pPr>
            <a:lvl2pPr marL="260350" indent="0">
              <a:buNone/>
              <a:defRPr>
                <a:solidFill>
                  <a:schemeClr val="bg1"/>
                </a:solidFill>
              </a:defRPr>
            </a:lvl2pPr>
            <a:lvl3pPr>
              <a:defRPr>
                <a:solidFill>
                  <a:schemeClr val="bg1"/>
                </a:solidFill>
              </a:defRPr>
            </a:lvl3pPr>
            <a:lvl4pPr>
              <a:spcBef>
                <a:spcPts val="600"/>
              </a:spcBef>
              <a:spcAft>
                <a:spcPts val="300"/>
              </a:spcAft>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Whilst every care has been taken by </a:t>
            </a:r>
            <a:r>
              <a:rPr lang="en-US" err="1"/>
              <a:t>Xebia</a:t>
            </a:r>
            <a:r>
              <a:rPr lang="en-US"/>
              <a:t> to ensure that the information contained in this document is correct </a:t>
            </a:r>
            <a:br>
              <a:rPr lang="en-US"/>
            </a:br>
            <a:r>
              <a:rPr lang="en-US"/>
              <a:t>and complete, it is possible that this is not the case. </a:t>
            </a:r>
            <a:r>
              <a:rPr lang="en-US" err="1"/>
              <a:t>Xebia</a:t>
            </a:r>
            <a:r>
              <a:rPr lang="en-US"/>
              <a:t> provides the information "as is", without any warranty </a:t>
            </a:r>
            <a:br>
              <a:rPr lang="en-US"/>
            </a:br>
            <a:r>
              <a:rPr lang="en-US"/>
              <a:t>for its soundness, suitability for a different purpose or otherwise. </a:t>
            </a:r>
            <a:r>
              <a:rPr lang="en-US" err="1"/>
              <a:t>Xebia</a:t>
            </a:r>
            <a:r>
              <a:rPr lang="en-US"/>
              <a:t> is not liable for any damage which has </a:t>
            </a:r>
            <a:br>
              <a:rPr lang="en-US"/>
            </a:br>
            <a:r>
              <a:rPr lang="en-US"/>
              <a:t>occurred or may occur as a result of or in any respect related to the use of this information. </a:t>
            </a:r>
            <a:r>
              <a:rPr lang="en-US" err="1"/>
              <a:t>Xebia</a:t>
            </a:r>
            <a:r>
              <a:rPr lang="en-US"/>
              <a:t> may change </a:t>
            </a:r>
            <a:br>
              <a:rPr lang="en-US"/>
            </a:br>
            <a:r>
              <a:rPr lang="en-US"/>
              <a:t>or terminate this document at any time without further notice and shall not be responsible for any consequence(s) </a:t>
            </a:r>
            <a:br>
              <a:rPr lang="en-US"/>
            </a:br>
            <a:r>
              <a:rPr lang="en-US"/>
              <a:t>arising there from. Subject to this disclaimer, </a:t>
            </a:r>
            <a:r>
              <a:rPr lang="en-US" err="1"/>
              <a:t>Xebia</a:t>
            </a:r>
            <a:r>
              <a:rPr lang="en-US"/>
              <a:t> is not responsible for any contributions by </a:t>
            </a:r>
            <a:br>
              <a:rPr lang="en-US"/>
            </a:br>
            <a:r>
              <a:rPr lang="en-US"/>
              <a:t>third parties to this information.</a:t>
            </a:r>
          </a:p>
        </p:txBody>
      </p:sp>
      <p:sp>
        <p:nvSpPr>
          <p:cNvPr id="79" name="Tijdelijke aanduiding voor verticale tekst 2">
            <a:extLst>
              <a:ext uri="{FF2B5EF4-FFF2-40B4-BE49-F238E27FC236}">
                <a16:creationId xmlns:a16="http://schemas.microsoft.com/office/drawing/2014/main" id="{73CA7065-7B47-4E4F-89DE-80AB8DD43ABA}"/>
              </a:ext>
            </a:extLst>
          </p:cNvPr>
          <p:cNvSpPr>
            <a:spLocks noGrp="1"/>
          </p:cNvSpPr>
          <p:nvPr>
            <p:ph type="body" orient="vert" idx="10" hasCustomPrompt="1"/>
          </p:nvPr>
        </p:nvSpPr>
        <p:spPr>
          <a:xfrm>
            <a:off x="807909" y="4706796"/>
            <a:ext cx="10376419" cy="705318"/>
          </a:xfrm>
        </p:spPr>
        <p:txBody>
          <a:bodyPr vert="horz" lIns="0" tIns="0" rIns="0" bIns="0"/>
          <a:lstStyle>
            <a:lvl1pPr marL="0" indent="0">
              <a:buNone/>
              <a:defRPr sz="1200" b="1">
                <a:solidFill>
                  <a:schemeClr val="bg1"/>
                </a:solidFill>
              </a:defRPr>
            </a:lvl1pPr>
            <a:lvl2pPr marL="0" indent="0">
              <a:buFont typeface="Arial" panose="020B0604020202020204" pitchFamily="34" charset="0"/>
              <a:buNone/>
              <a:defRPr sz="1200">
                <a:solidFill>
                  <a:schemeClr val="bg1"/>
                </a:solidFill>
              </a:defRPr>
            </a:lvl2pPr>
            <a:lvl3pPr>
              <a:defRPr>
                <a:solidFill>
                  <a:schemeClr val="bg1"/>
                </a:solidFill>
              </a:defRPr>
            </a:lvl3pPr>
            <a:lvl4pPr>
              <a:spcBef>
                <a:spcPts val="600"/>
              </a:spcBef>
              <a:spcAft>
                <a:spcPts val="300"/>
              </a:spcAft>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Copyright Notice</a:t>
            </a:r>
          </a:p>
          <a:p>
            <a:pPr lvl="1"/>
            <a:r>
              <a:rPr lang="en-US"/>
              <a:t>Copyright © </a:t>
            </a:r>
            <a:r>
              <a:rPr lang="en-US" err="1"/>
              <a:t>Xebia</a:t>
            </a:r>
            <a:r>
              <a:rPr lang="en-US"/>
              <a:t> Nederland B.V., </a:t>
            </a:r>
            <a:r>
              <a:rPr lang="en-US" err="1"/>
              <a:t>Laapersveld</a:t>
            </a:r>
            <a:r>
              <a:rPr lang="en-US"/>
              <a:t> 27, 1213 VB, Hilversum, The Netherlands. All rights reserved. </a:t>
            </a:r>
            <a:br>
              <a:rPr lang="en-US"/>
            </a:br>
            <a:r>
              <a:rPr lang="en-US" err="1"/>
              <a:t>Xebia</a:t>
            </a:r>
            <a:r>
              <a:rPr lang="en-US"/>
              <a:t>® is a registered trademark of </a:t>
            </a:r>
            <a:r>
              <a:rPr lang="en-US" err="1"/>
              <a:t>Xebia</a:t>
            </a:r>
            <a:r>
              <a:rPr lang="en-US"/>
              <a:t> Holding B.V. internationally. All other company </a:t>
            </a:r>
            <a:br>
              <a:rPr lang="en-US"/>
            </a:br>
            <a:r>
              <a:rPr lang="en-US"/>
              <a:t>references may be trademarks and/or service marks of their respective owners.</a:t>
            </a:r>
          </a:p>
        </p:txBody>
      </p:sp>
      <p:pic>
        <p:nvPicPr>
          <p:cNvPr id="80" name="Xebia_Logo_Purple_RGB copy.pdf" descr="Xebia_Logo_Purple_RGB copy.pdf">
            <a:extLst>
              <a:ext uri="{FF2B5EF4-FFF2-40B4-BE49-F238E27FC236}">
                <a16:creationId xmlns:a16="http://schemas.microsoft.com/office/drawing/2014/main" id="{17E222AC-4E3A-4D80-A5D3-8D4FEAE91579}"/>
              </a:ext>
            </a:extLst>
          </p:cNvPr>
          <p:cNvPicPr>
            <a:picLocks noChangeAspect="1"/>
          </p:cNvPicPr>
          <p:nvPr userDrawn="1"/>
        </p:nvPicPr>
        <p:blipFill>
          <a:blip r:embed="rId2" cstate="email">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10085294" y="5991871"/>
            <a:ext cx="1488890" cy="524091"/>
          </a:xfrm>
          <a:prstGeom prst="rect">
            <a:avLst/>
          </a:prstGeom>
          <a:ln w="12700">
            <a:miter lim="400000"/>
          </a:ln>
        </p:spPr>
      </p:pic>
    </p:spTree>
    <p:extLst>
      <p:ext uri="{BB962C8B-B14F-4D97-AF65-F5344CB8AC3E}">
        <p14:creationId xmlns:p14="http://schemas.microsoft.com/office/powerpoint/2010/main" val="313814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pyright">
    <p:spTree>
      <p:nvGrpSpPr>
        <p:cNvPr id="1" name=""/>
        <p:cNvGrpSpPr/>
        <p:nvPr/>
      </p:nvGrpSpPr>
      <p:grpSpPr>
        <a:xfrm>
          <a:off x="0" y="0"/>
          <a:ext cx="0" cy="0"/>
          <a:chOff x="0" y="0"/>
          <a:chExt cx="0" cy="0"/>
        </a:xfrm>
      </p:grpSpPr>
      <p:sp>
        <p:nvSpPr>
          <p:cNvPr id="6" name="Graphic 31">
            <a:extLst>
              <a:ext uri="{FF2B5EF4-FFF2-40B4-BE49-F238E27FC236}">
                <a16:creationId xmlns:a16="http://schemas.microsoft.com/office/drawing/2014/main" id="{6F8C2140-0E3B-4526-AC26-07A2A3640BC3}"/>
              </a:ext>
            </a:extLst>
          </p:cNvPr>
          <p:cNvSpPr>
            <a:spLocks noChangeAspect="1"/>
          </p:cNvSpPr>
          <p:nvPr userDrawn="1"/>
        </p:nvSpPr>
        <p:spPr>
          <a:xfrm rot="5400000" flipH="1">
            <a:off x="2656213" y="-2656226"/>
            <a:ext cx="6900415" cy="12212857"/>
          </a:xfrm>
          <a:custGeom>
            <a:avLst/>
            <a:gdLst>
              <a:gd name="connsiteX0" fmla="*/ 892481 w 5315644"/>
              <a:gd name="connsiteY0" fmla="*/ 0 h 7563811"/>
              <a:gd name="connsiteX1" fmla="*/ 5816 w 5315644"/>
              <a:gd name="connsiteY1" fmla="*/ 3571624 h 7563811"/>
              <a:gd name="connsiteX2" fmla="*/ 747667 w 5315644"/>
              <a:gd name="connsiteY2" fmla="*/ 7563812 h 7563811"/>
              <a:gd name="connsiteX3" fmla="*/ 5315644 w 5315644"/>
              <a:gd name="connsiteY3" fmla="*/ 7563812 h 7563811"/>
              <a:gd name="connsiteX4" fmla="*/ 5315644 w 5315644"/>
              <a:gd name="connsiteY4" fmla="*/ 0 h 7563811"/>
              <a:gd name="connsiteX5" fmla="*/ 892481 w 5315644"/>
              <a:gd name="connsiteY5" fmla="*/ 0 h 7563811"/>
              <a:gd name="connsiteX0" fmla="*/ 892481 w 5315644"/>
              <a:gd name="connsiteY0" fmla="*/ 0 h 7563813"/>
              <a:gd name="connsiteX1" fmla="*/ 5816 w 5315644"/>
              <a:gd name="connsiteY1" fmla="*/ 3571624 h 7563813"/>
              <a:gd name="connsiteX2" fmla="*/ 747667 w 5315644"/>
              <a:gd name="connsiteY2" fmla="*/ 7563812 h 7563813"/>
              <a:gd name="connsiteX3" fmla="*/ 4552322 w 5315644"/>
              <a:gd name="connsiteY3" fmla="*/ 7563813 h 7563813"/>
              <a:gd name="connsiteX4" fmla="*/ 5315644 w 5315644"/>
              <a:gd name="connsiteY4" fmla="*/ 0 h 7563813"/>
              <a:gd name="connsiteX5" fmla="*/ 892481 w 5315644"/>
              <a:gd name="connsiteY5" fmla="*/ 0 h 7563813"/>
              <a:gd name="connsiteX0" fmla="*/ 892481 w 5315644"/>
              <a:gd name="connsiteY0" fmla="*/ 0 h 7563813"/>
              <a:gd name="connsiteX1" fmla="*/ 5816 w 5315644"/>
              <a:gd name="connsiteY1" fmla="*/ 3571624 h 7563813"/>
              <a:gd name="connsiteX2" fmla="*/ 747667 w 5315644"/>
              <a:gd name="connsiteY2" fmla="*/ 7563812 h 7563813"/>
              <a:gd name="connsiteX3" fmla="*/ 4901639 w 5315644"/>
              <a:gd name="connsiteY3" fmla="*/ 7563813 h 7563813"/>
              <a:gd name="connsiteX4" fmla="*/ 5315644 w 5315644"/>
              <a:gd name="connsiteY4" fmla="*/ 0 h 7563813"/>
              <a:gd name="connsiteX5" fmla="*/ 892481 w 5315644"/>
              <a:gd name="connsiteY5" fmla="*/ 0 h 7563813"/>
              <a:gd name="connsiteX0" fmla="*/ 892481 w 4901639"/>
              <a:gd name="connsiteY0" fmla="*/ 0 h 7563813"/>
              <a:gd name="connsiteX1" fmla="*/ 5816 w 4901639"/>
              <a:gd name="connsiteY1" fmla="*/ 3571624 h 7563813"/>
              <a:gd name="connsiteX2" fmla="*/ 747667 w 4901639"/>
              <a:gd name="connsiteY2" fmla="*/ 7563812 h 7563813"/>
              <a:gd name="connsiteX3" fmla="*/ 4901639 w 4901639"/>
              <a:gd name="connsiteY3" fmla="*/ 7563813 h 7563813"/>
              <a:gd name="connsiteX4" fmla="*/ 4565260 w 4901639"/>
              <a:gd name="connsiteY4" fmla="*/ 0 h 7563813"/>
              <a:gd name="connsiteX5" fmla="*/ 892481 w 4901639"/>
              <a:gd name="connsiteY5" fmla="*/ 0 h 7563813"/>
              <a:gd name="connsiteX0" fmla="*/ 892481 w 4901639"/>
              <a:gd name="connsiteY0" fmla="*/ 12938 h 7576751"/>
              <a:gd name="connsiteX1" fmla="*/ 5816 w 4901639"/>
              <a:gd name="connsiteY1" fmla="*/ 3584562 h 7576751"/>
              <a:gd name="connsiteX2" fmla="*/ 747667 w 4901639"/>
              <a:gd name="connsiteY2" fmla="*/ 7576750 h 7576751"/>
              <a:gd name="connsiteX3" fmla="*/ 4901639 w 4901639"/>
              <a:gd name="connsiteY3" fmla="*/ 7576751 h 7576751"/>
              <a:gd name="connsiteX4" fmla="*/ 4901639 w 4901639"/>
              <a:gd name="connsiteY4" fmla="*/ 0 h 7576751"/>
              <a:gd name="connsiteX5" fmla="*/ 892481 w 4901639"/>
              <a:gd name="connsiteY5" fmla="*/ 12938 h 7576751"/>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0 w 4906702"/>
              <a:gd name="connsiteY0" fmla="*/ 823283 h 8379532"/>
              <a:gd name="connsiteX1" fmla="*/ 10879 w 4906702"/>
              <a:gd name="connsiteY1" fmla="*/ 4387343 h 8379532"/>
              <a:gd name="connsiteX2" fmla="*/ 752730 w 4906702"/>
              <a:gd name="connsiteY2" fmla="*/ 8379531 h 8379532"/>
              <a:gd name="connsiteX3" fmla="*/ 4906702 w 4906702"/>
              <a:gd name="connsiteY3" fmla="*/ 8379532 h 8379532"/>
              <a:gd name="connsiteX4" fmla="*/ 4906702 w 4906702"/>
              <a:gd name="connsiteY4" fmla="*/ 802781 h 8379532"/>
              <a:gd name="connsiteX5" fmla="*/ 0 w 4906702"/>
              <a:gd name="connsiteY5" fmla="*/ 823283 h 8379532"/>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147214 w 4923206"/>
              <a:gd name="connsiteY0" fmla="*/ 179342 h 7576751"/>
              <a:gd name="connsiteX1" fmla="*/ 27383 w 4923206"/>
              <a:gd name="connsiteY1" fmla="*/ 3584562 h 7576751"/>
              <a:gd name="connsiteX2" fmla="*/ 769234 w 4923206"/>
              <a:gd name="connsiteY2" fmla="*/ 7576750 h 7576751"/>
              <a:gd name="connsiteX3" fmla="*/ 4923206 w 4923206"/>
              <a:gd name="connsiteY3" fmla="*/ 7576751 h 7576751"/>
              <a:gd name="connsiteX4" fmla="*/ 4923206 w 4923206"/>
              <a:gd name="connsiteY4" fmla="*/ 0 h 7576751"/>
              <a:gd name="connsiteX5" fmla="*/ 147214 w 4923206"/>
              <a:gd name="connsiteY5" fmla="*/ 179342 h 7576751"/>
              <a:gd name="connsiteX0" fmla="*/ 42213 w 4957629"/>
              <a:gd name="connsiteY0" fmla="*/ 5373 h 7576751"/>
              <a:gd name="connsiteX1" fmla="*/ 61806 w 4957629"/>
              <a:gd name="connsiteY1" fmla="*/ 3584562 h 7576751"/>
              <a:gd name="connsiteX2" fmla="*/ 803657 w 4957629"/>
              <a:gd name="connsiteY2" fmla="*/ 7576750 h 7576751"/>
              <a:gd name="connsiteX3" fmla="*/ 4957629 w 4957629"/>
              <a:gd name="connsiteY3" fmla="*/ 7576751 h 7576751"/>
              <a:gd name="connsiteX4" fmla="*/ 4957629 w 4957629"/>
              <a:gd name="connsiteY4" fmla="*/ 0 h 7576751"/>
              <a:gd name="connsiteX5" fmla="*/ 42213 w 4957629"/>
              <a:gd name="connsiteY5" fmla="*/ 5373 h 7576751"/>
              <a:gd name="connsiteX0" fmla="*/ 19358 w 4934774"/>
              <a:gd name="connsiteY0" fmla="*/ 5373 h 7576751"/>
              <a:gd name="connsiteX1" fmla="*/ 38951 w 4934774"/>
              <a:gd name="connsiteY1" fmla="*/ 3584562 h 7576751"/>
              <a:gd name="connsiteX2" fmla="*/ 780802 w 4934774"/>
              <a:gd name="connsiteY2" fmla="*/ 7576750 h 7576751"/>
              <a:gd name="connsiteX3" fmla="*/ 4934774 w 4934774"/>
              <a:gd name="connsiteY3" fmla="*/ 7576751 h 7576751"/>
              <a:gd name="connsiteX4" fmla="*/ 4934774 w 4934774"/>
              <a:gd name="connsiteY4" fmla="*/ 0 h 7576751"/>
              <a:gd name="connsiteX5" fmla="*/ 19358 w 4934774"/>
              <a:gd name="connsiteY5" fmla="*/ 5373 h 7576751"/>
              <a:gd name="connsiteX0" fmla="*/ 0 w 4915416"/>
              <a:gd name="connsiteY0" fmla="*/ 5373 h 7576751"/>
              <a:gd name="connsiteX1" fmla="*/ 19593 w 4915416"/>
              <a:gd name="connsiteY1" fmla="*/ 3584562 h 7576751"/>
              <a:gd name="connsiteX2" fmla="*/ 761444 w 4915416"/>
              <a:gd name="connsiteY2" fmla="*/ 7576750 h 7576751"/>
              <a:gd name="connsiteX3" fmla="*/ 4915416 w 4915416"/>
              <a:gd name="connsiteY3" fmla="*/ 7576751 h 7576751"/>
              <a:gd name="connsiteX4" fmla="*/ 4915416 w 4915416"/>
              <a:gd name="connsiteY4" fmla="*/ 0 h 7576751"/>
              <a:gd name="connsiteX5" fmla="*/ 0 w 4915416"/>
              <a:gd name="connsiteY5" fmla="*/ 5373 h 7576751"/>
              <a:gd name="connsiteX0" fmla="*/ 0 w 4915416"/>
              <a:gd name="connsiteY0" fmla="*/ 5373 h 7576751"/>
              <a:gd name="connsiteX1" fmla="*/ 19593 w 4915416"/>
              <a:gd name="connsiteY1" fmla="*/ 3584562 h 7576751"/>
              <a:gd name="connsiteX2" fmla="*/ 761444 w 4915416"/>
              <a:gd name="connsiteY2" fmla="*/ 7576750 h 7576751"/>
              <a:gd name="connsiteX3" fmla="*/ 4915416 w 4915416"/>
              <a:gd name="connsiteY3" fmla="*/ 7576751 h 7576751"/>
              <a:gd name="connsiteX4" fmla="*/ 4915416 w 4915416"/>
              <a:gd name="connsiteY4" fmla="*/ 0 h 7576751"/>
              <a:gd name="connsiteX5" fmla="*/ 0 w 4915416"/>
              <a:gd name="connsiteY5" fmla="*/ 5373 h 7576751"/>
              <a:gd name="connsiteX0" fmla="*/ 369366 w 5284782"/>
              <a:gd name="connsiteY0" fmla="*/ 266522 h 7837900"/>
              <a:gd name="connsiteX1" fmla="*/ 362817 w 5284782"/>
              <a:gd name="connsiteY1" fmla="*/ 3845711 h 7837900"/>
              <a:gd name="connsiteX2" fmla="*/ 1130810 w 5284782"/>
              <a:gd name="connsiteY2" fmla="*/ 7837899 h 7837900"/>
              <a:gd name="connsiteX3" fmla="*/ 5284782 w 5284782"/>
              <a:gd name="connsiteY3" fmla="*/ 7837900 h 7837900"/>
              <a:gd name="connsiteX4" fmla="*/ 5284782 w 5284782"/>
              <a:gd name="connsiteY4" fmla="*/ 261149 h 7837900"/>
              <a:gd name="connsiteX5" fmla="*/ 369366 w 5284782"/>
              <a:gd name="connsiteY5" fmla="*/ 266522 h 7837900"/>
              <a:gd name="connsiteX0" fmla="*/ 16535 w 4931951"/>
              <a:gd name="connsiteY0" fmla="*/ 5373 h 7576751"/>
              <a:gd name="connsiteX1" fmla="*/ 9986 w 4931951"/>
              <a:gd name="connsiteY1" fmla="*/ 3584562 h 7576751"/>
              <a:gd name="connsiteX2" fmla="*/ 777979 w 4931951"/>
              <a:gd name="connsiteY2" fmla="*/ 7576750 h 7576751"/>
              <a:gd name="connsiteX3" fmla="*/ 4931951 w 4931951"/>
              <a:gd name="connsiteY3" fmla="*/ 7576751 h 7576751"/>
              <a:gd name="connsiteX4" fmla="*/ 4931951 w 4931951"/>
              <a:gd name="connsiteY4" fmla="*/ 0 h 7576751"/>
              <a:gd name="connsiteX5" fmla="*/ 16535 w 4931951"/>
              <a:gd name="connsiteY5" fmla="*/ 5373 h 757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1951" h="7576751">
                <a:moveTo>
                  <a:pt x="16535" y="5373"/>
                </a:moveTo>
                <a:cubicBezTo>
                  <a:pt x="-5007" y="4000"/>
                  <a:pt x="-3639" y="2292410"/>
                  <a:pt x="9986" y="3584562"/>
                </a:cubicBezTo>
                <a:cubicBezTo>
                  <a:pt x="23611" y="4876714"/>
                  <a:pt x="882144" y="6160044"/>
                  <a:pt x="777979" y="7576750"/>
                </a:cubicBezTo>
                <a:lnTo>
                  <a:pt x="4931951" y="7576751"/>
                </a:lnTo>
                <a:lnTo>
                  <a:pt x="4931951" y="0"/>
                </a:lnTo>
                <a:lnTo>
                  <a:pt x="16535" y="5373"/>
                </a:lnTo>
                <a:close/>
              </a:path>
            </a:pathLst>
          </a:custGeom>
          <a:solidFill>
            <a:srgbClr val="E5DDE8"/>
          </a:solidFill>
          <a:ln w="12692" cap="flat">
            <a:noFill/>
            <a:prstDash val="solid"/>
            <a:miter/>
          </a:ln>
        </p:spPr>
        <p:txBody>
          <a:bodyPr rtlCol="0" anchor="ctr"/>
          <a:lstStyle/>
          <a:p>
            <a:endParaRPr lang="nl-NL" sz="1633"/>
          </a:p>
        </p:txBody>
      </p:sp>
      <p:sp>
        <p:nvSpPr>
          <p:cNvPr id="5" name="Tekstvak 4"/>
          <p:cNvSpPr txBox="1"/>
          <p:nvPr userDrawn="1"/>
        </p:nvSpPr>
        <p:spPr>
          <a:xfrm>
            <a:off x="-10750" y="-662296"/>
            <a:ext cx="12192000" cy="461665"/>
          </a:xfrm>
          <a:prstGeom prst="rect">
            <a:avLst/>
          </a:prstGeom>
          <a:noFill/>
        </p:spPr>
        <p:txBody>
          <a:bodyPr wrap="square" rtlCol="0">
            <a:spAutoFit/>
          </a:bodyPr>
          <a:lstStyle/>
          <a:p>
            <a:pPr algn="ctr"/>
            <a:r>
              <a:rPr lang="nl-NL" sz="2400" b="0" spc="50" baseline="0">
                <a:solidFill>
                  <a:schemeClr val="accent2"/>
                </a:solidFill>
                <a:latin typeface="+mj-lt"/>
                <a:cs typeface="Calibri" panose="020F0502020204030204" pitchFamily="34" charset="0"/>
              </a:rPr>
              <a:t>Copyright</a:t>
            </a:r>
          </a:p>
        </p:txBody>
      </p:sp>
      <p:sp>
        <p:nvSpPr>
          <p:cNvPr id="4" name="Titel 2">
            <a:extLst>
              <a:ext uri="{FF2B5EF4-FFF2-40B4-BE49-F238E27FC236}">
                <a16:creationId xmlns:a16="http://schemas.microsoft.com/office/drawing/2014/main" id="{4D20EE6F-9DB1-43E9-9DF4-936AC3035312}"/>
              </a:ext>
            </a:extLst>
          </p:cNvPr>
          <p:cNvSpPr>
            <a:spLocks noGrp="1"/>
          </p:cNvSpPr>
          <p:nvPr>
            <p:ph type="title" hasCustomPrompt="1"/>
          </p:nvPr>
        </p:nvSpPr>
        <p:spPr>
          <a:xfrm>
            <a:off x="803820" y="728743"/>
            <a:ext cx="10770364" cy="895483"/>
          </a:xfrm>
        </p:spPr>
        <p:txBody>
          <a:bodyPr/>
          <a:lstStyle>
            <a:lvl1pPr>
              <a:defRPr/>
            </a:lvl1pPr>
          </a:lstStyle>
          <a:p>
            <a:r>
              <a:rPr lang="nl-NL"/>
              <a:t>Plaats hier een titel</a:t>
            </a:r>
            <a:br>
              <a:rPr lang="nl-NL"/>
            </a:br>
            <a:r>
              <a:rPr lang="nl-NL"/>
              <a:t>max. 2 regels</a:t>
            </a:r>
          </a:p>
        </p:txBody>
      </p:sp>
      <p:sp>
        <p:nvSpPr>
          <p:cNvPr id="11" name="Tijdelijke aanduiding voor verticale tekst 2">
            <a:extLst>
              <a:ext uri="{FF2B5EF4-FFF2-40B4-BE49-F238E27FC236}">
                <a16:creationId xmlns:a16="http://schemas.microsoft.com/office/drawing/2014/main" id="{5249CB95-719A-4BFE-BB21-6FB251BB66CA}"/>
              </a:ext>
            </a:extLst>
          </p:cNvPr>
          <p:cNvSpPr>
            <a:spLocks noGrp="1"/>
          </p:cNvSpPr>
          <p:nvPr>
            <p:ph type="body" orient="vert" idx="1" hasCustomPrompt="1"/>
          </p:nvPr>
        </p:nvSpPr>
        <p:spPr>
          <a:xfrm>
            <a:off x="807909" y="1837484"/>
            <a:ext cx="10765815" cy="3769939"/>
          </a:xfrm>
        </p:spPr>
        <p:txBody>
          <a:bodyPr vert="horz" lIns="0" tIns="0" rIns="0" bIns="0"/>
          <a:lstStyle>
            <a:lvl1pPr marL="0" indent="0">
              <a:buNone/>
              <a:defRPr sz="1800">
                <a:solidFill>
                  <a:schemeClr val="accent2"/>
                </a:solidFill>
              </a:defRPr>
            </a:lvl1pPr>
            <a:lvl2pPr marL="260350" indent="0">
              <a:buNone/>
              <a:defRPr>
                <a:solidFill>
                  <a:schemeClr val="bg1"/>
                </a:solidFill>
              </a:defRPr>
            </a:lvl2pPr>
            <a:lvl3pPr>
              <a:defRPr>
                <a:solidFill>
                  <a:schemeClr val="bg1"/>
                </a:solidFill>
              </a:defRPr>
            </a:lvl3pPr>
            <a:lvl4pPr>
              <a:spcBef>
                <a:spcPts val="600"/>
              </a:spcBef>
              <a:spcAft>
                <a:spcPts val="300"/>
              </a:spcAft>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en-US"/>
              <a:t>© Copyright 2020 </a:t>
            </a:r>
            <a:r>
              <a:rPr lang="en-US" err="1"/>
              <a:t>Xebia</a:t>
            </a:r>
            <a:r>
              <a:rPr lang="en-US"/>
              <a:t> Nederland BV</a:t>
            </a:r>
            <a:br>
              <a:rPr lang="en-US"/>
            </a:br>
            <a:endParaRPr lang="en-US"/>
          </a:p>
          <a:p>
            <a:pPr lvl="0"/>
            <a:r>
              <a:rPr lang="en-US"/>
              <a:t>Every </a:t>
            </a:r>
            <a:r>
              <a:rPr lang="en-US" err="1"/>
              <a:t>Xebia</a:t>
            </a:r>
            <a:r>
              <a:rPr lang="en-US"/>
              <a:t> proposal is prepared for the sole and exclusive use of the party or organization to which it is addressed. Therefore, </a:t>
            </a:r>
            <a:r>
              <a:rPr lang="en-US" err="1"/>
              <a:t>Xebia</a:t>
            </a:r>
            <a:r>
              <a:rPr lang="en-US"/>
              <a:t> considers its proposals to be proprietary, and they may  not be made available to anyone other than the addressee or persons within the addressee’s organizations who are designated to evaluate or consider the proposal. The proposals may be made available to other persons or organizations only with the permission of the company office issuing the proposal. Other than for the purposes of evaluating this proposal, no part of this work may be reproduced or transmitted in any form or by any means, electronic or mechanical, including photocopying and recording, or by any information storage or retrieval system, except as may be permitted in writing by </a:t>
            </a:r>
            <a:r>
              <a:rPr lang="en-US" err="1"/>
              <a:t>Xebia</a:t>
            </a:r>
            <a:r>
              <a:rPr lang="en-US"/>
              <a:t>. All other product or company names mentioned are used for identification purposes only, and may be trademarks of their respective owners.</a:t>
            </a:r>
          </a:p>
        </p:txBody>
      </p:sp>
      <p:pic>
        <p:nvPicPr>
          <p:cNvPr id="12" name="Xebia_Logo_Purple_RGB copy.pdf" descr="Xebia_Logo_Purple_RGB copy.pdf">
            <a:extLst>
              <a:ext uri="{FF2B5EF4-FFF2-40B4-BE49-F238E27FC236}">
                <a16:creationId xmlns:a16="http://schemas.microsoft.com/office/drawing/2014/main" id="{93C80AA5-7448-4872-A6A8-DE4291FBC25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085294" y="5991871"/>
            <a:ext cx="1488890" cy="524091"/>
          </a:xfrm>
          <a:prstGeom prst="rect">
            <a:avLst/>
          </a:prstGeom>
          <a:ln w="12700">
            <a:miter lim="400000"/>
          </a:ln>
        </p:spPr>
      </p:pic>
    </p:spTree>
    <p:extLst>
      <p:ext uri="{BB962C8B-B14F-4D97-AF65-F5344CB8AC3E}">
        <p14:creationId xmlns:p14="http://schemas.microsoft.com/office/powerpoint/2010/main" val="3026920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11266"/>
        <p:cNvGrpSpPr/>
        <p:nvPr/>
      </p:nvGrpSpPr>
      <p:grpSpPr>
        <a:xfrm>
          <a:off x="0" y="0"/>
          <a:ext cx="0" cy="0"/>
          <a:chOff x="0" y="0"/>
          <a:chExt cx="0" cy="0"/>
        </a:xfrm>
      </p:grpSpPr>
      <p:sp>
        <p:nvSpPr>
          <p:cNvPr id="11267" name="Google Shape;11267;p39"/>
          <p:cNvSpPr>
            <a:spLocks noGrp="1"/>
          </p:cNvSpPr>
          <p:nvPr>
            <p:ph type="pic" idx="2"/>
          </p:nvPr>
        </p:nvSpPr>
        <p:spPr>
          <a:xfrm>
            <a:off x="-666750" y="-2762250"/>
            <a:ext cx="13525500" cy="10820400"/>
          </a:xfrm>
          <a:prstGeom prst="rect">
            <a:avLst/>
          </a:prstGeom>
          <a:noFill/>
          <a:ln>
            <a:noFill/>
          </a:ln>
        </p:spPr>
      </p:sp>
      <p:sp>
        <p:nvSpPr>
          <p:cNvPr id="11268" name="Google Shape;11268;p39"/>
          <p:cNvSpPr txBox="1">
            <a:spLocks noGrp="1"/>
          </p:cNvSpPr>
          <p:nvPr>
            <p:ph type="sldNum" idx="12"/>
          </p:nvPr>
        </p:nvSpPr>
        <p:spPr>
          <a:xfrm>
            <a:off x="6000750" y="6486708"/>
            <a:ext cx="314189" cy="241092"/>
          </a:xfrm>
          <a:prstGeom prst="rect">
            <a:avLst/>
          </a:prstGeom>
          <a:noFill/>
          <a:ln>
            <a:noFill/>
          </a:ln>
        </p:spPr>
        <p:txBody>
          <a:bodyPr spcFirstLastPara="1" wrap="square" lIns="50800" tIns="50800" rIns="50800" bIns="50800" anchor="b" anchorCtr="0">
            <a:spAutoFit/>
          </a:bodyPr>
          <a:lstStyle>
            <a:lvl1pPr marL="0" lvl="0" indent="0" algn="l">
              <a:spcBef>
                <a:spcPts val="0"/>
              </a:spcBef>
              <a:buNone/>
              <a:defRPr>
                <a:solidFill>
                  <a:srgbClr val="FFFFFF"/>
                </a:solidFill>
              </a:defRPr>
            </a:lvl1pPr>
            <a:lvl2pPr marL="0" lvl="1" indent="0" algn="l">
              <a:spcBef>
                <a:spcPts val="0"/>
              </a:spcBef>
              <a:buNone/>
              <a:defRPr>
                <a:solidFill>
                  <a:srgbClr val="FFFFFF"/>
                </a:solidFill>
              </a:defRPr>
            </a:lvl2pPr>
            <a:lvl3pPr marL="0" lvl="2" indent="0" algn="l">
              <a:spcBef>
                <a:spcPts val="0"/>
              </a:spcBef>
              <a:buNone/>
              <a:defRPr>
                <a:solidFill>
                  <a:srgbClr val="FFFFFF"/>
                </a:solidFill>
              </a:defRPr>
            </a:lvl3pPr>
            <a:lvl4pPr marL="0" lvl="3" indent="0" algn="l">
              <a:spcBef>
                <a:spcPts val="0"/>
              </a:spcBef>
              <a:buNone/>
              <a:defRPr>
                <a:solidFill>
                  <a:srgbClr val="FFFFFF"/>
                </a:solidFill>
              </a:defRPr>
            </a:lvl4pPr>
            <a:lvl5pPr marL="0" lvl="4" indent="0" algn="l">
              <a:spcBef>
                <a:spcPts val="0"/>
              </a:spcBef>
              <a:buNone/>
              <a:defRPr>
                <a:solidFill>
                  <a:srgbClr val="FFFFFF"/>
                </a:solidFill>
              </a:defRPr>
            </a:lvl5pPr>
            <a:lvl6pPr marL="0" lvl="5" indent="0" algn="l">
              <a:spcBef>
                <a:spcPts val="0"/>
              </a:spcBef>
              <a:buNone/>
              <a:defRPr>
                <a:solidFill>
                  <a:srgbClr val="FFFFFF"/>
                </a:solidFill>
              </a:defRPr>
            </a:lvl6pPr>
            <a:lvl7pPr marL="0" lvl="6" indent="0" algn="l">
              <a:spcBef>
                <a:spcPts val="0"/>
              </a:spcBef>
              <a:buNone/>
              <a:defRPr>
                <a:solidFill>
                  <a:srgbClr val="FFFFFF"/>
                </a:solidFill>
              </a:defRPr>
            </a:lvl7pPr>
            <a:lvl8pPr marL="0" lvl="7" indent="0" algn="l">
              <a:spcBef>
                <a:spcPts val="0"/>
              </a:spcBef>
              <a:buNone/>
              <a:defRPr>
                <a:solidFill>
                  <a:srgbClr val="FFFFFF"/>
                </a:solidFill>
              </a:defRPr>
            </a:lvl8pPr>
            <a:lvl9pPr marL="0" lvl="8" indent="0" algn="l">
              <a:spcBef>
                <a:spcPts val="0"/>
              </a:spcBef>
              <a:buNone/>
              <a:defRPr>
                <a:solidFill>
                  <a:srgbClr val="FFFFFF"/>
                </a:solidFill>
              </a:defRPr>
            </a:lvl9pPr>
          </a:lstStyle>
          <a:p>
            <a:pPr marL="0" lvl="0" indent="0" algn="l" rtl="0">
              <a:spcBef>
                <a:spcPts val="0"/>
              </a:spcBef>
              <a:spcAft>
                <a:spcPts val="0"/>
              </a:spcAft>
              <a:buNone/>
            </a:pPr>
            <a:fld id="{00000000-1234-1234-1234-123412341234}" type="slidenum">
              <a:rPr lang="en-GB"/>
              <a:t>‹#›</a:t>
            </a:fld>
            <a:endParaRPr sz="900">
              <a:latin typeface="Helvetica Neue"/>
              <a:ea typeface="Helvetica Neue"/>
              <a:cs typeface="Helvetica Neue"/>
              <a:sym typeface="Helvetica Neue"/>
            </a:endParaRPr>
          </a:p>
        </p:txBody>
      </p:sp>
    </p:spTree>
    <p:extLst>
      <p:ext uri="{BB962C8B-B14F-4D97-AF65-F5344CB8AC3E}">
        <p14:creationId xmlns:p14="http://schemas.microsoft.com/office/powerpoint/2010/main" val="396201220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Layout -6-">
  <p:cSld name="Layout -6-">
    <p:spTree>
      <p:nvGrpSpPr>
        <p:cNvPr id="1" name="Shape 11271"/>
        <p:cNvGrpSpPr/>
        <p:nvPr/>
      </p:nvGrpSpPr>
      <p:grpSpPr>
        <a:xfrm>
          <a:off x="0" y="0"/>
          <a:ext cx="0" cy="0"/>
          <a:chOff x="0" y="0"/>
          <a:chExt cx="0" cy="0"/>
        </a:xfrm>
      </p:grpSpPr>
    </p:spTree>
    <p:extLst>
      <p:ext uri="{BB962C8B-B14F-4D97-AF65-F5344CB8AC3E}">
        <p14:creationId xmlns:p14="http://schemas.microsoft.com/office/powerpoint/2010/main" val="184971069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Disclaimer">
  <p:cSld name="1_Disclaimer">
    <p:spTree>
      <p:nvGrpSpPr>
        <p:cNvPr id="1" name="Shape 389"/>
        <p:cNvGrpSpPr/>
        <p:nvPr/>
      </p:nvGrpSpPr>
      <p:grpSpPr>
        <a:xfrm>
          <a:off x="0" y="0"/>
          <a:ext cx="0" cy="0"/>
          <a:chOff x="0" y="0"/>
          <a:chExt cx="0" cy="0"/>
        </a:xfrm>
      </p:grpSpPr>
      <p:sp>
        <p:nvSpPr>
          <p:cNvPr id="390" name="Google Shape;390;p42"/>
          <p:cNvSpPr/>
          <p:nvPr/>
        </p:nvSpPr>
        <p:spPr>
          <a:xfrm rot="5400000" flipH="1">
            <a:off x="2656213" y="-2656226"/>
            <a:ext cx="6900415" cy="12212857"/>
          </a:xfrm>
          <a:custGeom>
            <a:avLst/>
            <a:gdLst/>
            <a:ahLst/>
            <a:cxnLst/>
            <a:rect l="l" t="t" r="r" b="b"/>
            <a:pathLst>
              <a:path w="4931951" h="7576751" extrusionOk="0">
                <a:moveTo>
                  <a:pt x="16535" y="5373"/>
                </a:moveTo>
                <a:cubicBezTo>
                  <a:pt x="-5007" y="4000"/>
                  <a:pt x="-3639" y="2292410"/>
                  <a:pt x="9986" y="3584562"/>
                </a:cubicBezTo>
                <a:cubicBezTo>
                  <a:pt x="23611" y="4876714"/>
                  <a:pt x="882144" y="6160044"/>
                  <a:pt x="777979" y="7576750"/>
                </a:cubicBezTo>
                <a:lnTo>
                  <a:pt x="4931951" y="7576751"/>
                </a:lnTo>
                <a:lnTo>
                  <a:pt x="4931951" y="0"/>
                </a:lnTo>
                <a:lnTo>
                  <a:pt x="16535" y="5373"/>
                </a:lnTo>
                <a:close/>
              </a:path>
            </a:pathLst>
          </a:custGeom>
          <a:solidFill>
            <a:schemeClr val="accen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633">
              <a:solidFill>
                <a:schemeClr val="dk1"/>
              </a:solidFill>
              <a:latin typeface="Proxima Nova"/>
              <a:ea typeface="Proxima Nova"/>
              <a:cs typeface="Proxima Nova"/>
              <a:sym typeface="Proxima Nova"/>
            </a:endParaRPr>
          </a:p>
        </p:txBody>
      </p:sp>
      <p:sp>
        <p:nvSpPr>
          <p:cNvPr id="391" name="Google Shape;391;p42"/>
          <p:cNvSpPr txBox="1"/>
          <p:nvPr/>
        </p:nvSpPr>
        <p:spPr>
          <a:xfrm>
            <a:off x="-10750" y="-662296"/>
            <a:ext cx="1219200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2400" b="0">
                <a:solidFill>
                  <a:schemeClr val="accent2"/>
                </a:solidFill>
                <a:latin typeface="Proxima Nova"/>
                <a:ea typeface="Proxima Nova"/>
                <a:cs typeface="Proxima Nova"/>
                <a:sym typeface="Proxima Nova"/>
              </a:rPr>
              <a:t>Disclaimer</a:t>
            </a:r>
            <a:endParaRPr/>
          </a:p>
        </p:txBody>
      </p:sp>
      <p:sp>
        <p:nvSpPr>
          <p:cNvPr id="392" name="Google Shape;392;p42"/>
          <p:cNvSpPr txBox="1">
            <a:spLocks noGrp="1"/>
          </p:cNvSpPr>
          <p:nvPr>
            <p:ph type="title"/>
          </p:nvPr>
        </p:nvSpPr>
        <p:spPr>
          <a:xfrm>
            <a:off x="804451" y="728743"/>
            <a:ext cx="10376419" cy="895483"/>
          </a:xfrm>
          <a:prstGeom prst="rect">
            <a:avLst/>
          </a:prstGeom>
          <a:noFill/>
          <a:ln>
            <a:noFill/>
          </a:ln>
        </p:spPr>
        <p:txBody>
          <a:bodyPr spcFirstLastPara="1" wrap="square" lIns="0" tIns="108000" rIns="108000" bIns="36000" anchor="ctr" anchorCtr="0">
            <a:noAutofit/>
          </a:bodyPr>
          <a:lstStyle>
            <a:lvl1pPr lvl="0" algn="l">
              <a:lnSpc>
                <a:spcPct val="80000"/>
              </a:lnSpc>
              <a:spcBef>
                <a:spcPts val="0"/>
              </a:spcBef>
              <a:spcAft>
                <a:spcPts val="0"/>
              </a:spcAft>
              <a:buClr>
                <a:schemeClr val="lt1"/>
              </a:buClr>
              <a:buSzPts val="2600"/>
              <a:buFont typeface="Proxima Nova"/>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3" name="Google Shape;393;p42"/>
          <p:cNvSpPr txBox="1">
            <a:spLocks noGrp="1"/>
          </p:cNvSpPr>
          <p:nvPr>
            <p:ph type="body" idx="1"/>
          </p:nvPr>
        </p:nvSpPr>
        <p:spPr>
          <a:xfrm>
            <a:off x="807910" y="1837485"/>
            <a:ext cx="10372714" cy="2404998"/>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SzPts val="1400"/>
              <a:buNone/>
              <a:defRPr>
                <a:solidFill>
                  <a:schemeClr val="lt1"/>
                </a:solidFill>
              </a:defRPr>
            </a:lvl1pPr>
            <a:lvl2pPr marL="914400" lvl="1" indent="-228600" algn="l">
              <a:lnSpc>
                <a:spcPct val="90000"/>
              </a:lnSpc>
              <a:spcBef>
                <a:spcPts val="600"/>
              </a:spcBef>
              <a:spcAft>
                <a:spcPts val="0"/>
              </a:spcAft>
              <a:buSzPts val="1400"/>
              <a:buNone/>
              <a:defRPr>
                <a:solidFill>
                  <a:schemeClr val="lt1"/>
                </a:solidFill>
              </a:defRPr>
            </a:lvl2pPr>
            <a:lvl3pPr marL="1371600" lvl="2" indent="-228600" algn="l">
              <a:lnSpc>
                <a:spcPct val="90000"/>
              </a:lnSpc>
              <a:spcBef>
                <a:spcPts val="1200"/>
              </a:spcBef>
              <a:spcAft>
                <a:spcPts val="0"/>
              </a:spcAft>
              <a:buSzPts val="1190"/>
              <a:buNone/>
              <a:defRPr>
                <a:solidFill>
                  <a:schemeClr val="lt1"/>
                </a:solidFill>
              </a:defRPr>
            </a:lvl3pPr>
            <a:lvl4pPr marL="1828800" lvl="3" indent="-228600" algn="l">
              <a:lnSpc>
                <a:spcPct val="90000"/>
              </a:lnSpc>
              <a:spcBef>
                <a:spcPts val="1200"/>
              </a:spcBef>
              <a:spcAft>
                <a:spcPts val="0"/>
              </a:spcAft>
              <a:buClr>
                <a:schemeClr val="lt1"/>
              </a:buClr>
              <a:buSzPts val="1800"/>
              <a:buNone/>
              <a:defRPr>
                <a:solidFill>
                  <a:schemeClr val="lt1"/>
                </a:solidFill>
              </a:defRPr>
            </a:lvl4pPr>
            <a:lvl5pPr marL="2286000" lvl="4" indent="-304800" algn="l">
              <a:lnSpc>
                <a:spcPct val="90000"/>
              </a:lnSpc>
              <a:spcBef>
                <a:spcPts val="300"/>
              </a:spcBef>
              <a:spcAft>
                <a:spcPts val="0"/>
              </a:spcAft>
              <a:buSzPts val="1200"/>
              <a:buAutoNum type="arabicPeriod"/>
              <a:defRPr>
                <a:solidFill>
                  <a:schemeClr val="lt1"/>
                </a:solidFill>
              </a:defRPr>
            </a:lvl5pPr>
            <a:lvl6pPr marL="2743200" lvl="5" indent="-304800" algn="l">
              <a:lnSpc>
                <a:spcPct val="90000"/>
              </a:lnSpc>
              <a:spcBef>
                <a:spcPts val="1200"/>
              </a:spcBef>
              <a:spcAft>
                <a:spcPts val="0"/>
              </a:spcAft>
              <a:buSzPts val="1200"/>
              <a:buAutoNum type="alphaLcPeriod"/>
              <a:defRPr>
                <a:solidFill>
                  <a:schemeClr val="lt1"/>
                </a:solidFill>
              </a:defRPr>
            </a:lvl6pPr>
            <a:lvl7pPr marL="3200400" lvl="6" indent="-304800" algn="l">
              <a:lnSpc>
                <a:spcPct val="90000"/>
              </a:lnSpc>
              <a:spcBef>
                <a:spcPts val="1200"/>
              </a:spcBef>
              <a:spcAft>
                <a:spcPts val="0"/>
              </a:spcAft>
              <a:buSzPts val="1200"/>
              <a:buChar char="•"/>
              <a:defRPr>
                <a:solidFill>
                  <a:schemeClr val="lt1"/>
                </a:solidFill>
              </a:defRPr>
            </a:lvl7pPr>
            <a:lvl8pPr marL="3657600" lvl="7" indent="-228600" algn="l">
              <a:lnSpc>
                <a:spcPct val="90000"/>
              </a:lnSpc>
              <a:spcBef>
                <a:spcPts val="1200"/>
              </a:spcBef>
              <a:spcAft>
                <a:spcPts val="0"/>
              </a:spcAft>
              <a:buClr>
                <a:schemeClr val="lt1"/>
              </a:buClr>
              <a:buSzPts val="1400"/>
              <a:buNone/>
              <a:defRPr>
                <a:solidFill>
                  <a:schemeClr val="lt1"/>
                </a:solidFill>
              </a:defRPr>
            </a:lvl8pPr>
            <a:lvl9pPr marL="4114800" lvl="8" indent="-228600" algn="l">
              <a:lnSpc>
                <a:spcPct val="90000"/>
              </a:lnSpc>
              <a:spcBef>
                <a:spcPts val="1200"/>
              </a:spcBef>
              <a:spcAft>
                <a:spcPts val="1200"/>
              </a:spcAft>
              <a:buClr>
                <a:schemeClr val="lt1"/>
              </a:buClr>
              <a:buSzPts val="1600"/>
              <a:buNone/>
              <a:defRPr>
                <a:solidFill>
                  <a:schemeClr val="lt1"/>
                </a:solidFill>
              </a:defRPr>
            </a:lvl9pPr>
          </a:lstStyle>
          <a:p>
            <a:endParaRPr/>
          </a:p>
        </p:txBody>
      </p:sp>
      <p:sp>
        <p:nvSpPr>
          <p:cNvPr id="394" name="Google Shape;394;p42"/>
          <p:cNvSpPr txBox="1">
            <a:spLocks noGrp="1"/>
          </p:cNvSpPr>
          <p:nvPr>
            <p:ph type="body" idx="2"/>
          </p:nvPr>
        </p:nvSpPr>
        <p:spPr>
          <a:xfrm>
            <a:off x="807909" y="4706796"/>
            <a:ext cx="10376419" cy="705318"/>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0"/>
              </a:spcBef>
              <a:spcAft>
                <a:spcPts val="0"/>
              </a:spcAft>
              <a:buSzPts val="1200"/>
              <a:buNone/>
              <a:defRPr sz="1200" b="1">
                <a:solidFill>
                  <a:schemeClr val="lt1"/>
                </a:solidFill>
              </a:defRPr>
            </a:lvl1pPr>
            <a:lvl2pPr marL="914400" lvl="1" indent="-228600" algn="l">
              <a:lnSpc>
                <a:spcPct val="90000"/>
              </a:lnSpc>
              <a:spcBef>
                <a:spcPts val="600"/>
              </a:spcBef>
              <a:spcAft>
                <a:spcPts val="0"/>
              </a:spcAft>
              <a:buSzPts val="1200"/>
              <a:buFont typeface="Arial"/>
              <a:buNone/>
              <a:defRPr sz="1200">
                <a:solidFill>
                  <a:schemeClr val="lt1"/>
                </a:solidFill>
              </a:defRPr>
            </a:lvl2pPr>
            <a:lvl3pPr marL="1371600" lvl="2" indent="-228600" algn="l">
              <a:lnSpc>
                <a:spcPct val="90000"/>
              </a:lnSpc>
              <a:spcBef>
                <a:spcPts val="1200"/>
              </a:spcBef>
              <a:spcAft>
                <a:spcPts val="0"/>
              </a:spcAft>
              <a:buSzPts val="1190"/>
              <a:buNone/>
              <a:defRPr>
                <a:solidFill>
                  <a:schemeClr val="lt1"/>
                </a:solidFill>
              </a:defRPr>
            </a:lvl3pPr>
            <a:lvl4pPr marL="1828800" lvl="3" indent="-228600" algn="l">
              <a:lnSpc>
                <a:spcPct val="90000"/>
              </a:lnSpc>
              <a:spcBef>
                <a:spcPts val="1200"/>
              </a:spcBef>
              <a:spcAft>
                <a:spcPts val="0"/>
              </a:spcAft>
              <a:buClr>
                <a:schemeClr val="lt1"/>
              </a:buClr>
              <a:buSzPts val="1800"/>
              <a:buNone/>
              <a:defRPr>
                <a:solidFill>
                  <a:schemeClr val="lt1"/>
                </a:solidFill>
              </a:defRPr>
            </a:lvl4pPr>
            <a:lvl5pPr marL="2286000" lvl="4" indent="-304800" algn="l">
              <a:lnSpc>
                <a:spcPct val="90000"/>
              </a:lnSpc>
              <a:spcBef>
                <a:spcPts val="300"/>
              </a:spcBef>
              <a:spcAft>
                <a:spcPts val="0"/>
              </a:spcAft>
              <a:buSzPts val="1200"/>
              <a:buAutoNum type="arabicPeriod"/>
              <a:defRPr>
                <a:solidFill>
                  <a:schemeClr val="lt1"/>
                </a:solidFill>
              </a:defRPr>
            </a:lvl5pPr>
            <a:lvl6pPr marL="2743200" lvl="5" indent="-304800" algn="l">
              <a:lnSpc>
                <a:spcPct val="90000"/>
              </a:lnSpc>
              <a:spcBef>
                <a:spcPts val="1200"/>
              </a:spcBef>
              <a:spcAft>
                <a:spcPts val="0"/>
              </a:spcAft>
              <a:buSzPts val="1200"/>
              <a:buAutoNum type="alphaLcPeriod"/>
              <a:defRPr>
                <a:solidFill>
                  <a:schemeClr val="lt1"/>
                </a:solidFill>
              </a:defRPr>
            </a:lvl6pPr>
            <a:lvl7pPr marL="3200400" lvl="6" indent="-304800" algn="l">
              <a:lnSpc>
                <a:spcPct val="90000"/>
              </a:lnSpc>
              <a:spcBef>
                <a:spcPts val="1200"/>
              </a:spcBef>
              <a:spcAft>
                <a:spcPts val="0"/>
              </a:spcAft>
              <a:buSzPts val="1200"/>
              <a:buChar char="•"/>
              <a:defRPr>
                <a:solidFill>
                  <a:schemeClr val="lt1"/>
                </a:solidFill>
              </a:defRPr>
            </a:lvl7pPr>
            <a:lvl8pPr marL="3657600" lvl="7" indent="-228600" algn="l">
              <a:lnSpc>
                <a:spcPct val="90000"/>
              </a:lnSpc>
              <a:spcBef>
                <a:spcPts val="1200"/>
              </a:spcBef>
              <a:spcAft>
                <a:spcPts val="0"/>
              </a:spcAft>
              <a:buClr>
                <a:schemeClr val="lt1"/>
              </a:buClr>
              <a:buSzPts val="1400"/>
              <a:buNone/>
              <a:defRPr>
                <a:solidFill>
                  <a:schemeClr val="lt1"/>
                </a:solidFill>
              </a:defRPr>
            </a:lvl8pPr>
            <a:lvl9pPr marL="4114800" lvl="8" indent="-228600" algn="l">
              <a:lnSpc>
                <a:spcPct val="90000"/>
              </a:lnSpc>
              <a:spcBef>
                <a:spcPts val="1200"/>
              </a:spcBef>
              <a:spcAft>
                <a:spcPts val="1200"/>
              </a:spcAft>
              <a:buClr>
                <a:schemeClr val="lt1"/>
              </a:buClr>
              <a:buSzPts val="1600"/>
              <a:buNone/>
              <a:defRPr>
                <a:solidFill>
                  <a:schemeClr val="lt1"/>
                </a:solidFill>
              </a:defRPr>
            </a:lvl9pPr>
          </a:lstStyle>
          <a:p>
            <a:endParaRPr/>
          </a:p>
        </p:txBody>
      </p:sp>
      <p:pic>
        <p:nvPicPr>
          <p:cNvPr id="395" name="Google Shape;395;p42" descr="Xebia_Logo_Purple_RGB copy.pdf"/>
          <p:cNvPicPr preferRelativeResize="0"/>
          <p:nvPr/>
        </p:nvPicPr>
        <p:blipFill rotWithShape="1">
          <a:blip r:embed="rId2">
            <a:alphaModFix/>
          </a:blip>
          <a:srcRect/>
          <a:stretch/>
        </p:blipFill>
        <p:spPr>
          <a:xfrm>
            <a:off x="10085294" y="5991871"/>
            <a:ext cx="1488890" cy="524091"/>
          </a:xfrm>
          <a:prstGeom prst="rect">
            <a:avLst/>
          </a:prstGeom>
          <a:noFill/>
          <a:ln>
            <a:noFill/>
          </a:ln>
        </p:spPr>
      </p:pic>
    </p:spTree>
    <p:extLst>
      <p:ext uri="{BB962C8B-B14F-4D97-AF65-F5344CB8AC3E}">
        <p14:creationId xmlns:p14="http://schemas.microsoft.com/office/powerpoint/2010/main" val="298979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lleen titel #5">
    <p:spTree>
      <p:nvGrpSpPr>
        <p:cNvPr id="1" name=""/>
        <p:cNvGrpSpPr/>
        <p:nvPr/>
      </p:nvGrpSpPr>
      <p:grpSpPr>
        <a:xfrm>
          <a:off x="0" y="0"/>
          <a:ext cx="0" cy="0"/>
          <a:chOff x="0" y="0"/>
          <a:chExt cx="0" cy="0"/>
        </a:xfrm>
      </p:grpSpPr>
      <p:sp>
        <p:nvSpPr>
          <p:cNvPr id="43" name="Graphic 31">
            <a:extLst>
              <a:ext uri="{FF2B5EF4-FFF2-40B4-BE49-F238E27FC236}">
                <a16:creationId xmlns:a16="http://schemas.microsoft.com/office/drawing/2014/main" id="{2DB73B97-BF41-49B6-8B01-0C9A0DC419A1}"/>
              </a:ext>
            </a:extLst>
          </p:cNvPr>
          <p:cNvSpPr>
            <a:spLocks noChangeAspect="1"/>
          </p:cNvSpPr>
          <p:nvPr userDrawn="1"/>
        </p:nvSpPr>
        <p:spPr>
          <a:xfrm flipH="1" flipV="1">
            <a:off x="2" y="1"/>
            <a:ext cx="4949805" cy="6858295"/>
          </a:xfrm>
          <a:custGeom>
            <a:avLst/>
            <a:gdLst>
              <a:gd name="connsiteX0" fmla="*/ 892481 w 5315644"/>
              <a:gd name="connsiteY0" fmla="*/ 0 h 7563811"/>
              <a:gd name="connsiteX1" fmla="*/ 5816 w 5315644"/>
              <a:gd name="connsiteY1" fmla="*/ 3571624 h 7563811"/>
              <a:gd name="connsiteX2" fmla="*/ 747667 w 5315644"/>
              <a:gd name="connsiteY2" fmla="*/ 7563812 h 7563811"/>
              <a:gd name="connsiteX3" fmla="*/ 5315644 w 5315644"/>
              <a:gd name="connsiteY3" fmla="*/ 7563812 h 7563811"/>
              <a:gd name="connsiteX4" fmla="*/ 5315644 w 5315644"/>
              <a:gd name="connsiteY4" fmla="*/ 0 h 7563811"/>
              <a:gd name="connsiteX5" fmla="*/ 892481 w 5315644"/>
              <a:gd name="connsiteY5" fmla="*/ 0 h 756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15644" h="7563811">
                <a:moveTo>
                  <a:pt x="892481" y="0"/>
                </a:moveTo>
                <a:cubicBezTo>
                  <a:pt x="1110972" y="1866494"/>
                  <a:pt x="88385" y="2171435"/>
                  <a:pt x="5816" y="3571624"/>
                </a:cubicBezTo>
                <a:cubicBezTo>
                  <a:pt x="-81834" y="5049318"/>
                  <a:pt x="851832" y="6147106"/>
                  <a:pt x="747667" y="7563812"/>
                </a:cubicBezTo>
                <a:lnTo>
                  <a:pt x="5315644" y="7563812"/>
                </a:lnTo>
                <a:lnTo>
                  <a:pt x="5315644" y="0"/>
                </a:lnTo>
                <a:lnTo>
                  <a:pt x="892481" y="0"/>
                </a:lnTo>
                <a:close/>
              </a:path>
            </a:pathLst>
          </a:custGeom>
          <a:solidFill>
            <a:srgbClr val="6C1D5F"/>
          </a:solidFill>
          <a:ln w="12692" cap="flat">
            <a:noFill/>
            <a:prstDash val="solid"/>
            <a:miter/>
          </a:ln>
        </p:spPr>
        <p:txBody>
          <a:bodyPr rtlCol="0" anchor="ctr"/>
          <a:lstStyle/>
          <a:p>
            <a:endParaRPr lang="nl-NL" sz="1633"/>
          </a:p>
        </p:txBody>
      </p:sp>
      <p:sp>
        <p:nvSpPr>
          <p:cNvPr id="44" name="Graphic 34">
            <a:extLst>
              <a:ext uri="{FF2B5EF4-FFF2-40B4-BE49-F238E27FC236}">
                <a16:creationId xmlns:a16="http://schemas.microsoft.com/office/drawing/2014/main" id="{27668657-3937-4D0A-865A-FD9636F94935}"/>
              </a:ext>
            </a:extLst>
          </p:cNvPr>
          <p:cNvSpPr>
            <a:spLocks noChangeAspect="1"/>
          </p:cNvSpPr>
          <p:nvPr userDrawn="1"/>
        </p:nvSpPr>
        <p:spPr>
          <a:xfrm flipH="1" flipV="1">
            <a:off x="2914710" y="1"/>
            <a:ext cx="2267100" cy="6858295"/>
          </a:xfrm>
          <a:custGeom>
            <a:avLst/>
            <a:gdLst>
              <a:gd name="connsiteX0" fmla="*/ 5860 w 2434661"/>
              <a:gd name="connsiteY0" fmla="*/ 3586871 h 7563811"/>
              <a:gd name="connsiteX1" fmla="*/ 750252 w 2434661"/>
              <a:gd name="connsiteY1" fmla="*/ 7563812 h 7563811"/>
              <a:gd name="connsiteX2" fmla="*/ 2434662 w 2434661"/>
              <a:gd name="connsiteY2" fmla="*/ 7563812 h 7563811"/>
              <a:gd name="connsiteX3" fmla="*/ 2378769 w 2434661"/>
              <a:gd name="connsiteY3" fmla="*/ 7098777 h 7563811"/>
              <a:gd name="connsiteX4" fmla="*/ 1137692 w 2434661"/>
              <a:gd name="connsiteY4" fmla="*/ 3609741 h 7563811"/>
              <a:gd name="connsiteX5" fmla="*/ 1163098 w 2434661"/>
              <a:gd name="connsiteY5" fmla="*/ 0 h 7563811"/>
              <a:gd name="connsiteX6" fmla="*/ 893795 w 2434661"/>
              <a:gd name="connsiteY6" fmla="*/ 0 h 7563811"/>
              <a:gd name="connsiteX7" fmla="*/ 5860 w 2434661"/>
              <a:gd name="connsiteY7" fmla="*/ 3586871 h 756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4661" h="7563811">
                <a:moveTo>
                  <a:pt x="5860" y="3586871"/>
                </a:moveTo>
                <a:cubicBezTo>
                  <a:pt x="-81790" y="5059483"/>
                  <a:pt x="844254" y="6156000"/>
                  <a:pt x="750252" y="7563812"/>
                </a:cubicBezTo>
                <a:lnTo>
                  <a:pt x="2434662" y="7563812"/>
                </a:lnTo>
                <a:cubicBezTo>
                  <a:pt x="2427040" y="7407530"/>
                  <a:pt x="2407986" y="7251247"/>
                  <a:pt x="2378769" y="7098777"/>
                </a:cubicBezTo>
                <a:cubicBezTo>
                  <a:pt x="2156468" y="5923483"/>
                  <a:pt x="1311722" y="4928612"/>
                  <a:pt x="1137692" y="3609741"/>
                </a:cubicBezTo>
                <a:cubicBezTo>
                  <a:pt x="990338" y="2477647"/>
                  <a:pt x="1333318" y="1102871"/>
                  <a:pt x="1163098" y="0"/>
                </a:cubicBezTo>
                <a:lnTo>
                  <a:pt x="893795" y="0"/>
                </a:lnTo>
                <a:cubicBezTo>
                  <a:pt x="1117367" y="1877930"/>
                  <a:pt x="89700" y="2181600"/>
                  <a:pt x="5860" y="3586871"/>
                </a:cubicBezTo>
                <a:close/>
              </a:path>
            </a:pathLst>
          </a:custGeom>
          <a:solidFill>
            <a:srgbClr val="4A1E47"/>
          </a:solidFill>
          <a:ln w="12692" cap="flat">
            <a:noFill/>
            <a:prstDash val="solid"/>
            <a:miter/>
          </a:ln>
        </p:spPr>
        <p:txBody>
          <a:bodyPr rtlCol="0" anchor="ctr"/>
          <a:lstStyle/>
          <a:p>
            <a:endParaRPr lang="nl-NL" sz="1633"/>
          </a:p>
        </p:txBody>
      </p:sp>
      <p:sp>
        <p:nvSpPr>
          <p:cNvPr id="5" name="Tekstvak 4"/>
          <p:cNvSpPr txBox="1"/>
          <p:nvPr userDrawn="1"/>
        </p:nvSpPr>
        <p:spPr>
          <a:xfrm>
            <a:off x="-10750" y="-662296"/>
            <a:ext cx="12192000" cy="461665"/>
          </a:xfrm>
          <a:prstGeom prst="rect">
            <a:avLst/>
          </a:prstGeom>
          <a:noFill/>
        </p:spPr>
        <p:txBody>
          <a:bodyPr wrap="square" rtlCol="0">
            <a:spAutoFit/>
          </a:bodyPr>
          <a:lstStyle/>
          <a:p>
            <a:pPr algn="ctr"/>
            <a:r>
              <a:rPr lang="nl-NL" sz="2400" b="0" spc="50" baseline="0">
                <a:solidFill>
                  <a:schemeClr val="accent2"/>
                </a:solidFill>
                <a:latin typeface="+mj-lt"/>
                <a:cs typeface="Calibri" panose="020F0502020204030204" pitchFamily="34" charset="0"/>
              </a:rPr>
              <a:t>Alleen titel</a:t>
            </a:r>
          </a:p>
        </p:txBody>
      </p:sp>
      <p:sp>
        <p:nvSpPr>
          <p:cNvPr id="3" name="Titel 2">
            <a:extLst>
              <a:ext uri="{FF2B5EF4-FFF2-40B4-BE49-F238E27FC236}">
                <a16:creationId xmlns:a16="http://schemas.microsoft.com/office/drawing/2014/main" id="{9C75EC70-7F42-4BDA-A7A4-1B42B53FCE8E}"/>
              </a:ext>
            </a:extLst>
          </p:cNvPr>
          <p:cNvSpPr>
            <a:spLocks noGrp="1"/>
          </p:cNvSpPr>
          <p:nvPr>
            <p:ph type="title" hasCustomPrompt="1"/>
          </p:nvPr>
        </p:nvSpPr>
        <p:spPr>
          <a:xfrm>
            <a:off x="801355" y="4928516"/>
            <a:ext cx="2633823" cy="1390370"/>
          </a:xfrm>
        </p:spPr>
        <p:txBody>
          <a:bodyPr anchor="b"/>
          <a:lstStyle>
            <a:lvl1pPr>
              <a:defRPr b="1">
                <a:solidFill>
                  <a:schemeClr val="bg2"/>
                </a:solidFill>
              </a:defRPr>
            </a:lvl1pPr>
          </a:lstStyle>
          <a:p>
            <a:r>
              <a:rPr lang="nl-NL"/>
              <a:t>Plaats hier </a:t>
            </a:r>
            <a:br>
              <a:rPr lang="nl-NL"/>
            </a:br>
            <a:r>
              <a:rPr lang="nl-NL"/>
              <a:t>een titel</a:t>
            </a:r>
          </a:p>
        </p:txBody>
      </p:sp>
      <p:grpSp>
        <p:nvGrpSpPr>
          <p:cNvPr id="6" name="INSTRUCTIE">
            <a:extLst>
              <a:ext uri="{FF2B5EF4-FFF2-40B4-BE49-F238E27FC236}">
                <a16:creationId xmlns:a16="http://schemas.microsoft.com/office/drawing/2014/main" id="{1A193BA4-6623-4CF0-9100-A64C4EB05B99}"/>
              </a:ext>
            </a:extLst>
          </p:cNvPr>
          <p:cNvGrpSpPr/>
          <p:nvPr userDrawn="1"/>
        </p:nvGrpSpPr>
        <p:grpSpPr>
          <a:xfrm>
            <a:off x="12377595" y="0"/>
            <a:ext cx="3693113" cy="6209710"/>
            <a:chOff x="-3786164" y="0"/>
            <a:chExt cx="3693113" cy="6209710"/>
          </a:xfrm>
        </p:grpSpPr>
        <p:sp>
          <p:nvSpPr>
            <p:cNvPr id="7" name="Rechthoek 6">
              <a:extLst>
                <a:ext uri="{FF2B5EF4-FFF2-40B4-BE49-F238E27FC236}">
                  <a16:creationId xmlns:a16="http://schemas.microsoft.com/office/drawing/2014/main" id="{231EFB20-C546-42C9-8BFC-FAC2EFF324E2}"/>
                </a:ext>
              </a:extLst>
            </p:cNvPr>
            <p:cNvSpPr/>
            <p:nvPr userDrawn="1"/>
          </p:nvSpPr>
          <p:spPr>
            <a:xfrm>
              <a:off x="-3786164" y="0"/>
              <a:ext cx="3593091" cy="5572125"/>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ICOON invoegen/opmaken</a:t>
              </a:r>
            </a:p>
          </p:txBody>
        </p:sp>
        <p:sp>
          <p:nvSpPr>
            <p:cNvPr id="8" name="Rechthoek 7">
              <a:extLst>
                <a:ext uri="{FF2B5EF4-FFF2-40B4-BE49-F238E27FC236}">
                  <a16:creationId xmlns:a16="http://schemas.microsoft.com/office/drawing/2014/main" id="{E62AE213-6D63-44F2-8933-7C3127B34D2C}"/>
                </a:ext>
              </a:extLst>
            </p:cNvPr>
            <p:cNvSpPr/>
            <p:nvPr userDrawn="1"/>
          </p:nvSpPr>
          <p:spPr>
            <a:xfrm>
              <a:off x="-3786164" y="5381710"/>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b="1" cap="all" baseline="0" noProof="0">
                  <a:solidFill>
                    <a:srgbClr val="211F26"/>
                  </a:solidFill>
                  <a:latin typeface="Calibri" panose="020F0502020204030204" pitchFamily="34" charset="0"/>
                  <a:cs typeface="Calibri" panose="020F0502020204030204" pitchFamily="34" charset="0"/>
                </a:rPr>
              </a:br>
              <a:r>
                <a:rPr lang="nl-NL" sz="1200" kern="1200" cap="none" baseline="0" noProof="0">
                  <a:solidFill>
                    <a:srgbClr val="211F26"/>
                  </a:solidFill>
                  <a:latin typeface="Calibri" panose="020F0502020204030204" pitchFamily="34" charset="0"/>
                  <a:ea typeface="+mn-ea"/>
                  <a:cs typeface="Calibri" panose="020F0502020204030204" pitchFamily="34" charset="0"/>
                </a:rPr>
                <a:t>Ga naar de tab</a:t>
              </a:r>
              <a:r>
                <a:rPr lang="nl-NL" sz="1200" b="1" cap="all" baseline="0" noProof="0">
                  <a:solidFill>
                    <a:srgbClr val="211F26"/>
                  </a:solidFill>
                  <a:latin typeface="Calibri" panose="020F0502020204030204" pitchFamily="34" charset="0"/>
                  <a:cs typeface="Calibri" panose="020F0502020204030204" pitchFamily="34" charset="0"/>
                </a:rPr>
                <a:t> 'SLIDEBUILDER’ </a:t>
              </a:r>
              <a:r>
                <a:rPr lang="nl-NL" sz="1200" kern="1200" cap="none" baseline="0" noProof="0">
                  <a:solidFill>
                    <a:srgbClr val="211F26"/>
                  </a:solidFill>
                  <a:latin typeface="Calibri" panose="020F0502020204030204" pitchFamily="34" charset="0"/>
                  <a:ea typeface="+mn-ea"/>
                  <a:cs typeface="Calibri" panose="020F0502020204030204" pitchFamily="34" charset="0"/>
                </a:rPr>
                <a:t>en klik</a:t>
              </a:r>
              <a:br>
                <a:rPr lang="nl-NL" sz="1200" kern="1200" cap="none" baseline="0" noProof="0">
                  <a:solidFill>
                    <a:srgbClr val="211F26"/>
                  </a:solidFill>
                  <a:latin typeface="Calibri" panose="020F0502020204030204" pitchFamily="34" charset="0"/>
                  <a:ea typeface="+mn-ea"/>
                  <a:cs typeface="Calibri" panose="020F0502020204030204" pitchFamily="34" charset="0"/>
                </a:rPr>
              </a:br>
              <a:r>
                <a:rPr lang="nl-NL" sz="1200" kern="1200" cap="none" baseline="0" noProof="0">
                  <a:solidFill>
                    <a:srgbClr val="211F26"/>
                  </a:solidFill>
                  <a:latin typeface="Calibri" panose="020F0502020204030204" pitchFamily="34" charset="0"/>
                  <a:ea typeface="+mn-ea"/>
                  <a:cs typeface="Calibri" panose="020F0502020204030204" pitchFamily="34" charset="0"/>
                </a:rPr>
                <a:t>op de knop </a:t>
              </a:r>
              <a:r>
                <a:rPr lang="nl-NL" sz="1200" b="1" cap="all" baseline="0" noProof="0">
                  <a:solidFill>
                    <a:srgbClr val="211F26"/>
                  </a:solidFill>
                  <a:latin typeface="Calibri" panose="020F0502020204030204" pitchFamily="34" charset="0"/>
                  <a:cs typeface="Calibri" panose="020F0502020204030204" pitchFamily="34" charset="0"/>
                </a:rPr>
                <a:t>‘Inspiratie'</a:t>
              </a:r>
            </a:p>
          </p:txBody>
        </p:sp>
        <p:sp>
          <p:nvSpPr>
            <p:cNvPr id="9" name="Ovaal 8">
              <a:extLst>
                <a:ext uri="{FF2B5EF4-FFF2-40B4-BE49-F238E27FC236}">
                  <a16:creationId xmlns:a16="http://schemas.microsoft.com/office/drawing/2014/main" id="{7C0EC763-AE1C-4271-8388-605724D5ECE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0" name="Rechthoek 9">
              <a:extLst>
                <a:ext uri="{FF2B5EF4-FFF2-40B4-BE49-F238E27FC236}">
                  <a16:creationId xmlns:a16="http://schemas.microsoft.com/office/drawing/2014/main" id="{324088CA-DCD9-4BDA-A635-FB5C2DFB2834}"/>
                </a:ext>
              </a:extLst>
            </p:cNvPr>
            <p:cNvSpPr/>
            <p:nvPr userDrawn="1"/>
          </p:nvSpPr>
          <p:spPr>
            <a:xfrm>
              <a:off x="-3319416" y="465323"/>
              <a:ext cx="2944087" cy="66185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het bestaande</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icoon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‘Iconen’</a:t>
              </a:r>
              <a:r>
                <a:rPr kumimoji="0" lang="nl-NL" sz="12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11" name="Ovaal 10">
              <a:extLst>
                <a:ext uri="{FF2B5EF4-FFF2-40B4-BE49-F238E27FC236}">
                  <a16:creationId xmlns:a16="http://schemas.microsoft.com/office/drawing/2014/main" id="{116134F4-AA5B-4888-9D96-F066368D7399}"/>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2" name="Rechthoek 11">
              <a:extLst>
                <a:ext uri="{FF2B5EF4-FFF2-40B4-BE49-F238E27FC236}">
                  <a16:creationId xmlns:a16="http://schemas.microsoft.com/office/drawing/2014/main" id="{F0B093FA-9046-499E-A34A-009B01A0B7CD}"/>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de gewenste categorie en het icoon</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3" name="Rechthoek 12">
              <a:extLst>
                <a:ext uri="{FF2B5EF4-FFF2-40B4-BE49-F238E27FC236}">
                  <a16:creationId xmlns:a16="http://schemas.microsoft.com/office/drawing/2014/main" id="{AA17ADC5-8779-4517-9319-70B6449155F4}"/>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1000" b="1" noProof="0">
                  <a:solidFill>
                    <a:srgbClr val="211F26"/>
                  </a:solidFill>
                  <a:latin typeface="Calibri" panose="020F0502020204030204" pitchFamily="34" charset="0"/>
                  <a:cs typeface="Calibri" panose="020F0502020204030204" pitchFamily="34" charset="0"/>
                </a:rPr>
                <a:t>Invoegen</a:t>
              </a:r>
            </a:p>
          </p:txBody>
        </p:sp>
        <p:sp>
          <p:nvSpPr>
            <p:cNvPr id="14" name="Ovaal 13">
              <a:extLst>
                <a:ext uri="{FF2B5EF4-FFF2-40B4-BE49-F238E27FC236}">
                  <a16:creationId xmlns:a16="http://schemas.microsoft.com/office/drawing/2014/main" id="{61A7677C-FFF3-4DC7-93D0-356B5AD977F9}"/>
                </a:ext>
              </a:extLst>
            </p:cNvPr>
            <p:cNvSpPr/>
            <p:nvPr userDrawn="1"/>
          </p:nvSpPr>
          <p:spPr>
            <a:xfrm>
              <a:off x="-3603587" y="263483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5" name="Rechthoek 14">
              <a:extLst>
                <a:ext uri="{FF2B5EF4-FFF2-40B4-BE49-F238E27FC236}">
                  <a16:creationId xmlns:a16="http://schemas.microsoft.com/office/drawing/2014/main" id="{DD80696B-438B-47D6-85D6-71C87A1703FB}"/>
                </a:ext>
              </a:extLst>
            </p:cNvPr>
            <p:cNvSpPr/>
            <p:nvPr userDrawn="1"/>
          </p:nvSpPr>
          <p:spPr>
            <a:xfrm>
              <a:off x="-3319415" y="2634835"/>
              <a:ext cx="2944682" cy="637754"/>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Sleep het icoon op de gewenste positie op de slide. Om het icoon een andere kleur te geven,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tekenen’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‘Opmaak’ </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‘Vormopvulling’</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6" name="ICOON_info">
              <a:extLst>
                <a:ext uri="{FF2B5EF4-FFF2-40B4-BE49-F238E27FC236}">
                  <a16:creationId xmlns:a16="http://schemas.microsoft.com/office/drawing/2014/main" id="{B86F88F4-5D8C-4C7A-9269-EB2882B6257E}"/>
                </a:ext>
              </a:extLst>
            </p:cNvPr>
            <p:cNvGrpSpPr/>
            <p:nvPr userDrawn="1"/>
          </p:nvGrpSpPr>
          <p:grpSpPr>
            <a:xfrm>
              <a:off x="-376736" y="5210661"/>
              <a:ext cx="283685" cy="283685"/>
              <a:chOff x="-510741" y="5913713"/>
              <a:chExt cx="267555" cy="267555"/>
            </a:xfrm>
          </p:grpSpPr>
          <p:sp>
            <p:nvSpPr>
              <p:cNvPr id="77" name="Ovaal 76">
                <a:extLst>
                  <a:ext uri="{FF2B5EF4-FFF2-40B4-BE49-F238E27FC236}">
                    <a16:creationId xmlns:a16="http://schemas.microsoft.com/office/drawing/2014/main" id="{E0B1A1FC-1E96-49F5-818C-27788E1856F5}"/>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78" name="Graphic 163" descr="Informatie">
                <a:extLst>
                  <a:ext uri="{FF2B5EF4-FFF2-40B4-BE49-F238E27FC236}">
                    <a16:creationId xmlns:a16="http://schemas.microsoft.com/office/drawing/2014/main" id="{C5D2C384-4688-46E6-B14C-CF4C81A5A78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17" name="Groep 16">
              <a:extLst>
                <a:ext uri="{FF2B5EF4-FFF2-40B4-BE49-F238E27FC236}">
                  <a16:creationId xmlns:a16="http://schemas.microsoft.com/office/drawing/2014/main" id="{F94A035D-1D2A-46EA-8EAA-9B0465A1BD4F}"/>
                </a:ext>
              </a:extLst>
            </p:cNvPr>
            <p:cNvGrpSpPr/>
            <p:nvPr userDrawn="1"/>
          </p:nvGrpSpPr>
          <p:grpSpPr>
            <a:xfrm>
              <a:off x="-938434" y="5519087"/>
              <a:ext cx="627798" cy="576693"/>
              <a:chOff x="-938434" y="4570310"/>
              <a:chExt cx="627798" cy="576693"/>
            </a:xfrm>
          </p:grpSpPr>
          <p:grpSp>
            <p:nvGrpSpPr>
              <p:cNvPr id="72" name="Inspireren">
                <a:extLst>
                  <a:ext uri="{FF2B5EF4-FFF2-40B4-BE49-F238E27FC236}">
                    <a16:creationId xmlns:a16="http://schemas.microsoft.com/office/drawing/2014/main" id="{D65958A9-F892-4F15-9FEF-A19A4AF6648A}"/>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74" name="Freeform 12">
                  <a:extLst>
                    <a:ext uri="{FF2B5EF4-FFF2-40B4-BE49-F238E27FC236}">
                      <a16:creationId xmlns:a16="http://schemas.microsoft.com/office/drawing/2014/main" id="{BA450538-C0BF-4FAD-8C38-08918F8E6E24}"/>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a:ln>
                      <a:noFill/>
                    </a:ln>
                    <a:solidFill>
                      <a:srgbClr val="211F26"/>
                    </a:solidFill>
                    <a:effectLst/>
                    <a:uLnTx/>
                    <a:uFillTx/>
                    <a:latin typeface="Segoe UI Light"/>
                  </a:endParaRPr>
                </a:p>
              </p:txBody>
            </p:sp>
            <p:sp>
              <p:nvSpPr>
                <p:cNvPr id="75" name="Freeform 13">
                  <a:extLst>
                    <a:ext uri="{FF2B5EF4-FFF2-40B4-BE49-F238E27FC236}">
                      <a16:creationId xmlns:a16="http://schemas.microsoft.com/office/drawing/2014/main" id="{061B1B2A-AF06-492A-9DF5-9618E7641075}"/>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a:ln>
                      <a:noFill/>
                    </a:ln>
                    <a:solidFill>
                      <a:srgbClr val="211F26"/>
                    </a:solidFill>
                    <a:effectLst/>
                    <a:uLnTx/>
                    <a:uFillTx/>
                    <a:latin typeface="Segoe UI Light"/>
                  </a:endParaRPr>
                </a:p>
              </p:txBody>
            </p:sp>
            <p:sp>
              <p:nvSpPr>
                <p:cNvPr id="76" name="Freeform 14">
                  <a:extLst>
                    <a:ext uri="{FF2B5EF4-FFF2-40B4-BE49-F238E27FC236}">
                      <a16:creationId xmlns:a16="http://schemas.microsoft.com/office/drawing/2014/main" id="{A4E6BED9-D44A-4F12-B456-5D3E1C5B9DD1}"/>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a:ln>
                      <a:noFill/>
                    </a:ln>
                    <a:solidFill>
                      <a:srgbClr val="211F26"/>
                    </a:solidFill>
                    <a:effectLst/>
                    <a:uLnTx/>
                    <a:uFillTx/>
                    <a:latin typeface="Segoe UI Light"/>
                  </a:endParaRPr>
                </a:p>
              </p:txBody>
            </p:sp>
          </p:grpSp>
          <p:sp>
            <p:nvSpPr>
              <p:cNvPr id="73" name="Tekstvak 72">
                <a:extLst>
                  <a:ext uri="{FF2B5EF4-FFF2-40B4-BE49-F238E27FC236}">
                    <a16:creationId xmlns:a16="http://schemas.microsoft.com/office/drawing/2014/main" id="{D35DC9B2-059F-493C-942A-8A0A05C94378}"/>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Inspiratie</a:t>
                </a:r>
              </a:p>
            </p:txBody>
          </p:sp>
        </p:grpSp>
        <p:grpSp>
          <p:nvGrpSpPr>
            <p:cNvPr id="18" name="Groep 17">
              <a:extLst>
                <a:ext uri="{FF2B5EF4-FFF2-40B4-BE49-F238E27FC236}">
                  <a16:creationId xmlns:a16="http://schemas.microsoft.com/office/drawing/2014/main" id="{9C7D6AA9-5A0C-4A3C-A6F9-EF136F035E58}"/>
                </a:ext>
              </a:extLst>
            </p:cNvPr>
            <p:cNvGrpSpPr/>
            <p:nvPr userDrawn="1"/>
          </p:nvGrpSpPr>
          <p:grpSpPr>
            <a:xfrm>
              <a:off x="-3398401" y="1222628"/>
              <a:ext cx="491631" cy="410839"/>
              <a:chOff x="-3241990" y="1222628"/>
              <a:chExt cx="491631" cy="410839"/>
            </a:xfrm>
          </p:grpSpPr>
          <p:sp>
            <p:nvSpPr>
              <p:cNvPr id="59" name="Tekstvak 58">
                <a:extLst>
                  <a:ext uri="{FF2B5EF4-FFF2-40B4-BE49-F238E27FC236}">
                    <a16:creationId xmlns:a16="http://schemas.microsoft.com/office/drawing/2014/main" id="{EF24B0B6-F39F-4341-9C44-C68867C3A120}"/>
                  </a:ext>
                </a:extLst>
              </p:cNvPr>
              <p:cNvSpPr txBox="1"/>
              <p:nvPr userDrawn="1"/>
            </p:nvSpPr>
            <p:spPr>
              <a:xfrm>
                <a:off x="-3241990" y="1489960"/>
                <a:ext cx="491631" cy="14350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Iconen</a:t>
                </a:r>
              </a:p>
            </p:txBody>
          </p:sp>
          <p:grpSp>
            <p:nvGrpSpPr>
              <p:cNvPr id="60" name="Groep 59">
                <a:extLst>
                  <a:ext uri="{FF2B5EF4-FFF2-40B4-BE49-F238E27FC236}">
                    <a16:creationId xmlns:a16="http://schemas.microsoft.com/office/drawing/2014/main" id="{9519B281-EB8E-4AD3-A5AA-805B0371F47A}"/>
                  </a:ext>
                </a:extLst>
              </p:cNvPr>
              <p:cNvGrpSpPr/>
              <p:nvPr userDrawn="1"/>
            </p:nvGrpSpPr>
            <p:grpSpPr>
              <a:xfrm>
                <a:off x="-3119153" y="1222628"/>
                <a:ext cx="245956" cy="246691"/>
                <a:chOff x="1314120" y="4794393"/>
                <a:chExt cx="1787447" cy="1792785"/>
              </a:xfrm>
            </p:grpSpPr>
            <p:grpSp>
              <p:nvGrpSpPr>
                <p:cNvPr id="61" name="Groep 60">
                  <a:extLst>
                    <a:ext uri="{FF2B5EF4-FFF2-40B4-BE49-F238E27FC236}">
                      <a16:creationId xmlns:a16="http://schemas.microsoft.com/office/drawing/2014/main" id="{387E6349-4E2C-4275-B894-7BAA5DD5CEF3}"/>
                    </a:ext>
                  </a:extLst>
                </p:cNvPr>
                <p:cNvGrpSpPr/>
                <p:nvPr/>
              </p:nvGrpSpPr>
              <p:grpSpPr>
                <a:xfrm>
                  <a:off x="1314120" y="4794393"/>
                  <a:ext cx="1787447" cy="1792785"/>
                  <a:chOff x="1314120" y="4794393"/>
                  <a:chExt cx="1787447" cy="1792785"/>
                </a:xfrm>
                <a:gradFill>
                  <a:gsLst>
                    <a:gs pos="0">
                      <a:srgbClr val="9D9FA1"/>
                    </a:gs>
                    <a:gs pos="70000">
                      <a:srgbClr val="211F26"/>
                    </a:gs>
                  </a:gsLst>
                  <a:lin ang="2700000" scaled="0"/>
                </a:gradFill>
              </p:grpSpPr>
              <p:grpSp>
                <p:nvGrpSpPr>
                  <p:cNvPr id="63" name="Groep 62">
                    <a:extLst>
                      <a:ext uri="{FF2B5EF4-FFF2-40B4-BE49-F238E27FC236}">
                        <a16:creationId xmlns:a16="http://schemas.microsoft.com/office/drawing/2014/main" id="{3CFDA1E7-0C29-40C4-AEC8-DC6AA296254A}"/>
                      </a:ext>
                    </a:extLst>
                  </p:cNvPr>
                  <p:cNvGrpSpPr/>
                  <p:nvPr/>
                </p:nvGrpSpPr>
                <p:grpSpPr>
                  <a:xfrm>
                    <a:off x="1314120" y="4794393"/>
                    <a:ext cx="1787447" cy="1792785"/>
                    <a:chOff x="1314120" y="4794393"/>
                    <a:chExt cx="1787447" cy="1792785"/>
                  </a:xfrm>
                  <a:grpFill/>
                </p:grpSpPr>
                <p:sp>
                  <p:nvSpPr>
                    <p:cNvPr id="68" name="Vrije vorm: vorm 67">
                      <a:extLst>
                        <a:ext uri="{FF2B5EF4-FFF2-40B4-BE49-F238E27FC236}">
                          <a16:creationId xmlns:a16="http://schemas.microsoft.com/office/drawing/2014/main" id="{DE58952B-F076-477E-9BC8-9EE3F07B78C5}"/>
                        </a:ext>
                      </a:extLst>
                    </p:cNvPr>
                    <p:cNvSpPr/>
                    <p:nvPr/>
                  </p:nvSpPr>
                  <p:spPr>
                    <a:xfrm>
                      <a:off x="1314120" y="4794393"/>
                      <a:ext cx="854131" cy="854131"/>
                    </a:xfrm>
                    <a:custGeom>
                      <a:avLst/>
                      <a:gdLst>
                        <a:gd name="connsiteX0" fmla="*/ 716202 w 854130"/>
                        <a:gd name="connsiteY0" fmla="*/ 139664 h 854130"/>
                        <a:gd name="connsiteX1" fmla="*/ 716202 w 854130"/>
                        <a:gd name="connsiteY1" fmla="*/ 716202 h 854130"/>
                        <a:gd name="connsiteX2" fmla="*/ 139664 w 854130"/>
                        <a:gd name="connsiteY2" fmla="*/ 716202 h 854130"/>
                        <a:gd name="connsiteX3" fmla="*/ 139664 w 854130"/>
                        <a:gd name="connsiteY3" fmla="*/ 139664 h 854130"/>
                        <a:gd name="connsiteX4" fmla="*/ 716202 w 854130"/>
                        <a:gd name="connsiteY4" fmla="*/ 139664 h 854130"/>
                        <a:gd name="connsiteX5" fmla="*/ 849660 w 854130"/>
                        <a:gd name="connsiteY5" fmla="*/ 6206 h 854130"/>
                        <a:gd name="connsiteX6" fmla="*/ 6206 w 854130"/>
                        <a:gd name="connsiteY6" fmla="*/ 6206 h 854130"/>
                        <a:gd name="connsiteX7" fmla="*/ 6206 w 854130"/>
                        <a:gd name="connsiteY7" fmla="*/ 849660 h 854130"/>
                        <a:gd name="connsiteX8" fmla="*/ 849660 w 854130"/>
                        <a:gd name="connsiteY8" fmla="*/ 849660 h 854130"/>
                        <a:gd name="connsiteX9" fmla="*/ 849660 w 854130"/>
                        <a:gd name="connsiteY9" fmla="*/ 6206 h 854130"/>
                        <a:gd name="connsiteX10" fmla="*/ 849660 w 854130"/>
                        <a:gd name="connsiteY10" fmla="*/ 6206 h 85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130" h="854130">
                          <a:moveTo>
                            <a:pt x="716202" y="139664"/>
                          </a:moveTo>
                          <a:lnTo>
                            <a:pt x="716202" y="716202"/>
                          </a:lnTo>
                          <a:lnTo>
                            <a:pt x="139664" y="716202"/>
                          </a:lnTo>
                          <a:lnTo>
                            <a:pt x="139664" y="139664"/>
                          </a:lnTo>
                          <a:lnTo>
                            <a:pt x="716202" y="139664"/>
                          </a:lnTo>
                          <a:moveTo>
                            <a:pt x="849660" y="6206"/>
                          </a:moveTo>
                          <a:lnTo>
                            <a:pt x="6206" y="6206"/>
                          </a:lnTo>
                          <a:lnTo>
                            <a:pt x="6206" y="849660"/>
                          </a:lnTo>
                          <a:lnTo>
                            <a:pt x="849660" y="849660"/>
                          </a:lnTo>
                          <a:lnTo>
                            <a:pt x="849660" y="6206"/>
                          </a:lnTo>
                          <a:lnTo>
                            <a:pt x="849660" y="6206"/>
                          </a:lnTo>
                          <a:close/>
                        </a:path>
                      </a:pathLst>
                    </a:custGeom>
                    <a:grpFill/>
                    <a:ln w="8858" cap="flat">
                      <a:noFill/>
                      <a:prstDash val="solid"/>
                      <a:miter/>
                    </a:ln>
                  </p:spPr>
                  <p:txBody>
                    <a:bodyPr rtlCol="0" anchor="ctr"/>
                    <a:lstStyle/>
                    <a:p>
                      <a:pPr defTabSz="995469"/>
                      <a:endParaRPr lang="nl-NL" sz="8108">
                        <a:solidFill>
                          <a:srgbClr val="211F26"/>
                        </a:solidFill>
                        <a:latin typeface="Segoe UI Light"/>
                      </a:endParaRPr>
                    </a:p>
                  </p:txBody>
                </p:sp>
                <p:sp>
                  <p:nvSpPr>
                    <p:cNvPr id="69" name="Vrije vorm: vorm 68">
                      <a:extLst>
                        <a:ext uri="{FF2B5EF4-FFF2-40B4-BE49-F238E27FC236}">
                          <a16:creationId xmlns:a16="http://schemas.microsoft.com/office/drawing/2014/main" id="{5535E9D0-D06E-42BC-8857-1D25BA964197}"/>
                        </a:ext>
                      </a:extLst>
                    </p:cNvPr>
                    <p:cNvSpPr/>
                    <p:nvPr/>
                  </p:nvSpPr>
                  <p:spPr>
                    <a:xfrm>
                      <a:off x="2247436" y="4794393"/>
                      <a:ext cx="854131" cy="854131"/>
                    </a:xfrm>
                    <a:custGeom>
                      <a:avLst/>
                      <a:gdLst>
                        <a:gd name="connsiteX0" fmla="*/ 716202 w 854130"/>
                        <a:gd name="connsiteY0" fmla="*/ 139664 h 854130"/>
                        <a:gd name="connsiteX1" fmla="*/ 716202 w 854130"/>
                        <a:gd name="connsiteY1" fmla="*/ 716202 h 854130"/>
                        <a:gd name="connsiteX2" fmla="*/ 139664 w 854130"/>
                        <a:gd name="connsiteY2" fmla="*/ 716202 h 854130"/>
                        <a:gd name="connsiteX3" fmla="*/ 139664 w 854130"/>
                        <a:gd name="connsiteY3" fmla="*/ 139664 h 854130"/>
                        <a:gd name="connsiteX4" fmla="*/ 716202 w 854130"/>
                        <a:gd name="connsiteY4" fmla="*/ 139664 h 854130"/>
                        <a:gd name="connsiteX5" fmla="*/ 849660 w 854130"/>
                        <a:gd name="connsiteY5" fmla="*/ 6206 h 854130"/>
                        <a:gd name="connsiteX6" fmla="*/ 6206 w 854130"/>
                        <a:gd name="connsiteY6" fmla="*/ 6206 h 854130"/>
                        <a:gd name="connsiteX7" fmla="*/ 6206 w 854130"/>
                        <a:gd name="connsiteY7" fmla="*/ 849660 h 854130"/>
                        <a:gd name="connsiteX8" fmla="*/ 849660 w 854130"/>
                        <a:gd name="connsiteY8" fmla="*/ 849660 h 854130"/>
                        <a:gd name="connsiteX9" fmla="*/ 849660 w 854130"/>
                        <a:gd name="connsiteY9" fmla="*/ 6206 h 854130"/>
                        <a:gd name="connsiteX10" fmla="*/ 849660 w 854130"/>
                        <a:gd name="connsiteY10" fmla="*/ 6206 h 85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130" h="854130">
                          <a:moveTo>
                            <a:pt x="716202" y="139664"/>
                          </a:moveTo>
                          <a:lnTo>
                            <a:pt x="716202" y="716202"/>
                          </a:lnTo>
                          <a:lnTo>
                            <a:pt x="139664" y="716202"/>
                          </a:lnTo>
                          <a:lnTo>
                            <a:pt x="139664" y="139664"/>
                          </a:lnTo>
                          <a:lnTo>
                            <a:pt x="716202" y="139664"/>
                          </a:lnTo>
                          <a:moveTo>
                            <a:pt x="849660" y="6206"/>
                          </a:moveTo>
                          <a:lnTo>
                            <a:pt x="6206" y="6206"/>
                          </a:lnTo>
                          <a:lnTo>
                            <a:pt x="6206" y="849660"/>
                          </a:lnTo>
                          <a:lnTo>
                            <a:pt x="849660" y="849660"/>
                          </a:lnTo>
                          <a:lnTo>
                            <a:pt x="849660" y="6206"/>
                          </a:lnTo>
                          <a:lnTo>
                            <a:pt x="849660" y="6206"/>
                          </a:lnTo>
                          <a:close/>
                        </a:path>
                      </a:pathLst>
                    </a:custGeom>
                    <a:grpFill/>
                    <a:ln w="8858" cap="flat">
                      <a:noFill/>
                      <a:prstDash val="solid"/>
                      <a:miter/>
                    </a:ln>
                  </p:spPr>
                  <p:txBody>
                    <a:bodyPr rtlCol="0" anchor="ctr"/>
                    <a:lstStyle/>
                    <a:p>
                      <a:pPr defTabSz="995469"/>
                      <a:endParaRPr lang="nl-NL" sz="8108">
                        <a:solidFill>
                          <a:srgbClr val="211F26"/>
                        </a:solidFill>
                        <a:latin typeface="Segoe UI Light"/>
                      </a:endParaRPr>
                    </a:p>
                  </p:txBody>
                </p:sp>
                <p:sp>
                  <p:nvSpPr>
                    <p:cNvPr id="70" name="Vrije vorm: vorm 69">
                      <a:extLst>
                        <a:ext uri="{FF2B5EF4-FFF2-40B4-BE49-F238E27FC236}">
                          <a16:creationId xmlns:a16="http://schemas.microsoft.com/office/drawing/2014/main" id="{555F564A-4B42-4F7D-921F-F35EFD33CCBB}"/>
                        </a:ext>
                      </a:extLst>
                    </p:cNvPr>
                    <p:cNvSpPr/>
                    <p:nvPr/>
                  </p:nvSpPr>
                  <p:spPr>
                    <a:xfrm>
                      <a:off x="1314120" y="5733047"/>
                      <a:ext cx="854131" cy="854131"/>
                    </a:xfrm>
                    <a:custGeom>
                      <a:avLst/>
                      <a:gdLst>
                        <a:gd name="connsiteX0" fmla="*/ 716202 w 854130"/>
                        <a:gd name="connsiteY0" fmla="*/ 139664 h 854130"/>
                        <a:gd name="connsiteX1" fmla="*/ 716202 w 854130"/>
                        <a:gd name="connsiteY1" fmla="*/ 716202 h 854130"/>
                        <a:gd name="connsiteX2" fmla="*/ 139664 w 854130"/>
                        <a:gd name="connsiteY2" fmla="*/ 716202 h 854130"/>
                        <a:gd name="connsiteX3" fmla="*/ 139664 w 854130"/>
                        <a:gd name="connsiteY3" fmla="*/ 139664 h 854130"/>
                        <a:gd name="connsiteX4" fmla="*/ 716202 w 854130"/>
                        <a:gd name="connsiteY4" fmla="*/ 139664 h 854130"/>
                        <a:gd name="connsiteX5" fmla="*/ 849660 w 854130"/>
                        <a:gd name="connsiteY5" fmla="*/ 6206 h 854130"/>
                        <a:gd name="connsiteX6" fmla="*/ 6206 w 854130"/>
                        <a:gd name="connsiteY6" fmla="*/ 6206 h 854130"/>
                        <a:gd name="connsiteX7" fmla="*/ 6206 w 854130"/>
                        <a:gd name="connsiteY7" fmla="*/ 849660 h 854130"/>
                        <a:gd name="connsiteX8" fmla="*/ 849660 w 854130"/>
                        <a:gd name="connsiteY8" fmla="*/ 849660 h 854130"/>
                        <a:gd name="connsiteX9" fmla="*/ 849660 w 854130"/>
                        <a:gd name="connsiteY9" fmla="*/ 6206 h 854130"/>
                        <a:gd name="connsiteX10" fmla="*/ 849660 w 854130"/>
                        <a:gd name="connsiteY10" fmla="*/ 6206 h 85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130" h="854130">
                          <a:moveTo>
                            <a:pt x="716202" y="139664"/>
                          </a:moveTo>
                          <a:lnTo>
                            <a:pt x="716202" y="716202"/>
                          </a:lnTo>
                          <a:lnTo>
                            <a:pt x="139664" y="716202"/>
                          </a:lnTo>
                          <a:lnTo>
                            <a:pt x="139664" y="139664"/>
                          </a:lnTo>
                          <a:lnTo>
                            <a:pt x="716202" y="139664"/>
                          </a:lnTo>
                          <a:moveTo>
                            <a:pt x="849660" y="6206"/>
                          </a:moveTo>
                          <a:lnTo>
                            <a:pt x="6206" y="6206"/>
                          </a:lnTo>
                          <a:lnTo>
                            <a:pt x="6206" y="849660"/>
                          </a:lnTo>
                          <a:lnTo>
                            <a:pt x="849660" y="849660"/>
                          </a:lnTo>
                          <a:lnTo>
                            <a:pt x="849660" y="6206"/>
                          </a:lnTo>
                          <a:lnTo>
                            <a:pt x="849660" y="6206"/>
                          </a:lnTo>
                          <a:close/>
                        </a:path>
                      </a:pathLst>
                    </a:custGeom>
                    <a:grpFill/>
                    <a:ln w="8858" cap="flat">
                      <a:noFill/>
                      <a:prstDash val="solid"/>
                      <a:miter/>
                    </a:ln>
                  </p:spPr>
                  <p:txBody>
                    <a:bodyPr rtlCol="0" anchor="ctr"/>
                    <a:lstStyle/>
                    <a:p>
                      <a:pPr defTabSz="995469"/>
                      <a:endParaRPr lang="nl-NL" sz="8108">
                        <a:solidFill>
                          <a:srgbClr val="211F26"/>
                        </a:solidFill>
                        <a:latin typeface="Segoe UI Light"/>
                      </a:endParaRPr>
                    </a:p>
                  </p:txBody>
                </p:sp>
                <p:sp>
                  <p:nvSpPr>
                    <p:cNvPr id="71" name="Vrije vorm: vorm 70">
                      <a:extLst>
                        <a:ext uri="{FF2B5EF4-FFF2-40B4-BE49-F238E27FC236}">
                          <a16:creationId xmlns:a16="http://schemas.microsoft.com/office/drawing/2014/main" id="{917FA87A-55D5-4358-8667-3839E8FE6155}"/>
                        </a:ext>
                      </a:extLst>
                    </p:cNvPr>
                    <p:cNvSpPr/>
                    <p:nvPr/>
                  </p:nvSpPr>
                  <p:spPr>
                    <a:xfrm>
                      <a:off x="2247436" y="5733047"/>
                      <a:ext cx="854131" cy="854131"/>
                    </a:xfrm>
                    <a:custGeom>
                      <a:avLst/>
                      <a:gdLst>
                        <a:gd name="connsiteX0" fmla="*/ 716202 w 854130"/>
                        <a:gd name="connsiteY0" fmla="*/ 139664 h 854130"/>
                        <a:gd name="connsiteX1" fmla="*/ 716202 w 854130"/>
                        <a:gd name="connsiteY1" fmla="*/ 716202 h 854130"/>
                        <a:gd name="connsiteX2" fmla="*/ 139664 w 854130"/>
                        <a:gd name="connsiteY2" fmla="*/ 716202 h 854130"/>
                        <a:gd name="connsiteX3" fmla="*/ 139664 w 854130"/>
                        <a:gd name="connsiteY3" fmla="*/ 139664 h 854130"/>
                        <a:gd name="connsiteX4" fmla="*/ 716202 w 854130"/>
                        <a:gd name="connsiteY4" fmla="*/ 139664 h 854130"/>
                        <a:gd name="connsiteX5" fmla="*/ 849660 w 854130"/>
                        <a:gd name="connsiteY5" fmla="*/ 6206 h 854130"/>
                        <a:gd name="connsiteX6" fmla="*/ 6206 w 854130"/>
                        <a:gd name="connsiteY6" fmla="*/ 6206 h 854130"/>
                        <a:gd name="connsiteX7" fmla="*/ 6206 w 854130"/>
                        <a:gd name="connsiteY7" fmla="*/ 849660 h 854130"/>
                        <a:gd name="connsiteX8" fmla="*/ 849660 w 854130"/>
                        <a:gd name="connsiteY8" fmla="*/ 849660 h 854130"/>
                        <a:gd name="connsiteX9" fmla="*/ 849660 w 854130"/>
                        <a:gd name="connsiteY9" fmla="*/ 6206 h 854130"/>
                        <a:gd name="connsiteX10" fmla="*/ 849660 w 854130"/>
                        <a:gd name="connsiteY10" fmla="*/ 6206 h 85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130" h="854130">
                          <a:moveTo>
                            <a:pt x="716202" y="139664"/>
                          </a:moveTo>
                          <a:lnTo>
                            <a:pt x="716202" y="716202"/>
                          </a:lnTo>
                          <a:lnTo>
                            <a:pt x="139664" y="716202"/>
                          </a:lnTo>
                          <a:lnTo>
                            <a:pt x="139664" y="139664"/>
                          </a:lnTo>
                          <a:lnTo>
                            <a:pt x="716202" y="139664"/>
                          </a:lnTo>
                          <a:moveTo>
                            <a:pt x="849660" y="6206"/>
                          </a:moveTo>
                          <a:lnTo>
                            <a:pt x="6206" y="6206"/>
                          </a:lnTo>
                          <a:lnTo>
                            <a:pt x="6206" y="849660"/>
                          </a:lnTo>
                          <a:lnTo>
                            <a:pt x="849660" y="849660"/>
                          </a:lnTo>
                          <a:lnTo>
                            <a:pt x="849660" y="6206"/>
                          </a:lnTo>
                          <a:lnTo>
                            <a:pt x="849660" y="6206"/>
                          </a:lnTo>
                          <a:close/>
                        </a:path>
                      </a:pathLst>
                    </a:custGeom>
                    <a:grpFill/>
                    <a:ln w="8858" cap="flat">
                      <a:noFill/>
                      <a:prstDash val="solid"/>
                      <a:miter/>
                    </a:ln>
                  </p:spPr>
                  <p:txBody>
                    <a:bodyPr rtlCol="0" anchor="ctr"/>
                    <a:lstStyle/>
                    <a:p>
                      <a:pPr defTabSz="995469"/>
                      <a:endParaRPr lang="nl-NL" sz="8108">
                        <a:solidFill>
                          <a:srgbClr val="211F26"/>
                        </a:solidFill>
                        <a:latin typeface="Segoe UI Light"/>
                      </a:endParaRPr>
                    </a:p>
                  </p:txBody>
                </p:sp>
              </p:grpSp>
              <p:grpSp>
                <p:nvGrpSpPr>
                  <p:cNvPr id="64" name="Groep 63">
                    <a:extLst>
                      <a:ext uri="{FF2B5EF4-FFF2-40B4-BE49-F238E27FC236}">
                        <a16:creationId xmlns:a16="http://schemas.microsoft.com/office/drawing/2014/main" id="{1BACC46C-322E-4AC2-8D3E-DA14F32EE228}"/>
                      </a:ext>
                    </a:extLst>
                  </p:cNvPr>
                  <p:cNvGrpSpPr/>
                  <p:nvPr/>
                </p:nvGrpSpPr>
                <p:grpSpPr>
                  <a:xfrm>
                    <a:off x="1544558" y="5023941"/>
                    <a:ext cx="1270519" cy="1329241"/>
                    <a:chOff x="1544558" y="5023941"/>
                    <a:chExt cx="1270519" cy="1329241"/>
                  </a:xfrm>
                  <a:grpFill/>
                </p:grpSpPr>
                <p:sp>
                  <p:nvSpPr>
                    <p:cNvPr id="65" name="Vrije vorm: vorm 64">
                      <a:extLst>
                        <a:ext uri="{FF2B5EF4-FFF2-40B4-BE49-F238E27FC236}">
                          <a16:creationId xmlns:a16="http://schemas.microsoft.com/office/drawing/2014/main" id="{68D62F6C-4716-4EDB-86FE-5DE4D2890B0D}"/>
                        </a:ext>
                      </a:extLst>
                    </p:cNvPr>
                    <p:cNvSpPr/>
                    <p:nvPr/>
                  </p:nvSpPr>
                  <p:spPr>
                    <a:xfrm>
                      <a:off x="1544558" y="5033728"/>
                      <a:ext cx="391477" cy="391477"/>
                    </a:xfrm>
                    <a:custGeom>
                      <a:avLst/>
                      <a:gdLst>
                        <a:gd name="connsiteX0" fmla="*/ 338071 w 391476"/>
                        <a:gd name="connsiteY0" fmla="*/ 146781 h 391476"/>
                        <a:gd name="connsiteX1" fmla="*/ 338071 w 391476"/>
                        <a:gd name="connsiteY1" fmla="*/ 54251 h 391476"/>
                        <a:gd name="connsiteX2" fmla="*/ 290026 w 391476"/>
                        <a:gd name="connsiteY2" fmla="*/ 54251 h 391476"/>
                        <a:gd name="connsiteX3" fmla="*/ 290026 w 391476"/>
                        <a:gd name="connsiteY3" fmla="*/ 98737 h 391476"/>
                        <a:gd name="connsiteX4" fmla="*/ 197496 w 391476"/>
                        <a:gd name="connsiteY4" fmla="*/ 6206 h 391476"/>
                        <a:gd name="connsiteX5" fmla="*/ 6206 w 391476"/>
                        <a:gd name="connsiteY5" fmla="*/ 197496 h 391476"/>
                        <a:gd name="connsiteX6" fmla="*/ 7096 w 391476"/>
                        <a:gd name="connsiteY6" fmla="*/ 387896 h 391476"/>
                        <a:gd name="connsiteX7" fmla="*/ 146781 w 391476"/>
                        <a:gd name="connsiteY7" fmla="*/ 387896 h 391476"/>
                        <a:gd name="connsiteX8" fmla="*/ 242871 w 391476"/>
                        <a:gd name="connsiteY8" fmla="*/ 387896 h 391476"/>
                        <a:gd name="connsiteX9" fmla="*/ 388785 w 391476"/>
                        <a:gd name="connsiteY9" fmla="*/ 387896 h 391476"/>
                        <a:gd name="connsiteX10" fmla="*/ 388785 w 391476"/>
                        <a:gd name="connsiteY10" fmla="*/ 197496 h 391476"/>
                        <a:gd name="connsiteX11" fmla="*/ 338071 w 391476"/>
                        <a:gd name="connsiteY11" fmla="*/ 146781 h 39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1476" h="391476">
                          <a:moveTo>
                            <a:pt x="338071" y="146781"/>
                          </a:moveTo>
                          <a:lnTo>
                            <a:pt x="338071" y="54251"/>
                          </a:lnTo>
                          <a:lnTo>
                            <a:pt x="290026" y="54251"/>
                          </a:lnTo>
                          <a:lnTo>
                            <a:pt x="290026" y="98737"/>
                          </a:lnTo>
                          <a:lnTo>
                            <a:pt x="197496" y="6206"/>
                          </a:lnTo>
                          <a:lnTo>
                            <a:pt x="6206" y="197496"/>
                          </a:lnTo>
                          <a:lnTo>
                            <a:pt x="7096" y="387896"/>
                          </a:lnTo>
                          <a:lnTo>
                            <a:pt x="146781" y="387896"/>
                          </a:lnTo>
                          <a:lnTo>
                            <a:pt x="242871" y="387896"/>
                          </a:lnTo>
                          <a:lnTo>
                            <a:pt x="388785" y="387896"/>
                          </a:lnTo>
                          <a:lnTo>
                            <a:pt x="388785" y="197496"/>
                          </a:lnTo>
                          <a:lnTo>
                            <a:pt x="338071" y="146781"/>
                          </a:lnTo>
                          <a:close/>
                        </a:path>
                      </a:pathLst>
                    </a:custGeom>
                    <a:grpFill/>
                    <a:ln w="8858" cap="flat">
                      <a:noFill/>
                      <a:prstDash val="solid"/>
                      <a:miter/>
                    </a:ln>
                  </p:spPr>
                  <p:txBody>
                    <a:bodyPr rtlCol="0" anchor="ctr"/>
                    <a:lstStyle/>
                    <a:p>
                      <a:pPr defTabSz="995469"/>
                      <a:endParaRPr lang="nl-NL" sz="8108">
                        <a:solidFill>
                          <a:srgbClr val="211F26"/>
                        </a:solidFill>
                        <a:latin typeface="Segoe UI Light"/>
                      </a:endParaRPr>
                    </a:p>
                  </p:txBody>
                </p:sp>
                <p:sp>
                  <p:nvSpPr>
                    <p:cNvPr id="66" name="Vrije vorm: vorm 65">
                      <a:extLst>
                        <a:ext uri="{FF2B5EF4-FFF2-40B4-BE49-F238E27FC236}">
                          <a16:creationId xmlns:a16="http://schemas.microsoft.com/office/drawing/2014/main" id="{12F6376E-2142-41E1-B6E7-29F40E251C3D}"/>
                        </a:ext>
                      </a:extLst>
                    </p:cNvPr>
                    <p:cNvSpPr/>
                    <p:nvPr/>
                  </p:nvSpPr>
                  <p:spPr>
                    <a:xfrm>
                      <a:off x="2530367" y="5023941"/>
                      <a:ext cx="284710" cy="391477"/>
                    </a:xfrm>
                    <a:custGeom>
                      <a:avLst/>
                      <a:gdLst>
                        <a:gd name="connsiteX0" fmla="*/ 208172 w 284710"/>
                        <a:gd name="connsiteY0" fmla="*/ 169914 h 391476"/>
                        <a:gd name="connsiteX1" fmla="*/ 238423 w 284710"/>
                        <a:gd name="connsiteY1" fmla="*/ 100516 h 391476"/>
                        <a:gd name="connsiteX2" fmla="*/ 145892 w 284710"/>
                        <a:gd name="connsiteY2" fmla="*/ 6206 h 391476"/>
                        <a:gd name="connsiteX3" fmla="*/ 53361 w 284710"/>
                        <a:gd name="connsiteY3" fmla="*/ 100516 h 391476"/>
                        <a:gd name="connsiteX4" fmla="*/ 83611 w 284710"/>
                        <a:gd name="connsiteY4" fmla="*/ 169914 h 391476"/>
                        <a:gd name="connsiteX5" fmla="*/ 6206 w 284710"/>
                        <a:gd name="connsiteY5" fmla="*/ 272232 h 391476"/>
                        <a:gd name="connsiteX6" fmla="*/ 6206 w 284710"/>
                        <a:gd name="connsiteY6" fmla="*/ 321167 h 391476"/>
                        <a:gd name="connsiteX7" fmla="*/ 6206 w 284710"/>
                        <a:gd name="connsiteY7" fmla="*/ 332733 h 391476"/>
                        <a:gd name="connsiteX8" fmla="*/ 6206 w 284710"/>
                        <a:gd name="connsiteY8" fmla="*/ 342520 h 391476"/>
                        <a:gd name="connsiteX9" fmla="*/ 6206 w 284710"/>
                        <a:gd name="connsiteY9" fmla="*/ 346079 h 391476"/>
                        <a:gd name="connsiteX10" fmla="*/ 6206 w 284710"/>
                        <a:gd name="connsiteY10" fmla="*/ 358535 h 391476"/>
                        <a:gd name="connsiteX11" fmla="*/ 6206 w 284710"/>
                        <a:gd name="connsiteY11" fmla="*/ 389675 h 391476"/>
                        <a:gd name="connsiteX12" fmla="*/ 287357 w 284710"/>
                        <a:gd name="connsiteY12" fmla="*/ 389675 h 391476"/>
                        <a:gd name="connsiteX13" fmla="*/ 287357 w 284710"/>
                        <a:gd name="connsiteY13" fmla="*/ 272232 h 391476"/>
                        <a:gd name="connsiteX14" fmla="*/ 208172 w 284710"/>
                        <a:gd name="connsiteY14" fmla="*/ 169914 h 39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710" h="391476">
                          <a:moveTo>
                            <a:pt x="208172" y="169914"/>
                          </a:moveTo>
                          <a:cubicBezTo>
                            <a:pt x="226856" y="153010"/>
                            <a:pt x="238423" y="128097"/>
                            <a:pt x="238423" y="100516"/>
                          </a:cubicBezTo>
                          <a:cubicBezTo>
                            <a:pt x="238423" y="48912"/>
                            <a:pt x="196606" y="6206"/>
                            <a:pt x="145892" y="6206"/>
                          </a:cubicBezTo>
                          <a:cubicBezTo>
                            <a:pt x="95178" y="6206"/>
                            <a:pt x="53361" y="48023"/>
                            <a:pt x="53361" y="100516"/>
                          </a:cubicBezTo>
                          <a:cubicBezTo>
                            <a:pt x="53361" y="128097"/>
                            <a:pt x="64927" y="152120"/>
                            <a:pt x="83611" y="169914"/>
                          </a:cubicBezTo>
                          <a:cubicBezTo>
                            <a:pt x="37346" y="187709"/>
                            <a:pt x="6206" y="224187"/>
                            <a:pt x="6206" y="272232"/>
                          </a:cubicBezTo>
                          <a:lnTo>
                            <a:pt x="6206" y="321167"/>
                          </a:lnTo>
                          <a:lnTo>
                            <a:pt x="6206" y="332733"/>
                          </a:lnTo>
                          <a:lnTo>
                            <a:pt x="6206" y="342520"/>
                          </a:lnTo>
                          <a:lnTo>
                            <a:pt x="6206" y="346079"/>
                          </a:lnTo>
                          <a:lnTo>
                            <a:pt x="6206" y="358535"/>
                          </a:lnTo>
                          <a:lnTo>
                            <a:pt x="6206" y="389675"/>
                          </a:lnTo>
                          <a:lnTo>
                            <a:pt x="287357" y="389675"/>
                          </a:lnTo>
                          <a:lnTo>
                            <a:pt x="287357" y="272232"/>
                          </a:lnTo>
                          <a:cubicBezTo>
                            <a:pt x="285578" y="224187"/>
                            <a:pt x="253548" y="186819"/>
                            <a:pt x="208172" y="169914"/>
                          </a:cubicBezTo>
                          <a:close/>
                        </a:path>
                      </a:pathLst>
                    </a:custGeom>
                    <a:grpFill/>
                    <a:ln w="8858" cap="flat">
                      <a:noFill/>
                      <a:prstDash val="solid"/>
                      <a:miter/>
                    </a:ln>
                  </p:spPr>
                  <p:txBody>
                    <a:bodyPr rtlCol="0" anchor="ctr"/>
                    <a:lstStyle/>
                    <a:p>
                      <a:pPr defTabSz="995469"/>
                      <a:endParaRPr lang="nl-NL" sz="8108">
                        <a:solidFill>
                          <a:srgbClr val="211F26"/>
                        </a:solidFill>
                        <a:latin typeface="Segoe UI Light"/>
                      </a:endParaRPr>
                    </a:p>
                  </p:txBody>
                </p:sp>
                <p:sp>
                  <p:nvSpPr>
                    <p:cNvPr id="67" name="Vrije vorm: vorm 66">
                      <a:extLst>
                        <a:ext uri="{FF2B5EF4-FFF2-40B4-BE49-F238E27FC236}">
                          <a16:creationId xmlns:a16="http://schemas.microsoft.com/office/drawing/2014/main" id="{FB260BA9-7A5B-4928-A3EC-42ABAE28A417}"/>
                        </a:ext>
                      </a:extLst>
                    </p:cNvPr>
                    <p:cNvSpPr/>
                    <p:nvPr/>
                  </p:nvSpPr>
                  <p:spPr>
                    <a:xfrm>
                      <a:off x="1599720" y="5961705"/>
                      <a:ext cx="275813" cy="391477"/>
                    </a:xfrm>
                    <a:custGeom>
                      <a:avLst/>
                      <a:gdLst>
                        <a:gd name="connsiteX0" fmla="*/ 142333 w 275813"/>
                        <a:gd name="connsiteY0" fmla="*/ 388785 h 391476"/>
                        <a:gd name="connsiteX1" fmla="*/ 278460 w 275813"/>
                        <a:gd name="connsiteY1" fmla="*/ 252658 h 391476"/>
                        <a:gd name="connsiteX2" fmla="*/ 274011 w 275813"/>
                        <a:gd name="connsiteY2" fmla="*/ 219738 h 391476"/>
                        <a:gd name="connsiteX3" fmla="*/ 269563 w 275813"/>
                        <a:gd name="connsiteY3" fmla="*/ 206393 h 391476"/>
                        <a:gd name="connsiteX4" fmla="*/ 242871 w 275813"/>
                        <a:gd name="connsiteY4" fmla="*/ 161907 h 391476"/>
                        <a:gd name="connsiteX5" fmla="*/ 142333 w 275813"/>
                        <a:gd name="connsiteY5" fmla="*/ 6206 h 391476"/>
                        <a:gd name="connsiteX6" fmla="*/ 41795 w 275813"/>
                        <a:gd name="connsiteY6" fmla="*/ 161907 h 391476"/>
                        <a:gd name="connsiteX7" fmla="*/ 15103 w 275813"/>
                        <a:gd name="connsiteY7" fmla="*/ 206393 h 391476"/>
                        <a:gd name="connsiteX8" fmla="*/ 10654 w 275813"/>
                        <a:gd name="connsiteY8" fmla="*/ 219738 h 391476"/>
                        <a:gd name="connsiteX9" fmla="*/ 6206 w 275813"/>
                        <a:gd name="connsiteY9" fmla="*/ 252658 h 391476"/>
                        <a:gd name="connsiteX10" fmla="*/ 142333 w 275813"/>
                        <a:gd name="connsiteY10" fmla="*/ 388785 h 391476"/>
                        <a:gd name="connsiteX11" fmla="*/ 142333 w 275813"/>
                        <a:gd name="connsiteY11" fmla="*/ 388785 h 39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5813" h="391476">
                          <a:moveTo>
                            <a:pt x="142333" y="388785"/>
                          </a:moveTo>
                          <a:cubicBezTo>
                            <a:pt x="217069" y="388785"/>
                            <a:pt x="278460" y="328284"/>
                            <a:pt x="278460" y="252658"/>
                          </a:cubicBezTo>
                          <a:cubicBezTo>
                            <a:pt x="278460" y="241092"/>
                            <a:pt x="276681" y="230415"/>
                            <a:pt x="274011" y="219738"/>
                          </a:cubicBezTo>
                          <a:cubicBezTo>
                            <a:pt x="273122" y="215290"/>
                            <a:pt x="271342" y="210841"/>
                            <a:pt x="269563" y="206393"/>
                          </a:cubicBezTo>
                          <a:lnTo>
                            <a:pt x="242871" y="161907"/>
                          </a:lnTo>
                          <a:lnTo>
                            <a:pt x="142333" y="6206"/>
                          </a:lnTo>
                          <a:lnTo>
                            <a:pt x="41795" y="161907"/>
                          </a:lnTo>
                          <a:lnTo>
                            <a:pt x="15103" y="206393"/>
                          </a:lnTo>
                          <a:cubicBezTo>
                            <a:pt x="13324" y="210841"/>
                            <a:pt x="12434" y="215290"/>
                            <a:pt x="10654" y="219738"/>
                          </a:cubicBezTo>
                          <a:cubicBezTo>
                            <a:pt x="7985" y="230415"/>
                            <a:pt x="6206" y="241092"/>
                            <a:pt x="6206" y="252658"/>
                          </a:cubicBezTo>
                          <a:cubicBezTo>
                            <a:pt x="6206" y="327395"/>
                            <a:pt x="67596" y="388785"/>
                            <a:pt x="142333" y="388785"/>
                          </a:cubicBezTo>
                          <a:lnTo>
                            <a:pt x="142333" y="388785"/>
                          </a:lnTo>
                          <a:close/>
                        </a:path>
                      </a:pathLst>
                    </a:custGeom>
                    <a:grpFill/>
                    <a:ln w="8858" cap="flat">
                      <a:noFill/>
                      <a:prstDash val="solid"/>
                      <a:miter/>
                    </a:ln>
                  </p:spPr>
                  <p:txBody>
                    <a:bodyPr rtlCol="0" anchor="ctr"/>
                    <a:lstStyle/>
                    <a:p>
                      <a:pPr defTabSz="995469"/>
                      <a:endParaRPr lang="nl-NL" sz="8108">
                        <a:solidFill>
                          <a:srgbClr val="211F26"/>
                        </a:solidFill>
                        <a:latin typeface="Segoe UI Light"/>
                      </a:endParaRPr>
                    </a:p>
                  </p:txBody>
                </p:sp>
              </p:grpSp>
            </p:grpSp>
            <p:sp>
              <p:nvSpPr>
                <p:cNvPr id="62" name="Vrije vorm: vorm 61">
                  <a:extLst>
                    <a:ext uri="{FF2B5EF4-FFF2-40B4-BE49-F238E27FC236}">
                      <a16:creationId xmlns:a16="http://schemas.microsoft.com/office/drawing/2014/main" id="{D45CBDDD-F791-4D8C-B020-D5E9D5D34E39}"/>
                    </a:ext>
                  </a:extLst>
                </p:cNvPr>
                <p:cNvSpPr/>
                <p:nvPr/>
              </p:nvSpPr>
              <p:spPr>
                <a:xfrm>
                  <a:off x="2476984" y="5962595"/>
                  <a:ext cx="391477" cy="391477"/>
                </a:xfrm>
                <a:custGeom>
                  <a:avLst/>
                  <a:gdLst>
                    <a:gd name="connsiteX0" fmla="*/ 43574 w 391476"/>
                    <a:gd name="connsiteY0" fmla="*/ 81832 h 391476"/>
                    <a:gd name="connsiteX1" fmla="*/ 10654 w 391476"/>
                    <a:gd name="connsiteY1" fmla="*/ 149451 h 391476"/>
                    <a:gd name="connsiteX2" fmla="*/ 65817 w 391476"/>
                    <a:gd name="connsiteY2" fmla="*/ 176142 h 391476"/>
                    <a:gd name="connsiteX3" fmla="*/ 64038 w 391476"/>
                    <a:gd name="connsiteY3" fmla="*/ 205503 h 391476"/>
                    <a:gd name="connsiteX4" fmla="*/ 6206 w 391476"/>
                    <a:gd name="connsiteY4" fmla="*/ 225966 h 391476"/>
                    <a:gd name="connsiteX5" fmla="*/ 31118 w 391476"/>
                    <a:gd name="connsiteY5" fmla="*/ 297144 h 391476"/>
                    <a:gd name="connsiteX6" fmla="*/ 88950 w 391476"/>
                    <a:gd name="connsiteY6" fmla="*/ 276680 h 391476"/>
                    <a:gd name="connsiteX7" fmla="*/ 108524 w 391476"/>
                    <a:gd name="connsiteY7" fmla="*/ 298034 h 391476"/>
                    <a:gd name="connsiteX8" fmla="*/ 81832 w 391476"/>
                    <a:gd name="connsiteY8" fmla="*/ 353196 h 391476"/>
                    <a:gd name="connsiteX9" fmla="*/ 149451 w 391476"/>
                    <a:gd name="connsiteY9" fmla="*/ 386116 h 391476"/>
                    <a:gd name="connsiteX10" fmla="*/ 176142 w 391476"/>
                    <a:gd name="connsiteY10" fmla="*/ 330953 h 391476"/>
                    <a:gd name="connsiteX11" fmla="*/ 205503 w 391476"/>
                    <a:gd name="connsiteY11" fmla="*/ 332733 h 391476"/>
                    <a:gd name="connsiteX12" fmla="*/ 225966 w 391476"/>
                    <a:gd name="connsiteY12" fmla="*/ 390565 h 391476"/>
                    <a:gd name="connsiteX13" fmla="*/ 297144 w 391476"/>
                    <a:gd name="connsiteY13" fmla="*/ 365652 h 391476"/>
                    <a:gd name="connsiteX14" fmla="*/ 276681 w 391476"/>
                    <a:gd name="connsiteY14" fmla="*/ 307821 h 391476"/>
                    <a:gd name="connsiteX15" fmla="*/ 298034 w 391476"/>
                    <a:gd name="connsiteY15" fmla="*/ 288247 h 391476"/>
                    <a:gd name="connsiteX16" fmla="*/ 353196 w 391476"/>
                    <a:gd name="connsiteY16" fmla="*/ 314938 h 391476"/>
                    <a:gd name="connsiteX17" fmla="*/ 386116 w 391476"/>
                    <a:gd name="connsiteY17" fmla="*/ 247320 h 391476"/>
                    <a:gd name="connsiteX18" fmla="*/ 330953 w 391476"/>
                    <a:gd name="connsiteY18" fmla="*/ 220628 h 391476"/>
                    <a:gd name="connsiteX19" fmla="*/ 332733 w 391476"/>
                    <a:gd name="connsiteY19" fmla="*/ 191267 h 391476"/>
                    <a:gd name="connsiteX20" fmla="*/ 390565 w 391476"/>
                    <a:gd name="connsiteY20" fmla="*/ 170804 h 391476"/>
                    <a:gd name="connsiteX21" fmla="*/ 365653 w 391476"/>
                    <a:gd name="connsiteY21" fmla="*/ 99626 h 391476"/>
                    <a:gd name="connsiteX22" fmla="*/ 307821 w 391476"/>
                    <a:gd name="connsiteY22" fmla="*/ 120090 h 391476"/>
                    <a:gd name="connsiteX23" fmla="*/ 288247 w 391476"/>
                    <a:gd name="connsiteY23" fmla="*/ 98737 h 391476"/>
                    <a:gd name="connsiteX24" fmla="*/ 314938 w 391476"/>
                    <a:gd name="connsiteY24" fmla="*/ 43574 h 391476"/>
                    <a:gd name="connsiteX25" fmla="*/ 247320 w 391476"/>
                    <a:gd name="connsiteY25" fmla="*/ 10654 h 391476"/>
                    <a:gd name="connsiteX26" fmla="*/ 220628 w 391476"/>
                    <a:gd name="connsiteY26" fmla="*/ 65817 h 391476"/>
                    <a:gd name="connsiteX27" fmla="*/ 191267 w 391476"/>
                    <a:gd name="connsiteY27" fmla="*/ 64038 h 391476"/>
                    <a:gd name="connsiteX28" fmla="*/ 170804 w 391476"/>
                    <a:gd name="connsiteY28" fmla="*/ 6206 h 391476"/>
                    <a:gd name="connsiteX29" fmla="*/ 99626 w 391476"/>
                    <a:gd name="connsiteY29" fmla="*/ 31118 h 391476"/>
                    <a:gd name="connsiteX30" fmla="*/ 120090 w 391476"/>
                    <a:gd name="connsiteY30" fmla="*/ 88950 h 391476"/>
                    <a:gd name="connsiteX31" fmla="*/ 98737 w 391476"/>
                    <a:gd name="connsiteY31" fmla="*/ 108524 h 391476"/>
                    <a:gd name="connsiteX32" fmla="*/ 43574 w 391476"/>
                    <a:gd name="connsiteY32" fmla="*/ 81832 h 39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91476" h="391476">
                      <a:moveTo>
                        <a:pt x="43574" y="81832"/>
                      </a:moveTo>
                      <a:lnTo>
                        <a:pt x="10654" y="149451"/>
                      </a:lnTo>
                      <a:lnTo>
                        <a:pt x="65817" y="176142"/>
                      </a:lnTo>
                      <a:cubicBezTo>
                        <a:pt x="64038" y="185929"/>
                        <a:pt x="64038" y="195716"/>
                        <a:pt x="64038" y="205503"/>
                      </a:cubicBezTo>
                      <a:lnTo>
                        <a:pt x="6206" y="225966"/>
                      </a:lnTo>
                      <a:lnTo>
                        <a:pt x="31118" y="297144"/>
                      </a:lnTo>
                      <a:lnTo>
                        <a:pt x="88950" y="276680"/>
                      </a:lnTo>
                      <a:cubicBezTo>
                        <a:pt x="94288" y="284688"/>
                        <a:pt x="101406" y="291806"/>
                        <a:pt x="108524" y="298034"/>
                      </a:cubicBezTo>
                      <a:lnTo>
                        <a:pt x="81832" y="353196"/>
                      </a:lnTo>
                      <a:lnTo>
                        <a:pt x="149451" y="386116"/>
                      </a:lnTo>
                      <a:lnTo>
                        <a:pt x="176142" y="330953"/>
                      </a:lnTo>
                      <a:cubicBezTo>
                        <a:pt x="185929" y="332733"/>
                        <a:pt x="195716" y="332733"/>
                        <a:pt x="205503" y="332733"/>
                      </a:cubicBezTo>
                      <a:lnTo>
                        <a:pt x="225966" y="390565"/>
                      </a:lnTo>
                      <a:lnTo>
                        <a:pt x="297144" y="365652"/>
                      </a:lnTo>
                      <a:lnTo>
                        <a:pt x="276681" y="307821"/>
                      </a:lnTo>
                      <a:cubicBezTo>
                        <a:pt x="284688" y="302482"/>
                        <a:pt x="291806" y="295365"/>
                        <a:pt x="298034" y="288247"/>
                      </a:cubicBezTo>
                      <a:lnTo>
                        <a:pt x="353196" y="314938"/>
                      </a:lnTo>
                      <a:lnTo>
                        <a:pt x="386116" y="247320"/>
                      </a:lnTo>
                      <a:lnTo>
                        <a:pt x="330953" y="220628"/>
                      </a:lnTo>
                      <a:cubicBezTo>
                        <a:pt x="332733" y="210841"/>
                        <a:pt x="332733" y="201054"/>
                        <a:pt x="332733" y="191267"/>
                      </a:cubicBezTo>
                      <a:lnTo>
                        <a:pt x="390565" y="170804"/>
                      </a:lnTo>
                      <a:lnTo>
                        <a:pt x="365653" y="99626"/>
                      </a:lnTo>
                      <a:lnTo>
                        <a:pt x="307821" y="120090"/>
                      </a:lnTo>
                      <a:cubicBezTo>
                        <a:pt x="302482" y="112082"/>
                        <a:pt x="295365" y="104965"/>
                        <a:pt x="288247" y="98737"/>
                      </a:cubicBezTo>
                      <a:lnTo>
                        <a:pt x="314938" y="43574"/>
                      </a:lnTo>
                      <a:lnTo>
                        <a:pt x="247320" y="10654"/>
                      </a:lnTo>
                      <a:lnTo>
                        <a:pt x="220628" y="65817"/>
                      </a:lnTo>
                      <a:cubicBezTo>
                        <a:pt x="210841" y="64038"/>
                        <a:pt x="201054" y="64038"/>
                        <a:pt x="191267" y="64038"/>
                      </a:cubicBezTo>
                      <a:lnTo>
                        <a:pt x="170804" y="6206"/>
                      </a:lnTo>
                      <a:lnTo>
                        <a:pt x="99626" y="31118"/>
                      </a:lnTo>
                      <a:lnTo>
                        <a:pt x="120090" y="88950"/>
                      </a:lnTo>
                      <a:cubicBezTo>
                        <a:pt x="112082" y="94288"/>
                        <a:pt x="104965" y="101406"/>
                        <a:pt x="98737" y="108524"/>
                      </a:cubicBezTo>
                      <a:lnTo>
                        <a:pt x="43574" y="81832"/>
                      </a:lnTo>
                      <a:close/>
                    </a:path>
                  </a:pathLst>
                </a:custGeom>
                <a:solidFill>
                  <a:srgbClr val="1FF524"/>
                </a:solidFill>
                <a:ln w="8858" cap="flat">
                  <a:noFill/>
                  <a:prstDash val="solid"/>
                  <a:miter/>
                </a:ln>
              </p:spPr>
              <p:txBody>
                <a:bodyPr rtlCol="0" anchor="ctr"/>
                <a:lstStyle/>
                <a:p>
                  <a:pPr defTabSz="995469"/>
                  <a:endParaRPr lang="nl-NL" sz="8108">
                    <a:solidFill>
                      <a:srgbClr val="211F26"/>
                    </a:solidFill>
                    <a:latin typeface="Segoe UI Light"/>
                  </a:endParaRPr>
                </a:p>
              </p:txBody>
            </p:sp>
          </p:grpSp>
        </p:grpSp>
        <p:grpSp>
          <p:nvGrpSpPr>
            <p:cNvPr id="19" name="Groep 18">
              <a:extLst>
                <a:ext uri="{FF2B5EF4-FFF2-40B4-BE49-F238E27FC236}">
                  <a16:creationId xmlns:a16="http://schemas.microsoft.com/office/drawing/2014/main" id="{D22CD448-59A2-46F4-94CC-521961CD9106}"/>
                </a:ext>
              </a:extLst>
            </p:cNvPr>
            <p:cNvGrpSpPr/>
            <p:nvPr userDrawn="1"/>
          </p:nvGrpSpPr>
          <p:grpSpPr>
            <a:xfrm>
              <a:off x="-3314820" y="3391746"/>
              <a:ext cx="1381246" cy="331361"/>
              <a:chOff x="-3314820" y="3391746"/>
              <a:chExt cx="1381246" cy="331361"/>
            </a:xfrm>
          </p:grpSpPr>
          <p:sp>
            <p:nvSpPr>
              <p:cNvPr id="50" name="Rechthoek 49">
                <a:extLst>
                  <a:ext uri="{FF2B5EF4-FFF2-40B4-BE49-F238E27FC236}">
                    <a16:creationId xmlns:a16="http://schemas.microsoft.com/office/drawing/2014/main" id="{D3C0673A-55E2-4431-8688-FDF27E72D516}"/>
                  </a:ext>
                </a:extLst>
              </p:cNvPr>
              <p:cNvSpPr/>
              <p:nvPr userDrawn="1"/>
            </p:nvSpPr>
            <p:spPr>
              <a:xfrm>
                <a:off x="-3314820" y="3391746"/>
                <a:ext cx="1381246" cy="272279"/>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51" name="Rechthoek 50">
                <a:extLst>
                  <a:ext uri="{FF2B5EF4-FFF2-40B4-BE49-F238E27FC236}">
                    <a16:creationId xmlns:a16="http://schemas.microsoft.com/office/drawing/2014/main" id="{770C8662-DA64-4AB9-BC07-292607F7AB16}"/>
                  </a:ext>
                </a:extLst>
              </p:cNvPr>
              <p:cNvSpPr/>
              <p:nvPr userDrawn="1"/>
            </p:nvSpPr>
            <p:spPr>
              <a:xfrm>
                <a:off x="-3304719" y="3412899"/>
                <a:ext cx="1361619"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52" name="Tekstvak 51">
                <a:extLst>
                  <a:ext uri="{FF2B5EF4-FFF2-40B4-BE49-F238E27FC236}">
                    <a16:creationId xmlns:a16="http://schemas.microsoft.com/office/drawing/2014/main" id="{DED97148-0F53-4EFF-A26F-64E936EC4C76}"/>
                  </a:ext>
                </a:extLst>
              </p:cNvPr>
              <p:cNvSpPr txBox="1"/>
              <p:nvPr userDrawn="1"/>
            </p:nvSpPr>
            <p:spPr>
              <a:xfrm>
                <a:off x="-3069820" y="3472995"/>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Vormopvulling</a:t>
                </a:r>
              </a:p>
            </p:txBody>
          </p:sp>
          <p:sp>
            <p:nvSpPr>
              <p:cNvPr id="53" name="Vrije vorm: vorm 52">
                <a:extLst>
                  <a:ext uri="{FF2B5EF4-FFF2-40B4-BE49-F238E27FC236}">
                    <a16:creationId xmlns:a16="http://schemas.microsoft.com/office/drawing/2014/main" id="{689DB9A6-76F5-48CF-AA06-2563D5908FE3}"/>
                  </a:ext>
                </a:extLst>
              </p:cNvPr>
              <p:cNvSpPr/>
              <p:nvPr userDrawn="1"/>
            </p:nvSpPr>
            <p:spPr>
              <a:xfrm>
                <a:off x="-2241774" y="3543107"/>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grpSp>
            <p:nvGrpSpPr>
              <p:cNvPr id="54" name="Groep 53">
                <a:extLst>
                  <a:ext uri="{FF2B5EF4-FFF2-40B4-BE49-F238E27FC236}">
                    <a16:creationId xmlns:a16="http://schemas.microsoft.com/office/drawing/2014/main" id="{5B7804AB-2457-49A3-990A-404189667A96}"/>
                  </a:ext>
                </a:extLst>
              </p:cNvPr>
              <p:cNvGrpSpPr/>
              <p:nvPr userDrawn="1"/>
            </p:nvGrpSpPr>
            <p:grpSpPr>
              <a:xfrm>
                <a:off x="-3243855" y="3446665"/>
                <a:ext cx="157453" cy="147831"/>
                <a:chOff x="-899320" y="3037554"/>
                <a:chExt cx="175977" cy="165227"/>
              </a:xfrm>
            </p:grpSpPr>
            <p:sp>
              <p:nvSpPr>
                <p:cNvPr id="56" name="Vrije vorm: vorm 55">
                  <a:extLst>
                    <a:ext uri="{FF2B5EF4-FFF2-40B4-BE49-F238E27FC236}">
                      <a16:creationId xmlns:a16="http://schemas.microsoft.com/office/drawing/2014/main" id="{6E3ECB51-2AAE-4C96-AD6C-95B61C635BA9}"/>
                    </a:ext>
                  </a:extLst>
                </p:cNvPr>
                <p:cNvSpPr/>
                <p:nvPr userDrawn="1"/>
              </p:nvSpPr>
              <p:spPr>
                <a:xfrm>
                  <a:off x="-804124" y="3081338"/>
                  <a:ext cx="80781" cy="121443"/>
                </a:xfrm>
                <a:custGeom>
                  <a:avLst/>
                  <a:gdLst>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61912"/>
                    <a:gd name="connsiteY0" fmla="*/ 4763 h 76200"/>
                    <a:gd name="connsiteX1" fmla="*/ 4762 w 61912"/>
                    <a:gd name="connsiteY1" fmla="*/ 76200 h 76200"/>
                    <a:gd name="connsiteX2" fmla="*/ 61912 w 61912"/>
                    <a:gd name="connsiteY2" fmla="*/ 0 h 76200"/>
                    <a:gd name="connsiteX3" fmla="*/ 0 w 61912"/>
                    <a:gd name="connsiteY3" fmla="*/ 4763 h 76200"/>
                    <a:gd name="connsiteX0" fmla="*/ 0 w 61912"/>
                    <a:gd name="connsiteY0" fmla="*/ 50015 h 121452"/>
                    <a:gd name="connsiteX1" fmla="*/ 4762 w 61912"/>
                    <a:gd name="connsiteY1" fmla="*/ 121452 h 121452"/>
                    <a:gd name="connsiteX2" fmla="*/ 61912 w 61912"/>
                    <a:gd name="connsiteY2" fmla="*/ 45252 h 121452"/>
                    <a:gd name="connsiteX3" fmla="*/ 7143 w 61912"/>
                    <a:gd name="connsiteY3" fmla="*/ 9 h 121452"/>
                    <a:gd name="connsiteX4" fmla="*/ 0 w 61912"/>
                    <a:gd name="connsiteY4" fmla="*/ 50015 h 121452"/>
                    <a:gd name="connsiteX0" fmla="*/ 30217 w 92129"/>
                    <a:gd name="connsiteY0" fmla="*/ 50015 h 121452"/>
                    <a:gd name="connsiteX1" fmla="*/ 34979 w 92129"/>
                    <a:gd name="connsiteY1" fmla="*/ 121452 h 121452"/>
                    <a:gd name="connsiteX2" fmla="*/ 92129 w 92129"/>
                    <a:gd name="connsiteY2" fmla="*/ 45252 h 121452"/>
                    <a:gd name="connsiteX3" fmla="*/ 37360 w 92129"/>
                    <a:gd name="connsiteY3" fmla="*/ 9 h 121452"/>
                    <a:gd name="connsiteX4" fmla="*/ 30217 w 92129"/>
                    <a:gd name="connsiteY4" fmla="*/ 50015 h 121452"/>
                    <a:gd name="connsiteX0" fmla="*/ 30217 w 92129"/>
                    <a:gd name="connsiteY0" fmla="*/ 50006 h 121443"/>
                    <a:gd name="connsiteX1" fmla="*/ 34979 w 92129"/>
                    <a:gd name="connsiteY1" fmla="*/ 121443 h 121443"/>
                    <a:gd name="connsiteX2" fmla="*/ 92129 w 92129"/>
                    <a:gd name="connsiteY2" fmla="*/ 45243 h 121443"/>
                    <a:gd name="connsiteX3" fmla="*/ 37360 w 92129"/>
                    <a:gd name="connsiteY3" fmla="*/ 0 h 121443"/>
                    <a:gd name="connsiteX4" fmla="*/ 30217 w 92129"/>
                    <a:gd name="connsiteY4" fmla="*/ 50006 h 121443"/>
                    <a:gd name="connsiteX0" fmla="*/ 30217 w 92490"/>
                    <a:gd name="connsiteY0" fmla="*/ 50006 h 121443"/>
                    <a:gd name="connsiteX1" fmla="*/ 34979 w 92490"/>
                    <a:gd name="connsiteY1" fmla="*/ 121443 h 121443"/>
                    <a:gd name="connsiteX2" fmla="*/ 92129 w 92490"/>
                    <a:gd name="connsiteY2" fmla="*/ 45243 h 121443"/>
                    <a:gd name="connsiteX3" fmla="*/ 37360 w 92490"/>
                    <a:gd name="connsiteY3" fmla="*/ 0 h 121443"/>
                    <a:gd name="connsiteX4" fmla="*/ 30217 w 92490"/>
                    <a:gd name="connsiteY4" fmla="*/ 50006 h 121443"/>
                    <a:gd name="connsiteX0" fmla="*/ 30217 w 80781"/>
                    <a:gd name="connsiteY0" fmla="*/ 50006 h 121443"/>
                    <a:gd name="connsiteX1" fmla="*/ 34979 w 80781"/>
                    <a:gd name="connsiteY1" fmla="*/ 121443 h 121443"/>
                    <a:gd name="connsiteX2" fmla="*/ 80222 w 80781"/>
                    <a:gd name="connsiteY2" fmla="*/ 52387 h 121443"/>
                    <a:gd name="connsiteX3" fmla="*/ 37360 w 80781"/>
                    <a:gd name="connsiteY3" fmla="*/ 0 h 121443"/>
                    <a:gd name="connsiteX4" fmla="*/ 30217 w 80781"/>
                    <a:gd name="connsiteY4" fmla="*/ 50006 h 12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81" h="121443">
                      <a:moveTo>
                        <a:pt x="30217" y="50006"/>
                      </a:moveTo>
                      <a:lnTo>
                        <a:pt x="34979" y="121443"/>
                      </a:lnTo>
                      <a:lnTo>
                        <a:pt x="80222" y="52387"/>
                      </a:lnTo>
                      <a:cubicBezTo>
                        <a:pt x="84191" y="29368"/>
                        <a:pt x="66729" y="1588"/>
                        <a:pt x="37360" y="0"/>
                      </a:cubicBezTo>
                      <a:cubicBezTo>
                        <a:pt x="-43602" y="21431"/>
                        <a:pt x="32598" y="33337"/>
                        <a:pt x="30217" y="50006"/>
                      </a:cubicBezTo>
                      <a:close/>
                    </a:path>
                  </a:pathLst>
                </a:custGeom>
                <a:solidFill>
                  <a:srgbClr val="366FA8"/>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900" b="1" i="0" u="none" strike="noStrike" kern="0" cap="none" spc="0" normalizeH="0" baseline="0" noProof="0">
                    <a:ln>
                      <a:noFill/>
                    </a:ln>
                    <a:solidFill>
                      <a:prstClr val="black"/>
                    </a:solidFill>
                    <a:effectLst/>
                    <a:uLnTx/>
                    <a:uFillTx/>
                    <a:latin typeface="Segoe UI Light"/>
                    <a:ea typeface="+mn-ea"/>
                    <a:cs typeface="+mn-cs"/>
                  </a:endParaRPr>
                </a:p>
              </p:txBody>
            </p:sp>
            <p:sp>
              <p:nvSpPr>
                <p:cNvPr id="57" name="Rechthoek: afgeronde hoeken 56">
                  <a:extLst>
                    <a:ext uri="{FF2B5EF4-FFF2-40B4-BE49-F238E27FC236}">
                      <a16:creationId xmlns:a16="http://schemas.microsoft.com/office/drawing/2014/main" id="{399D26AF-E7E3-4712-869D-0B23F4553D34}"/>
                    </a:ext>
                  </a:extLst>
                </p:cNvPr>
                <p:cNvSpPr/>
                <p:nvPr userDrawn="1"/>
              </p:nvSpPr>
              <p:spPr>
                <a:xfrm rot="2903873">
                  <a:off x="-887744" y="3085651"/>
                  <a:ext cx="99751" cy="122903"/>
                </a:xfrm>
                <a:prstGeom prst="roundRect">
                  <a:avLst>
                    <a:gd name="adj" fmla="val 2911"/>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nl-NL" sz="7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8" name="Vrije vorm: vorm 57">
                  <a:extLst>
                    <a:ext uri="{FF2B5EF4-FFF2-40B4-BE49-F238E27FC236}">
                      <a16:creationId xmlns:a16="http://schemas.microsoft.com/office/drawing/2014/main" id="{3AA27DA1-C206-43FB-8555-4D99977E56BC}"/>
                    </a:ext>
                  </a:extLst>
                </p:cNvPr>
                <p:cNvSpPr/>
                <p:nvPr userDrawn="1"/>
              </p:nvSpPr>
              <p:spPr>
                <a:xfrm>
                  <a:off x="-894646" y="3037554"/>
                  <a:ext cx="64753" cy="85767"/>
                </a:xfrm>
                <a:custGeom>
                  <a:avLst/>
                  <a:gdLst>
                    <a:gd name="connsiteX0" fmla="*/ 0 w 52388"/>
                    <a:gd name="connsiteY0" fmla="*/ 76203 h 76203"/>
                    <a:gd name="connsiteX1" fmla="*/ 26194 w 52388"/>
                    <a:gd name="connsiteY1" fmla="*/ 3 h 76203"/>
                    <a:gd name="connsiteX2" fmla="*/ 52388 w 52388"/>
                    <a:gd name="connsiteY2" fmla="*/ 73822 h 76203"/>
                    <a:gd name="connsiteX0" fmla="*/ 0 w 52388"/>
                    <a:gd name="connsiteY0" fmla="*/ 76203 h 76203"/>
                    <a:gd name="connsiteX1" fmla="*/ 26194 w 52388"/>
                    <a:gd name="connsiteY1" fmla="*/ 3 h 76203"/>
                    <a:gd name="connsiteX2" fmla="*/ 52388 w 52388"/>
                    <a:gd name="connsiteY2" fmla="*/ 73822 h 76203"/>
                    <a:gd name="connsiteX0" fmla="*/ 0 w 46443"/>
                    <a:gd name="connsiteY0" fmla="*/ 78387 h 78387"/>
                    <a:gd name="connsiteX1" fmla="*/ 20249 w 46443"/>
                    <a:gd name="connsiteY1" fmla="*/ 11 h 78387"/>
                    <a:gd name="connsiteX2" fmla="*/ 46443 w 46443"/>
                    <a:gd name="connsiteY2" fmla="*/ 73830 h 78387"/>
                    <a:gd name="connsiteX0" fmla="*/ 135 w 46578"/>
                    <a:gd name="connsiteY0" fmla="*/ 78387 h 78387"/>
                    <a:gd name="connsiteX1" fmla="*/ 20384 w 46578"/>
                    <a:gd name="connsiteY1" fmla="*/ 11 h 78387"/>
                    <a:gd name="connsiteX2" fmla="*/ 46578 w 46578"/>
                    <a:gd name="connsiteY2" fmla="*/ 73830 h 78387"/>
                    <a:gd name="connsiteX0" fmla="*/ 295 w 46738"/>
                    <a:gd name="connsiteY0" fmla="*/ 78387 h 78387"/>
                    <a:gd name="connsiteX1" fmla="*/ 20544 w 46738"/>
                    <a:gd name="connsiteY1" fmla="*/ 11 h 78387"/>
                    <a:gd name="connsiteX2" fmla="*/ 46738 w 46738"/>
                    <a:gd name="connsiteY2" fmla="*/ 73830 h 78387"/>
                    <a:gd name="connsiteX0" fmla="*/ 127 w 39137"/>
                    <a:gd name="connsiteY0" fmla="*/ 78452 h 78452"/>
                    <a:gd name="connsiteX1" fmla="*/ 20376 w 39137"/>
                    <a:gd name="connsiteY1" fmla="*/ 76 h 78452"/>
                    <a:gd name="connsiteX2" fmla="*/ 39137 w 39137"/>
                    <a:gd name="connsiteY2" fmla="*/ 67366 h 78452"/>
                    <a:gd name="connsiteX0" fmla="*/ 127 w 39933"/>
                    <a:gd name="connsiteY0" fmla="*/ 78470 h 78470"/>
                    <a:gd name="connsiteX1" fmla="*/ 20376 w 39933"/>
                    <a:gd name="connsiteY1" fmla="*/ 94 h 78470"/>
                    <a:gd name="connsiteX2" fmla="*/ 39137 w 39933"/>
                    <a:gd name="connsiteY2" fmla="*/ 67384 h 78470"/>
                    <a:gd name="connsiteX0" fmla="*/ 219 w 40422"/>
                    <a:gd name="connsiteY0" fmla="*/ 78381 h 78381"/>
                    <a:gd name="connsiteX1" fmla="*/ 20468 w 40422"/>
                    <a:gd name="connsiteY1" fmla="*/ 5 h 78381"/>
                    <a:gd name="connsiteX2" fmla="*/ 39229 w 40422"/>
                    <a:gd name="connsiteY2" fmla="*/ 67295 h 78381"/>
                  </a:gdLst>
                  <a:ahLst/>
                  <a:cxnLst>
                    <a:cxn ang="0">
                      <a:pos x="connsiteX0" y="connsiteY0"/>
                    </a:cxn>
                    <a:cxn ang="0">
                      <a:pos x="connsiteX1" y="connsiteY1"/>
                    </a:cxn>
                    <a:cxn ang="0">
                      <a:pos x="connsiteX2" y="connsiteY2"/>
                    </a:cxn>
                  </a:cxnLst>
                  <a:rect l="l" t="t" r="r" b="b"/>
                  <a:pathLst>
                    <a:path w="40422" h="78381">
                      <a:moveTo>
                        <a:pt x="219" y="78381"/>
                      </a:moveTo>
                      <a:cubicBezTo>
                        <a:pt x="-1454" y="18717"/>
                        <a:pt x="6534" y="-324"/>
                        <a:pt x="20468" y="5"/>
                      </a:cubicBezTo>
                      <a:cubicBezTo>
                        <a:pt x="34402" y="334"/>
                        <a:pt x="43874" y="23658"/>
                        <a:pt x="39229" y="67295"/>
                      </a:cubicBezTo>
                    </a:path>
                  </a:pathLst>
                </a:custGeom>
                <a:no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nl-NL" sz="7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55" name="Gelijkbenige driehoek 54">
                <a:extLst>
                  <a:ext uri="{FF2B5EF4-FFF2-40B4-BE49-F238E27FC236}">
                    <a16:creationId xmlns:a16="http://schemas.microsoft.com/office/drawing/2014/main" id="{4A153D7B-F49F-4908-BEA2-0210D2FBF652}"/>
                  </a:ext>
                </a:extLst>
              </p:cNvPr>
              <p:cNvSpPr/>
              <p:nvPr userDrawn="1"/>
            </p:nvSpPr>
            <p:spPr>
              <a:xfrm rot="10800000">
                <a:off x="-2162266" y="3519194"/>
                <a:ext cx="94890" cy="50291"/>
              </a:xfrm>
              <a:prstGeom prst="triangle">
                <a:avLst/>
              </a:prstGeom>
              <a:solidFill>
                <a:sysClr val="windowText" lastClr="000000"/>
              </a:solidFill>
              <a:ln w="12700" cap="flat" cmpd="sng" algn="ctr">
                <a:no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grpSp>
        <p:sp>
          <p:nvSpPr>
            <p:cNvPr id="20" name="Ovaal 19">
              <a:extLst>
                <a:ext uri="{FF2B5EF4-FFF2-40B4-BE49-F238E27FC236}">
                  <a16:creationId xmlns:a16="http://schemas.microsoft.com/office/drawing/2014/main" id="{82B845FF-84AA-4641-8A26-E88A36AB4DF8}"/>
                </a:ext>
              </a:extLst>
            </p:cNvPr>
            <p:cNvSpPr/>
            <p:nvPr userDrawn="1"/>
          </p:nvSpPr>
          <p:spPr>
            <a:xfrm>
              <a:off x="-3603587" y="391614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1" name="Rechthoek 20">
              <a:extLst>
                <a:ext uri="{FF2B5EF4-FFF2-40B4-BE49-F238E27FC236}">
                  <a16:creationId xmlns:a16="http://schemas.microsoft.com/office/drawing/2014/main" id="{ADD3275F-7A99-441C-898B-D435E1E54F04}"/>
                </a:ext>
              </a:extLst>
            </p:cNvPr>
            <p:cNvSpPr/>
            <p:nvPr userDrawn="1"/>
          </p:nvSpPr>
          <p:spPr>
            <a:xfrm>
              <a:off x="-3319415" y="391614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één van de themakleuren uit het ingestelde kleurenpallet.</a:t>
              </a:r>
            </a:p>
          </p:txBody>
        </p:sp>
        <p:grpSp>
          <p:nvGrpSpPr>
            <p:cNvPr id="22" name="Groep 21">
              <a:extLst>
                <a:ext uri="{FF2B5EF4-FFF2-40B4-BE49-F238E27FC236}">
                  <a16:creationId xmlns:a16="http://schemas.microsoft.com/office/drawing/2014/main" id="{0AF52A70-C534-44C5-9074-76A4EE8763F2}"/>
                </a:ext>
              </a:extLst>
            </p:cNvPr>
            <p:cNvGrpSpPr/>
            <p:nvPr userDrawn="1"/>
          </p:nvGrpSpPr>
          <p:grpSpPr>
            <a:xfrm>
              <a:off x="-3333646" y="4635104"/>
              <a:ext cx="2012897" cy="490702"/>
              <a:chOff x="12731803" y="3562552"/>
              <a:chExt cx="2012897" cy="490702"/>
            </a:xfrm>
          </p:grpSpPr>
          <p:sp>
            <p:nvSpPr>
              <p:cNvPr id="33" name="Rechthoek 32">
                <a:extLst>
                  <a:ext uri="{FF2B5EF4-FFF2-40B4-BE49-F238E27FC236}">
                    <a16:creationId xmlns:a16="http://schemas.microsoft.com/office/drawing/2014/main" id="{F09C642A-83C7-48F9-A912-8A5F55BA0536}"/>
                  </a:ext>
                </a:extLst>
              </p:cNvPr>
              <p:cNvSpPr/>
              <p:nvPr userDrawn="1"/>
            </p:nvSpPr>
            <p:spPr>
              <a:xfrm>
                <a:off x="12747554" y="3562552"/>
                <a:ext cx="1997146" cy="490702"/>
              </a:xfrm>
              <a:prstGeom prst="rect">
                <a:avLst/>
              </a:prstGeom>
              <a:solidFill>
                <a:sysClr val="window" lastClr="FFFFFF"/>
              </a:solidFill>
              <a:ln w="12700" cap="flat" cmpd="sng" algn="ctr">
                <a:solidFill>
                  <a:srgbClr val="D1D1D1"/>
                </a:solidFill>
                <a:prstDash val="solid"/>
                <a:miter lim="800000"/>
              </a:ln>
              <a:effectLst/>
            </p:spPr>
            <p:txBody>
              <a:bodyPr rot="0" spcFirstLastPara="0"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nl-NL" sz="6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4" name="Rechthoek 33">
                <a:extLst>
                  <a:ext uri="{FF2B5EF4-FFF2-40B4-BE49-F238E27FC236}">
                    <a16:creationId xmlns:a16="http://schemas.microsoft.com/office/drawing/2014/main" id="{A65B2C4C-AE8E-4F61-9085-809152AC5EF9}"/>
                  </a:ext>
                </a:extLst>
              </p:cNvPr>
              <p:cNvSpPr/>
              <p:nvPr userDrawn="1"/>
            </p:nvSpPr>
            <p:spPr>
              <a:xfrm>
                <a:off x="12766168" y="3578469"/>
                <a:ext cx="1965344" cy="254977"/>
              </a:xfrm>
              <a:prstGeom prst="rect">
                <a:avLst/>
              </a:prstGeom>
              <a:solidFill>
                <a:srgbClr val="EBEBEB"/>
              </a:solidFill>
              <a:ln w="12700" cap="flat" cmpd="sng" algn="ctr">
                <a:no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35" name="Tekstvak 34">
                <a:extLst>
                  <a:ext uri="{FF2B5EF4-FFF2-40B4-BE49-F238E27FC236}">
                    <a16:creationId xmlns:a16="http://schemas.microsoft.com/office/drawing/2014/main" id="{54EC4F20-B1E3-412F-A02E-717D382E2314}"/>
                  </a:ext>
                </a:extLst>
              </p:cNvPr>
              <p:cNvSpPr txBox="1"/>
              <p:nvPr userDrawn="1"/>
            </p:nvSpPr>
            <p:spPr>
              <a:xfrm>
                <a:off x="12731803" y="3591461"/>
                <a:ext cx="1052979" cy="216982"/>
              </a:xfrm>
              <a:prstGeom prst="rect">
                <a:avLst/>
              </a:prstGeom>
              <a:noFill/>
            </p:spPr>
            <p:txBody>
              <a:bodyPr wrap="square" rtlCol="0">
                <a:spAutoFit/>
              </a:bodyPr>
              <a:lstStyle/>
              <a:p>
                <a:pPr marL="0" marR="0" lvl="0" indent="0" algn="l" defTabSz="1217512" rtl="0" eaLnBrk="1" fontAlgn="auto" latinLnBrk="0" hangingPunct="1">
                  <a:lnSpc>
                    <a:spcPct val="90000"/>
                  </a:lnSpc>
                  <a:spcBef>
                    <a:spcPts val="600"/>
                  </a:spcBef>
                  <a:spcAft>
                    <a:spcPts val="600"/>
                  </a:spcAft>
                  <a:buClrTx/>
                  <a:buSzTx/>
                  <a:buFontTx/>
                  <a:buNone/>
                  <a:tabLst/>
                  <a:defRPr/>
                </a:pPr>
                <a:r>
                  <a:rPr lang="nl-NL" sz="900" b="1" kern="1200" noProof="0">
                    <a:solidFill>
                      <a:srgbClr val="211F26"/>
                    </a:solidFill>
                    <a:latin typeface="Calibri" panose="020F0502020204030204" pitchFamily="34" charset="0"/>
                    <a:ea typeface="+mn-ea"/>
                    <a:cs typeface="Calibri" panose="020F0502020204030204" pitchFamily="34" charset="0"/>
                  </a:rPr>
                  <a:t>Themakleuren</a:t>
                </a:r>
              </a:p>
            </p:txBody>
          </p:sp>
          <p:sp>
            <p:nvSpPr>
              <p:cNvPr id="36" name="Rechthoek 35">
                <a:extLst>
                  <a:ext uri="{FF2B5EF4-FFF2-40B4-BE49-F238E27FC236}">
                    <a16:creationId xmlns:a16="http://schemas.microsoft.com/office/drawing/2014/main" id="{4AF099FA-2FED-469B-A97F-A16002085E67}"/>
                  </a:ext>
                </a:extLst>
              </p:cNvPr>
              <p:cNvSpPr/>
              <p:nvPr userDrawn="1"/>
            </p:nvSpPr>
            <p:spPr>
              <a:xfrm>
                <a:off x="12814699" y="3874304"/>
                <a:ext cx="136620" cy="136620"/>
              </a:xfrm>
              <a:prstGeom prst="rect">
                <a:avLst/>
              </a:prstGeom>
              <a:solidFill>
                <a:sysClr val="window" lastClr="FFFFFF"/>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37" name="Rechthoek 36">
                <a:extLst>
                  <a:ext uri="{FF2B5EF4-FFF2-40B4-BE49-F238E27FC236}">
                    <a16:creationId xmlns:a16="http://schemas.microsoft.com/office/drawing/2014/main" id="{D3D73EC6-293C-4EE2-A40E-34D819986571}"/>
                  </a:ext>
                </a:extLst>
              </p:cNvPr>
              <p:cNvSpPr/>
              <p:nvPr userDrawn="1"/>
            </p:nvSpPr>
            <p:spPr>
              <a:xfrm>
                <a:off x="13007154" y="3870040"/>
                <a:ext cx="136620" cy="136620"/>
              </a:xfrm>
              <a:prstGeom prst="rect">
                <a:avLst/>
              </a:prstGeom>
              <a:solidFill>
                <a:sysClr val="windowText" lastClr="000000"/>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38" name="Rechthoek 37">
                <a:extLst>
                  <a:ext uri="{FF2B5EF4-FFF2-40B4-BE49-F238E27FC236}">
                    <a16:creationId xmlns:a16="http://schemas.microsoft.com/office/drawing/2014/main" id="{16ABF59A-38B8-4384-A20C-166F127D1FBD}"/>
                  </a:ext>
                </a:extLst>
              </p:cNvPr>
              <p:cNvSpPr/>
              <p:nvPr userDrawn="1"/>
            </p:nvSpPr>
            <p:spPr>
              <a:xfrm>
                <a:off x="13199609" y="3870040"/>
                <a:ext cx="136620" cy="136620"/>
              </a:xfrm>
              <a:prstGeom prst="rect">
                <a:avLst/>
              </a:prstGeom>
              <a:solidFill>
                <a:schemeClr val="bg2"/>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39" name="Rechthoek 38">
                <a:extLst>
                  <a:ext uri="{FF2B5EF4-FFF2-40B4-BE49-F238E27FC236}">
                    <a16:creationId xmlns:a16="http://schemas.microsoft.com/office/drawing/2014/main" id="{CEA8F51E-E41A-4262-9EF7-C1A022C00023}"/>
                  </a:ext>
                </a:extLst>
              </p:cNvPr>
              <p:cNvSpPr/>
              <p:nvPr userDrawn="1"/>
            </p:nvSpPr>
            <p:spPr>
              <a:xfrm>
                <a:off x="13392064" y="3870040"/>
                <a:ext cx="136620" cy="136620"/>
              </a:xfrm>
              <a:prstGeom prst="rect">
                <a:avLst/>
              </a:prstGeom>
              <a:solidFill>
                <a:schemeClr val="tx2"/>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40" name="Rechthoek 39">
                <a:extLst>
                  <a:ext uri="{FF2B5EF4-FFF2-40B4-BE49-F238E27FC236}">
                    <a16:creationId xmlns:a16="http://schemas.microsoft.com/office/drawing/2014/main" id="{6809CCDB-DE63-455C-BC91-82E55ED6D8A0}"/>
                  </a:ext>
                </a:extLst>
              </p:cNvPr>
              <p:cNvSpPr/>
              <p:nvPr userDrawn="1"/>
            </p:nvSpPr>
            <p:spPr>
              <a:xfrm>
                <a:off x="13776974" y="3870040"/>
                <a:ext cx="136620" cy="136620"/>
              </a:xfrm>
              <a:prstGeom prst="rect">
                <a:avLst/>
              </a:prstGeom>
              <a:solidFill>
                <a:schemeClr val="accent2"/>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41" name="Rechthoek 40">
                <a:extLst>
                  <a:ext uri="{FF2B5EF4-FFF2-40B4-BE49-F238E27FC236}">
                    <a16:creationId xmlns:a16="http://schemas.microsoft.com/office/drawing/2014/main" id="{7D1A9CC7-FDB6-409A-8C77-32D251C8506E}"/>
                  </a:ext>
                </a:extLst>
              </p:cNvPr>
              <p:cNvSpPr/>
              <p:nvPr userDrawn="1"/>
            </p:nvSpPr>
            <p:spPr>
              <a:xfrm>
                <a:off x="13969429" y="3870040"/>
                <a:ext cx="136620" cy="136620"/>
              </a:xfrm>
              <a:prstGeom prst="rect">
                <a:avLst/>
              </a:prstGeom>
              <a:solidFill>
                <a:schemeClr val="accent3"/>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42" name="Rechthoek 41">
                <a:extLst>
                  <a:ext uri="{FF2B5EF4-FFF2-40B4-BE49-F238E27FC236}">
                    <a16:creationId xmlns:a16="http://schemas.microsoft.com/office/drawing/2014/main" id="{ADE2FDFE-D908-4EE0-96C4-E22EB86FA2E5}"/>
                  </a:ext>
                </a:extLst>
              </p:cNvPr>
              <p:cNvSpPr/>
              <p:nvPr userDrawn="1"/>
            </p:nvSpPr>
            <p:spPr>
              <a:xfrm>
                <a:off x="14161884" y="3870040"/>
                <a:ext cx="136620" cy="136620"/>
              </a:xfrm>
              <a:prstGeom prst="rect">
                <a:avLst/>
              </a:prstGeom>
              <a:solidFill>
                <a:schemeClr val="accent4"/>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45" name="Rechthoek 44">
                <a:extLst>
                  <a:ext uri="{FF2B5EF4-FFF2-40B4-BE49-F238E27FC236}">
                    <a16:creationId xmlns:a16="http://schemas.microsoft.com/office/drawing/2014/main" id="{C50312EA-CD6C-4C81-A88E-105DE4DB835D}"/>
                  </a:ext>
                </a:extLst>
              </p:cNvPr>
              <p:cNvSpPr/>
              <p:nvPr userDrawn="1"/>
            </p:nvSpPr>
            <p:spPr>
              <a:xfrm>
                <a:off x="14354339" y="3870040"/>
                <a:ext cx="136620" cy="136620"/>
              </a:xfrm>
              <a:prstGeom prst="rect">
                <a:avLst/>
              </a:prstGeom>
              <a:solidFill>
                <a:schemeClr val="accent5"/>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46" name="Rechthoek 45">
                <a:extLst>
                  <a:ext uri="{FF2B5EF4-FFF2-40B4-BE49-F238E27FC236}">
                    <a16:creationId xmlns:a16="http://schemas.microsoft.com/office/drawing/2014/main" id="{CF571451-3AC3-4862-9D38-E67E173D6E98}"/>
                  </a:ext>
                </a:extLst>
              </p:cNvPr>
              <p:cNvSpPr/>
              <p:nvPr userDrawn="1"/>
            </p:nvSpPr>
            <p:spPr>
              <a:xfrm>
                <a:off x="14546797" y="3870040"/>
                <a:ext cx="136620" cy="136620"/>
              </a:xfrm>
              <a:prstGeom prst="rect">
                <a:avLst/>
              </a:prstGeom>
              <a:solidFill>
                <a:schemeClr val="accent6"/>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grpSp>
            <p:nvGrpSpPr>
              <p:cNvPr id="47" name="Groep 46">
                <a:extLst>
                  <a:ext uri="{FF2B5EF4-FFF2-40B4-BE49-F238E27FC236}">
                    <a16:creationId xmlns:a16="http://schemas.microsoft.com/office/drawing/2014/main" id="{FC9A5D76-1771-4FD5-BF15-350204A74548}"/>
                  </a:ext>
                </a:extLst>
              </p:cNvPr>
              <p:cNvGrpSpPr/>
              <p:nvPr userDrawn="1"/>
            </p:nvGrpSpPr>
            <p:grpSpPr>
              <a:xfrm>
                <a:off x="13580316" y="3865836"/>
                <a:ext cx="151508" cy="147961"/>
                <a:chOff x="13580316" y="3865836"/>
                <a:chExt cx="151508" cy="147961"/>
              </a:xfrm>
            </p:grpSpPr>
            <p:sp>
              <p:nvSpPr>
                <p:cNvPr id="48" name="Rechthoek 47">
                  <a:extLst>
                    <a:ext uri="{FF2B5EF4-FFF2-40B4-BE49-F238E27FC236}">
                      <a16:creationId xmlns:a16="http://schemas.microsoft.com/office/drawing/2014/main" id="{33B6EC2B-1B74-47A7-9F69-F79BC3CB61EA}"/>
                    </a:ext>
                  </a:extLst>
                </p:cNvPr>
                <p:cNvSpPr/>
                <p:nvPr userDrawn="1"/>
              </p:nvSpPr>
              <p:spPr>
                <a:xfrm>
                  <a:off x="13584519" y="3870040"/>
                  <a:ext cx="136620" cy="136620"/>
                </a:xfrm>
                <a:prstGeom prst="rect">
                  <a:avLst/>
                </a:prstGeom>
                <a:solidFill>
                  <a:schemeClr val="accent1"/>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49" name="Rechthoek 48">
                  <a:extLst>
                    <a:ext uri="{FF2B5EF4-FFF2-40B4-BE49-F238E27FC236}">
                      <a16:creationId xmlns:a16="http://schemas.microsoft.com/office/drawing/2014/main" id="{6A1CF764-8462-4836-987B-C92FC3E31AC3}"/>
                    </a:ext>
                  </a:extLst>
                </p:cNvPr>
                <p:cNvSpPr/>
                <p:nvPr userDrawn="1"/>
              </p:nvSpPr>
              <p:spPr>
                <a:xfrm>
                  <a:off x="13580316" y="3865836"/>
                  <a:ext cx="151508" cy="147961"/>
                </a:xfrm>
                <a:prstGeom prst="rect">
                  <a:avLst/>
                </a:prstGeom>
                <a:noFill/>
                <a:ln w="12700" cap="flat" cmpd="sng" algn="ctr">
                  <a:solidFill>
                    <a:srgbClr val="F29132"/>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grpSp>
        </p:grpSp>
        <p:grpSp>
          <p:nvGrpSpPr>
            <p:cNvPr id="23" name="Groep 22">
              <a:extLst>
                <a:ext uri="{FF2B5EF4-FFF2-40B4-BE49-F238E27FC236}">
                  <a16:creationId xmlns:a16="http://schemas.microsoft.com/office/drawing/2014/main" id="{88E950C5-3CA5-46AF-BDB1-10F0FB1C65AD}"/>
                </a:ext>
              </a:extLst>
            </p:cNvPr>
            <p:cNvGrpSpPr/>
            <p:nvPr userDrawn="1"/>
          </p:nvGrpSpPr>
          <p:grpSpPr>
            <a:xfrm>
              <a:off x="-3314820" y="4363463"/>
              <a:ext cx="1381246" cy="835929"/>
              <a:chOff x="-3314820" y="3391746"/>
              <a:chExt cx="1381246" cy="835929"/>
            </a:xfrm>
          </p:grpSpPr>
          <p:sp>
            <p:nvSpPr>
              <p:cNvPr id="24" name="Rechthoek 23">
                <a:extLst>
                  <a:ext uri="{FF2B5EF4-FFF2-40B4-BE49-F238E27FC236}">
                    <a16:creationId xmlns:a16="http://schemas.microsoft.com/office/drawing/2014/main" id="{8BA22779-48A8-4B4F-B355-7F25FA10D63C}"/>
                  </a:ext>
                </a:extLst>
              </p:cNvPr>
              <p:cNvSpPr/>
              <p:nvPr userDrawn="1"/>
            </p:nvSpPr>
            <p:spPr>
              <a:xfrm>
                <a:off x="-3314820" y="3391746"/>
                <a:ext cx="1381246" cy="272279"/>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25" name="Rechthoek 24">
                <a:extLst>
                  <a:ext uri="{FF2B5EF4-FFF2-40B4-BE49-F238E27FC236}">
                    <a16:creationId xmlns:a16="http://schemas.microsoft.com/office/drawing/2014/main" id="{463ECB24-3827-4E14-A2D6-A780D0B1EE9E}"/>
                  </a:ext>
                </a:extLst>
              </p:cNvPr>
              <p:cNvSpPr/>
              <p:nvPr userDrawn="1"/>
            </p:nvSpPr>
            <p:spPr>
              <a:xfrm>
                <a:off x="-3304719" y="3412899"/>
                <a:ext cx="1361619"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26" name="Tekstvak 25">
                <a:extLst>
                  <a:ext uri="{FF2B5EF4-FFF2-40B4-BE49-F238E27FC236}">
                    <a16:creationId xmlns:a16="http://schemas.microsoft.com/office/drawing/2014/main" id="{B3F3A736-7935-4044-B911-884D02936D60}"/>
                  </a:ext>
                </a:extLst>
              </p:cNvPr>
              <p:cNvSpPr txBox="1"/>
              <p:nvPr userDrawn="1"/>
            </p:nvSpPr>
            <p:spPr>
              <a:xfrm>
                <a:off x="-3069820" y="3472995"/>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Vormopvulling</a:t>
                </a:r>
              </a:p>
            </p:txBody>
          </p:sp>
          <p:sp>
            <p:nvSpPr>
              <p:cNvPr id="27" name="Vrije vorm: vorm 26">
                <a:extLst>
                  <a:ext uri="{FF2B5EF4-FFF2-40B4-BE49-F238E27FC236}">
                    <a16:creationId xmlns:a16="http://schemas.microsoft.com/office/drawing/2014/main" id="{557159BC-609B-4E83-94E8-D59CB45072BF}"/>
                  </a:ext>
                </a:extLst>
              </p:cNvPr>
              <p:cNvSpPr/>
              <p:nvPr userDrawn="1"/>
            </p:nvSpPr>
            <p:spPr>
              <a:xfrm>
                <a:off x="-2404225" y="4047675"/>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grpSp>
            <p:nvGrpSpPr>
              <p:cNvPr id="28" name="Groep 27">
                <a:extLst>
                  <a:ext uri="{FF2B5EF4-FFF2-40B4-BE49-F238E27FC236}">
                    <a16:creationId xmlns:a16="http://schemas.microsoft.com/office/drawing/2014/main" id="{2DBBBAE2-B100-47A3-ABC1-F0E16B56FB10}"/>
                  </a:ext>
                </a:extLst>
              </p:cNvPr>
              <p:cNvGrpSpPr/>
              <p:nvPr userDrawn="1"/>
            </p:nvGrpSpPr>
            <p:grpSpPr>
              <a:xfrm>
                <a:off x="-3243855" y="3446665"/>
                <a:ext cx="157453" cy="147831"/>
                <a:chOff x="-899320" y="3037554"/>
                <a:chExt cx="175977" cy="165227"/>
              </a:xfrm>
            </p:grpSpPr>
            <p:sp>
              <p:nvSpPr>
                <p:cNvPr id="30" name="Vrije vorm: vorm 29">
                  <a:extLst>
                    <a:ext uri="{FF2B5EF4-FFF2-40B4-BE49-F238E27FC236}">
                      <a16:creationId xmlns:a16="http://schemas.microsoft.com/office/drawing/2014/main" id="{90E443EE-4DDB-4E86-B731-ED0DF63B17B4}"/>
                    </a:ext>
                  </a:extLst>
                </p:cNvPr>
                <p:cNvSpPr/>
                <p:nvPr userDrawn="1"/>
              </p:nvSpPr>
              <p:spPr>
                <a:xfrm>
                  <a:off x="-804124" y="3081338"/>
                  <a:ext cx="80781" cy="121443"/>
                </a:xfrm>
                <a:custGeom>
                  <a:avLst/>
                  <a:gdLst>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61912"/>
                    <a:gd name="connsiteY0" fmla="*/ 4763 h 76200"/>
                    <a:gd name="connsiteX1" fmla="*/ 4762 w 61912"/>
                    <a:gd name="connsiteY1" fmla="*/ 76200 h 76200"/>
                    <a:gd name="connsiteX2" fmla="*/ 61912 w 61912"/>
                    <a:gd name="connsiteY2" fmla="*/ 0 h 76200"/>
                    <a:gd name="connsiteX3" fmla="*/ 0 w 61912"/>
                    <a:gd name="connsiteY3" fmla="*/ 4763 h 76200"/>
                    <a:gd name="connsiteX0" fmla="*/ 0 w 61912"/>
                    <a:gd name="connsiteY0" fmla="*/ 50015 h 121452"/>
                    <a:gd name="connsiteX1" fmla="*/ 4762 w 61912"/>
                    <a:gd name="connsiteY1" fmla="*/ 121452 h 121452"/>
                    <a:gd name="connsiteX2" fmla="*/ 61912 w 61912"/>
                    <a:gd name="connsiteY2" fmla="*/ 45252 h 121452"/>
                    <a:gd name="connsiteX3" fmla="*/ 7143 w 61912"/>
                    <a:gd name="connsiteY3" fmla="*/ 9 h 121452"/>
                    <a:gd name="connsiteX4" fmla="*/ 0 w 61912"/>
                    <a:gd name="connsiteY4" fmla="*/ 50015 h 121452"/>
                    <a:gd name="connsiteX0" fmla="*/ 30217 w 92129"/>
                    <a:gd name="connsiteY0" fmla="*/ 50015 h 121452"/>
                    <a:gd name="connsiteX1" fmla="*/ 34979 w 92129"/>
                    <a:gd name="connsiteY1" fmla="*/ 121452 h 121452"/>
                    <a:gd name="connsiteX2" fmla="*/ 92129 w 92129"/>
                    <a:gd name="connsiteY2" fmla="*/ 45252 h 121452"/>
                    <a:gd name="connsiteX3" fmla="*/ 37360 w 92129"/>
                    <a:gd name="connsiteY3" fmla="*/ 9 h 121452"/>
                    <a:gd name="connsiteX4" fmla="*/ 30217 w 92129"/>
                    <a:gd name="connsiteY4" fmla="*/ 50015 h 121452"/>
                    <a:gd name="connsiteX0" fmla="*/ 30217 w 92129"/>
                    <a:gd name="connsiteY0" fmla="*/ 50006 h 121443"/>
                    <a:gd name="connsiteX1" fmla="*/ 34979 w 92129"/>
                    <a:gd name="connsiteY1" fmla="*/ 121443 h 121443"/>
                    <a:gd name="connsiteX2" fmla="*/ 92129 w 92129"/>
                    <a:gd name="connsiteY2" fmla="*/ 45243 h 121443"/>
                    <a:gd name="connsiteX3" fmla="*/ 37360 w 92129"/>
                    <a:gd name="connsiteY3" fmla="*/ 0 h 121443"/>
                    <a:gd name="connsiteX4" fmla="*/ 30217 w 92129"/>
                    <a:gd name="connsiteY4" fmla="*/ 50006 h 121443"/>
                    <a:gd name="connsiteX0" fmla="*/ 30217 w 92490"/>
                    <a:gd name="connsiteY0" fmla="*/ 50006 h 121443"/>
                    <a:gd name="connsiteX1" fmla="*/ 34979 w 92490"/>
                    <a:gd name="connsiteY1" fmla="*/ 121443 h 121443"/>
                    <a:gd name="connsiteX2" fmla="*/ 92129 w 92490"/>
                    <a:gd name="connsiteY2" fmla="*/ 45243 h 121443"/>
                    <a:gd name="connsiteX3" fmla="*/ 37360 w 92490"/>
                    <a:gd name="connsiteY3" fmla="*/ 0 h 121443"/>
                    <a:gd name="connsiteX4" fmla="*/ 30217 w 92490"/>
                    <a:gd name="connsiteY4" fmla="*/ 50006 h 121443"/>
                    <a:gd name="connsiteX0" fmla="*/ 30217 w 80781"/>
                    <a:gd name="connsiteY0" fmla="*/ 50006 h 121443"/>
                    <a:gd name="connsiteX1" fmla="*/ 34979 w 80781"/>
                    <a:gd name="connsiteY1" fmla="*/ 121443 h 121443"/>
                    <a:gd name="connsiteX2" fmla="*/ 80222 w 80781"/>
                    <a:gd name="connsiteY2" fmla="*/ 52387 h 121443"/>
                    <a:gd name="connsiteX3" fmla="*/ 37360 w 80781"/>
                    <a:gd name="connsiteY3" fmla="*/ 0 h 121443"/>
                    <a:gd name="connsiteX4" fmla="*/ 30217 w 80781"/>
                    <a:gd name="connsiteY4" fmla="*/ 50006 h 12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81" h="121443">
                      <a:moveTo>
                        <a:pt x="30217" y="50006"/>
                      </a:moveTo>
                      <a:lnTo>
                        <a:pt x="34979" y="121443"/>
                      </a:lnTo>
                      <a:lnTo>
                        <a:pt x="80222" y="52387"/>
                      </a:lnTo>
                      <a:cubicBezTo>
                        <a:pt x="84191" y="29368"/>
                        <a:pt x="66729" y="1588"/>
                        <a:pt x="37360" y="0"/>
                      </a:cubicBezTo>
                      <a:cubicBezTo>
                        <a:pt x="-43602" y="21431"/>
                        <a:pt x="32598" y="33337"/>
                        <a:pt x="30217" y="50006"/>
                      </a:cubicBezTo>
                      <a:close/>
                    </a:path>
                  </a:pathLst>
                </a:custGeom>
                <a:solidFill>
                  <a:srgbClr val="366FA8"/>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900" b="1" i="0" u="none" strike="noStrike" kern="0" cap="none" spc="0" normalizeH="0" baseline="0" noProof="0">
                    <a:ln>
                      <a:noFill/>
                    </a:ln>
                    <a:solidFill>
                      <a:prstClr val="black"/>
                    </a:solidFill>
                    <a:effectLst/>
                    <a:uLnTx/>
                    <a:uFillTx/>
                    <a:latin typeface="Segoe UI Light"/>
                    <a:ea typeface="+mn-ea"/>
                    <a:cs typeface="+mn-cs"/>
                  </a:endParaRPr>
                </a:p>
              </p:txBody>
            </p:sp>
            <p:sp>
              <p:nvSpPr>
                <p:cNvPr id="31" name="Rechthoek: afgeronde hoeken 30">
                  <a:extLst>
                    <a:ext uri="{FF2B5EF4-FFF2-40B4-BE49-F238E27FC236}">
                      <a16:creationId xmlns:a16="http://schemas.microsoft.com/office/drawing/2014/main" id="{C2CE1928-915E-46CF-AD14-A7AAB8211B48}"/>
                    </a:ext>
                  </a:extLst>
                </p:cNvPr>
                <p:cNvSpPr/>
                <p:nvPr userDrawn="1"/>
              </p:nvSpPr>
              <p:spPr>
                <a:xfrm rot="2903873">
                  <a:off x="-887744" y="3085651"/>
                  <a:ext cx="99751" cy="122903"/>
                </a:xfrm>
                <a:prstGeom prst="roundRect">
                  <a:avLst>
                    <a:gd name="adj" fmla="val 2911"/>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nl-NL" sz="7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2" name="Vrije vorm: vorm 31">
                  <a:extLst>
                    <a:ext uri="{FF2B5EF4-FFF2-40B4-BE49-F238E27FC236}">
                      <a16:creationId xmlns:a16="http://schemas.microsoft.com/office/drawing/2014/main" id="{6AD613B9-3D9C-4C11-928D-24DB8503E752}"/>
                    </a:ext>
                  </a:extLst>
                </p:cNvPr>
                <p:cNvSpPr/>
                <p:nvPr userDrawn="1"/>
              </p:nvSpPr>
              <p:spPr>
                <a:xfrm>
                  <a:off x="-894646" y="3037554"/>
                  <a:ext cx="64753" cy="85767"/>
                </a:xfrm>
                <a:custGeom>
                  <a:avLst/>
                  <a:gdLst>
                    <a:gd name="connsiteX0" fmla="*/ 0 w 52388"/>
                    <a:gd name="connsiteY0" fmla="*/ 76203 h 76203"/>
                    <a:gd name="connsiteX1" fmla="*/ 26194 w 52388"/>
                    <a:gd name="connsiteY1" fmla="*/ 3 h 76203"/>
                    <a:gd name="connsiteX2" fmla="*/ 52388 w 52388"/>
                    <a:gd name="connsiteY2" fmla="*/ 73822 h 76203"/>
                    <a:gd name="connsiteX0" fmla="*/ 0 w 52388"/>
                    <a:gd name="connsiteY0" fmla="*/ 76203 h 76203"/>
                    <a:gd name="connsiteX1" fmla="*/ 26194 w 52388"/>
                    <a:gd name="connsiteY1" fmla="*/ 3 h 76203"/>
                    <a:gd name="connsiteX2" fmla="*/ 52388 w 52388"/>
                    <a:gd name="connsiteY2" fmla="*/ 73822 h 76203"/>
                    <a:gd name="connsiteX0" fmla="*/ 0 w 46443"/>
                    <a:gd name="connsiteY0" fmla="*/ 78387 h 78387"/>
                    <a:gd name="connsiteX1" fmla="*/ 20249 w 46443"/>
                    <a:gd name="connsiteY1" fmla="*/ 11 h 78387"/>
                    <a:gd name="connsiteX2" fmla="*/ 46443 w 46443"/>
                    <a:gd name="connsiteY2" fmla="*/ 73830 h 78387"/>
                    <a:gd name="connsiteX0" fmla="*/ 135 w 46578"/>
                    <a:gd name="connsiteY0" fmla="*/ 78387 h 78387"/>
                    <a:gd name="connsiteX1" fmla="*/ 20384 w 46578"/>
                    <a:gd name="connsiteY1" fmla="*/ 11 h 78387"/>
                    <a:gd name="connsiteX2" fmla="*/ 46578 w 46578"/>
                    <a:gd name="connsiteY2" fmla="*/ 73830 h 78387"/>
                    <a:gd name="connsiteX0" fmla="*/ 295 w 46738"/>
                    <a:gd name="connsiteY0" fmla="*/ 78387 h 78387"/>
                    <a:gd name="connsiteX1" fmla="*/ 20544 w 46738"/>
                    <a:gd name="connsiteY1" fmla="*/ 11 h 78387"/>
                    <a:gd name="connsiteX2" fmla="*/ 46738 w 46738"/>
                    <a:gd name="connsiteY2" fmla="*/ 73830 h 78387"/>
                    <a:gd name="connsiteX0" fmla="*/ 127 w 39137"/>
                    <a:gd name="connsiteY0" fmla="*/ 78452 h 78452"/>
                    <a:gd name="connsiteX1" fmla="*/ 20376 w 39137"/>
                    <a:gd name="connsiteY1" fmla="*/ 76 h 78452"/>
                    <a:gd name="connsiteX2" fmla="*/ 39137 w 39137"/>
                    <a:gd name="connsiteY2" fmla="*/ 67366 h 78452"/>
                    <a:gd name="connsiteX0" fmla="*/ 127 w 39933"/>
                    <a:gd name="connsiteY0" fmla="*/ 78470 h 78470"/>
                    <a:gd name="connsiteX1" fmla="*/ 20376 w 39933"/>
                    <a:gd name="connsiteY1" fmla="*/ 94 h 78470"/>
                    <a:gd name="connsiteX2" fmla="*/ 39137 w 39933"/>
                    <a:gd name="connsiteY2" fmla="*/ 67384 h 78470"/>
                    <a:gd name="connsiteX0" fmla="*/ 219 w 40422"/>
                    <a:gd name="connsiteY0" fmla="*/ 78381 h 78381"/>
                    <a:gd name="connsiteX1" fmla="*/ 20468 w 40422"/>
                    <a:gd name="connsiteY1" fmla="*/ 5 h 78381"/>
                    <a:gd name="connsiteX2" fmla="*/ 39229 w 40422"/>
                    <a:gd name="connsiteY2" fmla="*/ 67295 h 78381"/>
                  </a:gdLst>
                  <a:ahLst/>
                  <a:cxnLst>
                    <a:cxn ang="0">
                      <a:pos x="connsiteX0" y="connsiteY0"/>
                    </a:cxn>
                    <a:cxn ang="0">
                      <a:pos x="connsiteX1" y="connsiteY1"/>
                    </a:cxn>
                    <a:cxn ang="0">
                      <a:pos x="connsiteX2" y="connsiteY2"/>
                    </a:cxn>
                  </a:cxnLst>
                  <a:rect l="l" t="t" r="r" b="b"/>
                  <a:pathLst>
                    <a:path w="40422" h="78381">
                      <a:moveTo>
                        <a:pt x="219" y="78381"/>
                      </a:moveTo>
                      <a:cubicBezTo>
                        <a:pt x="-1454" y="18717"/>
                        <a:pt x="6534" y="-324"/>
                        <a:pt x="20468" y="5"/>
                      </a:cubicBezTo>
                      <a:cubicBezTo>
                        <a:pt x="34402" y="334"/>
                        <a:pt x="43874" y="23658"/>
                        <a:pt x="39229" y="67295"/>
                      </a:cubicBezTo>
                    </a:path>
                  </a:pathLst>
                </a:custGeom>
                <a:no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nl-NL" sz="7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29" name="Gelijkbenige driehoek 28">
                <a:extLst>
                  <a:ext uri="{FF2B5EF4-FFF2-40B4-BE49-F238E27FC236}">
                    <a16:creationId xmlns:a16="http://schemas.microsoft.com/office/drawing/2014/main" id="{32846B02-4DEB-4702-B335-4751E7EDF3BC}"/>
                  </a:ext>
                </a:extLst>
              </p:cNvPr>
              <p:cNvSpPr/>
              <p:nvPr userDrawn="1"/>
            </p:nvSpPr>
            <p:spPr>
              <a:xfrm rot="10800000">
                <a:off x="-2162266" y="3519194"/>
                <a:ext cx="94890" cy="50291"/>
              </a:xfrm>
              <a:prstGeom prst="triangle">
                <a:avLst/>
              </a:prstGeom>
              <a:solidFill>
                <a:sysClr val="windowText" lastClr="000000"/>
              </a:solidFill>
              <a:ln w="12700" cap="flat" cmpd="sng" algn="ctr">
                <a:no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grpSp>
      </p:grpSp>
    </p:spTree>
    <p:extLst>
      <p:ext uri="{BB962C8B-B14F-4D97-AF65-F5344CB8AC3E}">
        <p14:creationId xmlns:p14="http://schemas.microsoft.com/office/powerpoint/2010/main" val="4281751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9701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lleen titel #6">
    <p:spTree>
      <p:nvGrpSpPr>
        <p:cNvPr id="1" name=""/>
        <p:cNvGrpSpPr/>
        <p:nvPr/>
      </p:nvGrpSpPr>
      <p:grpSpPr>
        <a:xfrm>
          <a:off x="0" y="0"/>
          <a:ext cx="0" cy="0"/>
          <a:chOff x="0" y="0"/>
          <a:chExt cx="0" cy="0"/>
        </a:xfrm>
      </p:grpSpPr>
      <p:sp>
        <p:nvSpPr>
          <p:cNvPr id="6" name="Graphic 31">
            <a:extLst>
              <a:ext uri="{FF2B5EF4-FFF2-40B4-BE49-F238E27FC236}">
                <a16:creationId xmlns:a16="http://schemas.microsoft.com/office/drawing/2014/main" id="{6F8C2140-0E3B-4526-AC26-07A2A3640BC3}"/>
              </a:ext>
            </a:extLst>
          </p:cNvPr>
          <p:cNvSpPr>
            <a:spLocks noChangeAspect="1"/>
          </p:cNvSpPr>
          <p:nvPr userDrawn="1"/>
        </p:nvSpPr>
        <p:spPr>
          <a:xfrm rot="5400000" flipH="1">
            <a:off x="2656213" y="-2656226"/>
            <a:ext cx="6900415" cy="12212857"/>
          </a:xfrm>
          <a:custGeom>
            <a:avLst/>
            <a:gdLst>
              <a:gd name="connsiteX0" fmla="*/ 892481 w 5315644"/>
              <a:gd name="connsiteY0" fmla="*/ 0 h 7563811"/>
              <a:gd name="connsiteX1" fmla="*/ 5816 w 5315644"/>
              <a:gd name="connsiteY1" fmla="*/ 3571624 h 7563811"/>
              <a:gd name="connsiteX2" fmla="*/ 747667 w 5315644"/>
              <a:gd name="connsiteY2" fmla="*/ 7563812 h 7563811"/>
              <a:gd name="connsiteX3" fmla="*/ 5315644 w 5315644"/>
              <a:gd name="connsiteY3" fmla="*/ 7563812 h 7563811"/>
              <a:gd name="connsiteX4" fmla="*/ 5315644 w 5315644"/>
              <a:gd name="connsiteY4" fmla="*/ 0 h 7563811"/>
              <a:gd name="connsiteX5" fmla="*/ 892481 w 5315644"/>
              <a:gd name="connsiteY5" fmla="*/ 0 h 7563811"/>
              <a:gd name="connsiteX0" fmla="*/ 892481 w 5315644"/>
              <a:gd name="connsiteY0" fmla="*/ 0 h 7563813"/>
              <a:gd name="connsiteX1" fmla="*/ 5816 w 5315644"/>
              <a:gd name="connsiteY1" fmla="*/ 3571624 h 7563813"/>
              <a:gd name="connsiteX2" fmla="*/ 747667 w 5315644"/>
              <a:gd name="connsiteY2" fmla="*/ 7563812 h 7563813"/>
              <a:gd name="connsiteX3" fmla="*/ 4552322 w 5315644"/>
              <a:gd name="connsiteY3" fmla="*/ 7563813 h 7563813"/>
              <a:gd name="connsiteX4" fmla="*/ 5315644 w 5315644"/>
              <a:gd name="connsiteY4" fmla="*/ 0 h 7563813"/>
              <a:gd name="connsiteX5" fmla="*/ 892481 w 5315644"/>
              <a:gd name="connsiteY5" fmla="*/ 0 h 7563813"/>
              <a:gd name="connsiteX0" fmla="*/ 892481 w 5315644"/>
              <a:gd name="connsiteY0" fmla="*/ 0 h 7563813"/>
              <a:gd name="connsiteX1" fmla="*/ 5816 w 5315644"/>
              <a:gd name="connsiteY1" fmla="*/ 3571624 h 7563813"/>
              <a:gd name="connsiteX2" fmla="*/ 747667 w 5315644"/>
              <a:gd name="connsiteY2" fmla="*/ 7563812 h 7563813"/>
              <a:gd name="connsiteX3" fmla="*/ 4901639 w 5315644"/>
              <a:gd name="connsiteY3" fmla="*/ 7563813 h 7563813"/>
              <a:gd name="connsiteX4" fmla="*/ 5315644 w 5315644"/>
              <a:gd name="connsiteY4" fmla="*/ 0 h 7563813"/>
              <a:gd name="connsiteX5" fmla="*/ 892481 w 5315644"/>
              <a:gd name="connsiteY5" fmla="*/ 0 h 7563813"/>
              <a:gd name="connsiteX0" fmla="*/ 892481 w 4901639"/>
              <a:gd name="connsiteY0" fmla="*/ 0 h 7563813"/>
              <a:gd name="connsiteX1" fmla="*/ 5816 w 4901639"/>
              <a:gd name="connsiteY1" fmla="*/ 3571624 h 7563813"/>
              <a:gd name="connsiteX2" fmla="*/ 747667 w 4901639"/>
              <a:gd name="connsiteY2" fmla="*/ 7563812 h 7563813"/>
              <a:gd name="connsiteX3" fmla="*/ 4901639 w 4901639"/>
              <a:gd name="connsiteY3" fmla="*/ 7563813 h 7563813"/>
              <a:gd name="connsiteX4" fmla="*/ 4565260 w 4901639"/>
              <a:gd name="connsiteY4" fmla="*/ 0 h 7563813"/>
              <a:gd name="connsiteX5" fmla="*/ 892481 w 4901639"/>
              <a:gd name="connsiteY5" fmla="*/ 0 h 7563813"/>
              <a:gd name="connsiteX0" fmla="*/ 892481 w 4901639"/>
              <a:gd name="connsiteY0" fmla="*/ 12938 h 7576751"/>
              <a:gd name="connsiteX1" fmla="*/ 5816 w 4901639"/>
              <a:gd name="connsiteY1" fmla="*/ 3584562 h 7576751"/>
              <a:gd name="connsiteX2" fmla="*/ 747667 w 4901639"/>
              <a:gd name="connsiteY2" fmla="*/ 7576750 h 7576751"/>
              <a:gd name="connsiteX3" fmla="*/ 4901639 w 4901639"/>
              <a:gd name="connsiteY3" fmla="*/ 7576751 h 7576751"/>
              <a:gd name="connsiteX4" fmla="*/ 4901639 w 4901639"/>
              <a:gd name="connsiteY4" fmla="*/ 0 h 7576751"/>
              <a:gd name="connsiteX5" fmla="*/ 892481 w 4901639"/>
              <a:gd name="connsiteY5" fmla="*/ 12938 h 7576751"/>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0 w 4906702"/>
              <a:gd name="connsiteY0" fmla="*/ 823283 h 8379532"/>
              <a:gd name="connsiteX1" fmla="*/ 10879 w 4906702"/>
              <a:gd name="connsiteY1" fmla="*/ 4387343 h 8379532"/>
              <a:gd name="connsiteX2" fmla="*/ 752730 w 4906702"/>
              <a:gd name="connsiteY2" fmla="*/ 8379531 h 8379532"/>
              <a:gd name="connsiteX3" fmla="*/ 4906702 w 4906702"/>
              <a:gd name="connsiteY3" fmla="*/ 8379532 h 8379532"/>
              <a:gd name="connsiteX4" fmla="*/ 4906702 w 4906702"/>
              <a:gd name="connsiteY4" fmla="*/ 802781 h 8379532"/>
              <a:gd name="connsiteX5" fmla="*/ 0 w 4906702"/>
              <a:gd name="connsiteY5" fmla="*/ 823283 h 8379532"/>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147214 w 4923206"/>
              <a:gd name="connsiteY0" fmla="*/ 179342 h 7576751"/>
              <a:gd name="connsiteX1" fmla="*/ 27383 w 4923206"/>
              <a:gd name="connsiteY1" fmla="*/ 3584562 h 7576751"/>
              <a:gd name="connsiteX2" fmla="*/ 769234 w 4923206"/>
              <a:gd name="connsiteY2" fmla="*/ 7576750 h 7576751"/>
              <a:gd name="connsiteX3" fmla="*/ 4923206 w 4923206"/>
              <a:gd name="connsiteY3" fmla="*/ 7576751 h 7576751"/>
              <a:gd name="connsiteX4" fmla="*/ 4923206 w 4923206"/>
              <a:gd name="connsiteY4" fmla="*/ 0 h 7576751"/>
              <a:gd name="connsiteX5" fmla="*/ 147214 w 4923206"/>
              <a:gd name="connsiteY5" fmla="*/ 179342 h 7576751"/>
              <a:gd name="connsiteX0" fmla="*/ 42213 w 4957629"/>
              <a:gd name="connsiteY0" fmla="*/ 5373 h 7576751"/>
              <a:gd name="connsiteX1" fmla="*/ 61806 w 4957629"/>
              <a:gd name="connsiteY1" fmla="*/ 3584562 h 7576751"/>
              <a:gd name="connsiteX2" fmla="*/ 803657 w 4957629"/>
              <a:gd name="connsiteY2" fmla="*/ 7576750 h 7576751"/>
              <a:gd name="connsiteX3" fmla="*/ 4957629 w 4957629"/>
              <a:gd name="connsiteY3" fmla="*/ 7576751 h 7576751"/>
              <a:gd name="connsiteX4" fmla="*/ 4957629 w 4957629"/>
              <a:gd name="connsiteY4" fmla="*/ 0 h 7576751"/>
              <a:gd name="connsiteX5" fmla="*/ 42213 w 4957629"/>
              <a:gd name="connsiteY5" fmla="*/ 5373 h 7576751"/>
              <a:gd name="connsiteX0" fmla="*/ 19358 w 4934774"/>
              <a:gd name="connsiteY0" fmla="*/ 5373 h 7576751"/>
              <a:gd name="connsiteX1" fmla="*/ 38951 w 4934774"/>
              <a:gd name="connsiteY1" fmla="*/ 3584562 h 7576751"/>
              <a:gd name="connsiteX2" fmla="*/ 780802 w 4934774"/>
              <a:gd name="connsiteY2" fmla="*/ 7576750 h 7576751"/>
              <a:gd name="connsiteX3" fmla="*/ 4934774 w 4934774"/>
              <a:gd name="connsiteY3" fmla="*/ 7576751 h 7576751"/>
              <a:gd name="connsiteX4" fmla="*/ 4934774 w 4934774"/>
              <a:gd name="connsiteY4" fmla="*/ 0 h 7576751"/>
              <a:gd name="connsiteX5" fmla="*/ 19358 w 4934774"/>
              <a:gd name="connsiteY5" fmla="*/ 5373 h 7576751"/>
              <a:gd name="connsiteX0" fmla="*/ 0 w 4915416"/>
              <a:gd name="connsiteY0" fmla="*/ 5373 h 7576751"/>
              <a:gd name="connsiteX1" fmla="*/ 19593 w 4915416"/>
              <a:gd name="connsiteY1" fmla="*/ 3584562 h 7576751"/>
              <a:gd name="connsiteX2" fmla="*/ 761444 w 4915416"/>
              <a:gd name="connsiteY2" fmla="*/ 7576750 h 7576751"/>
              <a:gd name="connsiteX3" fmla="*/ 4915416 w 4915416"/>
              <a:gd name="connsiteY3" fmla="*/ 7576751 h 7576751"/>
              <a:gd name="connsiteX4" fmla="*/ 4915416 w 4915416"/>
              <a:gd name="connsiteY4" fmla="*/ 0 h 7576751"/>
              <a:gd name="connsiteX5" fmla="*/ 0 w 4915416"/>
              <a:gd name="connsiteY5" fmla="*/ 5373 h 7576751"/>
              <a:gd name="connsiteX0" fmla="*/ 0 w 4915416"/>
              <a:gd name="connsiteY0" fmla="*/ 5373 h 7576751"/>
              <a:gd name="connsiteX1" fmla="*/ 19593 w 4915416"/>
              <a:gd name="connsiteY1" fmla="*/ 3584562 h 7576751"/>
              <a:gd name="connsiteX2" fmla="*/ 761444 w 4915416"/>
              <a:gd name="connsiteY2" fmla="*/ 7576750 h 7576751"/>
              <a:gd name="connsiteX3" fmla="*/ 4915416 w 4915416"/>
              <a:gd name="connsiteY3" fmla="*/ 7576751 h 7576751"/>
              <a:gd name="connsiteX4" fmla="*/ 4915416 w 4915416"/>
              <a:gd name="connsiteY4" fmla="*/ 0 h 7576751"/>
              <a:gd name="connsiteX5" fmla="*/ 0 w 4915416"/>
              <a:gd name="connsiteY5" fmla="*/ 5373 h 7576751"/>
              <a:gd name="connsiteX0" fmla="*/ 369366 w 5284782"/>
              <a:gd name="connsiteY0" fmla="*/ 266522 h 7837900"/>
              <a:gd name="connsiteX1" fmla="*/ 362817 w 5284782"/>
              <a:gd name="connsiteY1" fmla="*/ 3845711 h 7837900"/>
              <a:gd name="connsiteX2" fmla="*/ 1130810 w 5284782"/>
              <a:gd name="connsiteY2" fmla="*/ 7837899 h 7837900"/>
              <a:gd name="connsiteX3" fmla="*/ 5284782 w 5284782"/>
              <a:gd name="connsiteY3" fmla="*/ 7837900 h 7837900"/>
              <a:gd name="connsiteX4" fmla="*/ 5284782 w 5284782"/>
              <a:gd name="connsiteY4" fmla="*/ 261149 h 7837900"/>
              <a:gd name="connsiteX5" fmla="*/ 369366 w 5284782"/>
              <a:gd name="connsiteY5" fmla="*/ 266522 h 7837900"/>
              <a:gd name="connsiteX0" fmla="*/ 16535 w 4931951"/>
              <a:gd name="connsiteY0" fmla="*/ 5373 h 7576751"/>
              <a:gd name="connsiteX1" fmla="*/ 9986 w 4931951"/>
              <a:gd name="connsiteY1" fmla="*/ 3584562 h 7576751"/>
              <a:gd name="connsiteX2" fmla="*/ 777979 w 4931951"/>
              <a:gd name="connsiteY2" fmla="*/ 7576750 h 7576751"/>
              <a:gd name="connsiteX3" fmla="*/ 4931951 w 4931951"/>
              <a:gd name="connsiteY3" fmla="*/ 7576751 h 7576751"/>
              <a:gd name="connsiteX4" fmla="*/ 4931951 w 4931951"/>
              <a:gd name="connsiteY4" fmla="*/ 0 h 7576751"/>
              <a:gd name="connsiteX5" fmla="*/ 16535 w 4931951"/>
              <a:gd name="connsiteY5" fmla="*/ 5373 h 757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1951" h="7576751">
                <a:moveTo>
                  <a:pt x="16535" y="5373"/>
                </a:moveTo>
                <a:cubicBezTo>
                  <a:pt x="-5007" y="4000"/>
                  <a:pt x="-3639" y="2292410"/>
                  <a:pt x="9986" y="3584562"/>
                </a:cubicBezTo>
                <a:cubicBezTo>
                  <a:pt x="23611" y="4876714"/>
                  <a:pt x="882144" y="6160044"/>
                  <a:pt x="777979" y="7576750"/>
                </a:cubicBezTo>
                <a:lnTo>
                  <a:pt x="4931951" y="7576751"/>
                </a:lnTo>
                <a:lnTo>
                  <a:pt x="4931951" y="0"/>
                </a:lnTo>
                <a:lnTo>
                  <a:pt x="16535" y="5373"/>
                </a:lnTo>
                <a:close/>
              </a:path>
            </a:pathLst>
          </a:custGeom>
          <a:solidFill>
            <a:schemeClr val="accent1"/>
          </a:solidFill>
          <a:ln w="12692" cap="flat">
            <a:noFill/>
            <a:prstDash val="solid"/>
            <a:miter/>
          </a:ln>
        </p:spPr>
        <p:txBody>
          <a:bodyPr rtlCol="0" anchor="ctr"/>
          <a:lstStyle/>
          <a:p>
            <a:endParaRPr lang="nl-NL" sz="1633"/>
          </a:p>
        </p:txBody>
      </p:sp>
      <p:sp>
        <p:nvSpPr>
          <p:cNvPr id="5" name="Tekstvak 4"/>
          <p:cNvSpPr txBox="1"/>
          <p:nvPr userDrawn="1"/>
        </p:nvSpPr>
        <p:spPr>
          <a:xfrm>
            <a:off x="-10750" y="-662296"/>
            <a:ext cx="12192000" cy="461665"/>
          </a:xfrm>
          <a:prstGeom prst="rect">
            <a:avLst/>
          </a:prstGeom>
          <a:noFill/>
        </p:spPr>
        <p:txBody>
          <a:bodyPr wrap="square" rtlCol="0">
            <a:spAutoFit/>
          </a:bodyPr>
          <a:lstStyle/>
          <a:p>
            <a:pPr algn="ctr"/>
            <a:r>
              <a:rPr lang="nl-NL" sz="2400" b="0" spc="50" baseline="0">
                <a:solidFill>
                  <a:schemeClr val="accent2"/>
                </a:solidFill>
                <a:latin typeface="+mj-lt"/>
                <a:cs typeface="Calibri" panose="020F0502020204030204" pitchFamily="34" charset="0"/>
              </a:rPr>
              <a:t>Alleen titel</a:t>
            </a:r>
          </a:p>
        </p:txBody>
      </p:sp>
      <p:sp>
        <p:nvSpPr>
          <p:cNvPr id="4" name="Titel 2">
            <a:extLst>
              <a:ext uri="{FF2B5EF4-FFF2-40B4-BE49-F238E27FC236}">
                <a16:creationId xmlns:a16="http://schemas.microsoft.com/office/drawing/2014/main" id="{812AA0BB-7BC1-4C4E-B723-3C90DBCAA935}"/>
              </a:ext>
            </a:extLst>
          </p:cNvPr>
          <p:cNvSpPr>
            <a:spLocks noGrp="1"/>
          </p:cNvSpPr>
          <p:nvPr>
            <p:ph type="title" hasCustomPrompt="1"/>
          </p:nvPr>
        </p:nvSpPr>
        <p:spPr>
          <a:xfrm>
            <a:off x="804452" y="728743"/>
            <a:ext cx="9683960" cy="895483"/>
          </a:xfrm>
        </p:spPr>
        <p:txBody>
          <a:bodyPr/>
          <a:lstStyle>
            <a:lvl1pPr>
              <a:defRPr>
                <a:solidFill>
                  <a:schemeClr val="bg1"/>
                </a:solidFill>
              </a:defRPr>
            </a:lvl1pPr>
          </a:lstStyle>
          <a:p>
            <a:r>
              <a:rPr lang="nl-NL"/>
              <a:t>Plaats hier een titel</a:t>
            </a:r>
            <a:br>
              <a:rPr lang="nl-NL"/>
            </a:br>
            <a:r>
              <a:rPr lang="nl-NL"/>
              <a:t>max. 2 regels</a:t>
            </a:r>
          </a:p>
        </p:txBody>
      </p:sp>
      <p:grpSp>
        <p:nvGrpSpPr>
          <p:cNvPr id="7" name="INSTRUCTIE">
            <a:extLst>
              <a:ext uri="{FF2B5EF4-FFF2-40B4-BE49-F238E27FC236}">
                <a16:creationId xmlns:a16="http://schemas.microsoft.com/office/drawing/2014/main" id="{3C8559FB-803D-447D-8A02-698DBFEE8846}"/>
              </a:ext>
            </a:extLst>
          </p:cNvPr>
          <p:cNvGrpSpPr/>
          <p:nvPr userDrawn="1"/>
        </p:nvGrpSpPr>
        <p:grpSpPr>
          <a:xfrm>
            <a:off x="12377595" y="0"/>
            <a:ext cx="3693113" cy="6209710"/>
            <a:chOff x="-3786164" y="0"/>
            <a:chExt cx="3693113" cy="6209710"/>
          </a:xfrm>
        </p:grpSpPr>
        <p:sp>
          <p:nvSpPr>
            <p:cNvPr id="8" name="Rechthoek 7">
              <a:extLst>
                <a:ext uri="{FF2B5EF4-FFF2-40B4-BE49-F238E27FC236}">
                  <a16:creationId xmlns:a16="http://schemas.microsoft.com/office/drawing/2014/main" id="{0BAD13FD-E89F-402A-B52F-9C3FFA74B2DF}"/>
                </a:ext>
              </a:extLst>
            </p:cNvPr>
            <p:cNvSpPr/>
            <p:nvPr userDrawn="1"/>
          </p:nvSpPr>
          <p:spPr>
            <a:xfrm>
              <a:off x="-3786164" y="0"/>
              <a:ext cx="3593091" cy="5572125"/>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a:solidFill>
                    <a:schemeClr val="accent1"/>
                  </a:solidFill>
                  <a:latin typeface="Calibri" panose="020F0502020204030204" pitchFamily="34" charset="0"/>
                  <a:cs typeface="Calibri" panose="020F0502020204030204" pitchFamily="34" charset="0"/>
                </a:rPr>
                <a:t>ICOON invoegen/opmaken</a:t>
              </a:r>
            </a:p>
          </p:txBody>
        </p:sp>
        <p:sp>
          <p:nvSpPr>
            <p:cNvPr id="9" name="Rechthoek 8">
              <a:extLst>
                <a:ext uri="{FF2B5EF4-FFF2-40B4-BE49-F238E27FC236}">
                  <a16:creationId xmlns:a16="http://schemas.microsoft.com/office/drawing/2014/main" id="{A4100935-AC25-43A0-98C0-C9BF101E3F3C}"/>
                </a:ext>
              </a:extLst>
            </p:cNvPr>
            <p:cNvSpPr/>
            <p:nvPr userDrawn="1"/>
          </p:nvSpPr>
          <p:spPr>
            <a:xfrm>
              <a:off x="-3786164" y="5381710"/>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a:solidFill>
                    <a:srgbClr val="211F26"/>
                  </a:solidFill>
                  <a:latin typeface="Calibri" panose="020F0502020204030204" pitchFamily="34" charset="0"/>
                  <a:cs typeface="Calibri" panose="020F0502020204030204" pitchFamily="34" charset="0"/>
                </a:rPr>
                <a:t>MEER WETEN?</a:t>
              </a:r>
              <a:br>
                <a:rPr lang="nl-NL" sz="1200" b="1" cap="all" baseline="0" noProof="0">
                  <a:solidFill>
                    <a:srgbClr val="211F26"/>
                  </a:solidFill>
                  <a:latin typeface="Calibri" panose="020F0502020204030204" pitchFamily="34" charset="0"/>
                  <a:cs typeface="Calibri" panose="020F0502020204030204" pitchFamily="34" charset="0"/>
                </a:rPr>
              </a:br>
              <a:r>
                <a:rPr lang="nl-NL" sz="1200" kern="1200" cap="none" baseline="0" noProof="0">
                  <a:solidFill>
                    <a:srgbClr val="211F26"/>
                  </a:solidFill>
                  <a:latin typeface="Calibri" panose="020F0502020204030204" pitchFamily="34" charset="0"/>
                  <a:ea typeface="+mn-ea"/>
                  <a:cs typeface="Calibri" panose="020F0502020204030204" pitchFamily="34" charset="0"/>
                </a:rPr>
                <a:t>Ga naar de tab</a:t>
              </a:r>
              <a:r>
                <a:rPr lang="nl-NL" sz="1200" b="1" cap="all" baseline="0" noProof="0">
                  <a:solidFill>
                    <a:srgbClr val="211F26"/>
                  </a:solidFill>
                  <a:latin typeface="Calibri" panose="020F0502020204030204" pitchFamily="34" charset="0"/>
                  <a:cs typeface="Calibri" panose="020F0502020204030204" pitchFamily="34" charset="0"/>
                </a:rPr>
                <a:t> 'SLIDEBUILDER’ </a:t>
              </a:r>
              <a:r>
                <a:rPr lang="nl-NL" sz="1200" kern="1200" cap="none" baseline="0" noProof="0">
                  <a:solidFill>
                    <a:srgbClr val="211F26"/>
                  </a:solidFill>
                  <a:latin typeface="Calibri" panose="020F0502020204030204" pitchFamily="34" charset="0"/>
                  <a:ea typeface="+mn-ea"/>
                  <a:cs typeface="Calibri" panose="020F0502020204030204" pitchFamily="34" charset="0"/>
                </a:rPr>
                <a:t>en klik</a:t>
              </a:r>
              <a:br>
                <a:rPr lang="nl-NL" sz="1200" kern="1200" cap="none" baseline="0" noProof="0">
                  <a:solidFill>
                    <a:srgbClr val="211F26"/>
                  </a:solidFill>
                  <a:latin typeface="Calibri" panose="020F0502020204030204" pitchFamily="34" charset="0"/>
                  <a:ea typeface="+mn-ea"/>
                  <a:cs typeface="Calibri" panose="020F0502020204030204" pitchFamily="34" charset="0"/>
                </a:rPr>
              </a:br>
              <a:r>
                <a:rPr lang="nl-NL" sz="1200" kern="1200" cap="none" baseline="0" noProof="0">
                  <a:solidFill>
                    <a:srgbClr val="211F26"/>
                  </a:solidFill>
                  <a:latin typeface="Calibri" panose="020F0502020204030204" pitchFamily="34" charset="0"/>
                  <a:ea typeface="+mn-ea"/>
                  <a:cs typeface="Calibri" panose="020F0502020204030204" pitchFamily="34" charset="0"/>
                </a:rPr>
                <a:t>op de knop </a:t>
              </a:r>
              <a:r>
                <a:rPr lang="nl-NL" sz="1200" b="1" cap="all" baseline="0" noProof="0">
                  <a:solidFill>
                    <a:srgbClr val="211F26"/>
                  </a:solidFill>
                  <a:latin typeface="Calibri" panose="020F0502020204030204" pitchFamily="34" charset="0"/>
                  <a:cs typeface="Calibri" panose="020F0502020204030204" pitchFamily="34" charset="0"/>
                </a:rPr>
                <a:t>‘Inspiratie'</a:t>
              </a:r>
            </a:p>
          </p:txBody>
        </p:sp>
        <p:sp>
          <p:nvSpPr>
            <p:cNvPr id="10" name="Ovaal 9">
              <a:extLst>
                <a:ext uri="{FF2B5EF4-FFF2-40B4-BE49-F238E27FC236}">
                  <a16:creationId xmlns:a16="http://schemas.microsoft.com/office/drawing/2014/main" id="{E075B6BB-801C-43F5-A9C0-4E56D37D7256}"/>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1" name="Rechthoek 10">
              <a:extLst>
                <a:ext uri="{FF2B5EF4-FFF2-40B4-BE49-F238E27FC236}">
                  <a16:creationId xmlns:a16="http://schemas.microsoft.com/office/drawing/2014/main" id="{519F68EB-EC92-43E8-B6C5-3DAF3D598096}"/>
                </a:ext>
              </a:extLst>
            </p:cNvPr>
            <p:cNvSpPr/>
            <p:nvPr userDrawn="1"/>
          </p:nvSpPr>
          <p:spPr>
            <a:xfrm>
              <a:off x="-3319416" y="465323"/>
              <a:ext cx="2944087" cy="66185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Wanneer nodig, verwijder het bestaande</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icoon d.m.v. de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‘Backspace toets’</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en klik op</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de knop </a:t>
              </a:r>
              <a:r>
                <a:rPr kumimoji="0" lang="nl-NL" sz="1200" b="1"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‘Iconen’</a:t>
              </a:r>
              <a:r>
                <a:rPr kumimoji="0" lang="nl-NL" sz="1200" b="0" i="0" u="none" strike="noStrike" kern="0" cap="none" spc="0" normalizeH="0" baseline="0" noProof="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endParaRPr>
            </a:p>
          </p:txBody>
        </p:sp>
        <p:sp>
          <p:nvSpPr>
            <p:cNvPr id="12" name="Ovaal 11">
              <a:extLst>
                <a:ext uri="{FF2B5EF4-FFF2-40B4-BE49-F238E27FC236}">
                  <a16:creationId xmlns:a16="http://schemas.microsoft.com/office/drawing/2014/main" id="{85851502-CB59-4191-9EFC-3F38430AC124}"/>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3" name="Rechthoek 12">
              <a:extLst>
                <a:ext uri="{FF2B5EF4-FFF2-40B4-BE49-F238E27FC236}">
                  <a16:creationId xmlns:a16="http://schemas.microsoft.com/office/drawing/2014/main" id="{8BAFF34A-EE2B-4D25-A25B-EDC6AA4F684D}"/>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de gewenste categorie en het icoon</a:t>
              </a:r>
              <a:b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‘Invoegen’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sp>
          <p:nvSpPr>
            <p:cNvPr id="14" name="Rechthoek 13">
              <a:extLst>
                <a:ext uri="{FF2B5EF4-FFF2-40B4-BE49-F238E27FC236}">
                  <a16:creationId xmlns:a16="http://schemas.microsoft.com/office/drawing/2014/main" id="{27F07882-0D09-4549-BB41-32C278C4525C}"/>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1000" b="1" noProof="0">
                  <a:solidFill>
                    <a:srgbClr val="211F26"/>
                  </a:solidFill>
                  <a:latin typeface="Calibri" panose="020F0502020204030204" pitchFamily="34" charset="0"/>
                  <a:cs typeface="Calibri" panose="020F0502020204030204" pitchFamily="34" charset="0"/>
                </a:rPr>
                <a:t>Invoegen</a:t>
              </a:r>
            </a:p>
          </p:txBody>
        </p:sp>
        <p:sp>
          <p:nvSpPr>
            <p:cNvPr id="15" name="Ovaal 14">
              <a:extLst>
                <a:ext uri="{FF2B5EF4-FFF2-40B4-BE49-F238E27FC236}">
                  <a16:creationId xmlns:a16="http://schemas.microsoft.com/office/drawing/2014/main" id="{44E846EC-491F-4F0F-8EC9-ABFCEC0E2A4F}"/>
                </a:ext>
              </a:extLst>
            </p:cNvPr>
            <p:cNvSpPr/>
            <p:nvPr userDrawn="1"/>
          </p:nvSpPr>
          <p:spPr>
            <a:xfrm>
              <a:off x="-3603587" y="263483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6" name="Rechthoek 15">
              <a:extLst>
                <a:ext uri="{FF2B5EF4-FFF2-40B4-BE49-F238E27FC236}">
                  <a16:creationId xmlns:a16="http://schemas.microsoft.com/office/drawing/2014/main" id="{EB972CB2-D72F-4902-B1B7-2EEB99B13B26}"/>
                </a:ext>
              </a:extLst>
            </p:cNvPr>
            <p:cNvSpPr/>
            <p:nvPr userDrawn="1"/>
          </p:nvSpPr>
          <p:spPr>
            <a:xfrm>
              <a:off x="-3319415" y="2634835"/>
              <a:ext cx="2944682" cy="637754"/>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Sleep het icoon op de gewenste positie op de slide. Om het icoon een andere kleur te geven, ga naar de tab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‘Hulpmiddelen voor tekenen’</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‘Opmaak’ </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en klik op </a:t>
              </a:r>
              <a:r>
                <a:rPr kumimoji="0" lang="nl-NL"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‘Vormopvulling’</a:t>
              </a: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7" name="ICOON_info">
              <a:extLst>
                <a:ext uri="{FF2B5EF4-FFF2-40B4-BE49-F238E27FC236}">
                  <a16:creationId xmlns:a16="http://schemas.microsoft.com/office/drawing/2014/main" id="{79C48F16-C923-46AD-AC54-B0291E457696}"/>
                </a:ext>
              </a:extLst>
            </p:cNvPr>
            <p:cNvGrpSpPr/>
            <p:nvPr userDrawn="1"/>
          </p:nvGrpSpPr>
          <p:grpSpPr>
            <a:xfrm>
              <a:off x="-376736" y="5210661"/>
              <a:ext cx="283685" cy="283685"/>
              <a:chOff x="-510741" y="5913713"/>
              <a:chExt cx="267555" cy="267555"/>
            </a:xfrm>
          </p:grpSpPr>
          <p:sp>
            <p:nvSpPr>
              <p:cNvPr id="76" name="Ovaal 75">
                <a:extLst>
                  <a:ext uri="{FF2B5EF4-FFF2-40B4-BE49-F238E27FC236}">
                    <a16:creationId xmlns:a16="http://schemas.microsoft.com/office/drawing/2014/main" id="{643BA727-9BDF-4B6F-9322-78E1B98D2238}"/>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sp>
            <p:nvSpPr>
              <p:cNvPr id="77" name="Graphic 163" descr="Informatie">
                <a:extLst>
                  <a:ext uri="{FF2B5EF4-FFF2-40B4-BE49-F238E27FC236}">
                    <a16:creationId xmlns:a16="http://schemas.microsoft.com/office/drawing/2014/main" id="{8408827A-4122-447C-8930-A934A5C28895}"/>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a:solidFill>
                    <a:srgbClr val="211F26"/>
                  </a:solidFill>
                  <a:latin typeface="Calibri" panose="020F0502020204030204" pitchFamily="34" charset="0"/>
                  <a:cs typeface="Calibri" panose="020F0502020204030204" pitchFamily="34" charset="0"/>
                </a:endParaRPr>
              </a:p>
            </p:txBody>
          </p:sp>
        </p:grpSp>
        <p:grpSp>
          <p:nvGrpSpPr>
            <p:cNvPr id="18" name="Groep 17">
              <a:extLst>
                <a:ext uri="{FF2B5EF4-FFF2-40B4-BE49-F238E27FC236}">
                  <a16:creationId xmlns:a16="http://schemas.microsoft.com/office/drawing/2014/main" id="{0FD495CB-7227-471F-B167-B52FFCB8885A}"/>
                </a:ext>
              </a:extLst>
            </p:cNvPr>
            <p:cNvGrpSpPr/>
            <p:nvPr userDrawn="1"/>
          </p:nvGrpSpPr>
          <p:grpSpPr>
            <a:xfrm>
              <a:off x="-938434" y="5519087"/>
              <a:ext cx="627798" cy="576693"/>
              <a:chOff x="-938434" y="4570310"/>
              <a:chExt cx="627798" cy="576693"/>
            </a:xfrm>
          </p:grpSpPr>
          <p:grpSp>
            <p:nvGrpSpPr>
              <p:cNvPr id="71" name="Inspireren">
                <a:extLst>
                  <a:ext uri="{FF2B5EF4-FFF2-40B4-BE49-F238E27FC236}">
                    <a16:creationId xmlns:a16="http://schemas.microsoft.com/office/drawing/2014/main" id="{51FFEA6C-FB7E-4B34-8F5E-08946CD7FBC4}"/>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73" name="Freeform 12">
                  <a:extLst>
                    <a:ext uri="{FF2B5EF4-FFF2-40B4-BE49-F238E27FC236}">
                      <a16:creationId xmlns:a16="http://schemas.microsoft.com/office/drawing/2014/main" id="{3EAC022B-F568-44AA-825F-3BE8FFFDF655}"/>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a:ln>
                      <a:noFill/>
                    </a:ln>
                    <a:solidFill>
                      <a:srgbClr val="211F26"/>
                    </a:solidFill>
                    <a:effectLst/>
                    <a:uLnTx/>
                    <a:uFillTx/>
                    <a:latin typeface="Segoe UI Light"/>
                  </a:endParaRPr>
                </a:p>
              </p:txBody>
            </p:sp>
            <p:sp>
              <p:nvSpPr>
                <p:cNvPr id="74" name="Freeform 13">
                  <a:extLst>
                    <a:ext uri="{FF2B5EF4-FFF2-40B4-BE49-F238E27FC236}">
                      <a16:creationId xmlns:a16="http://schemas.microsoft.com/office/drawing/2014/main" id="{220714C0-5428-4250-8C1C-8FDAAD431AD8}"/>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a:ln>
                      <a:noFill/>
                    </a:ln>
                    <a:solidFill>
                      <a:srgbClr val="211F26"/>
                    </a:solidFill>
                    <a:effectLst/>
                    <a:uLnTx/>
                    <a:uFillTx/>
                    <a:latin typeface="Segoe UI Light"/>
                  </a:endParaRPr>
                </a:p>
              </p:txBody>
            </p:sp>
            <p:sp>
              <p:nvSpPr>
                <p:cNvPr id="75" name="Freeform 14">
                  <a:extLst>
                    <a:ext uri="{FF2B5EF4-FFF2-40B4-BE49-F238E27FC236}">
                      <a16:creationId xmlns:a16="http://schemas.microsoft.com/office/drawing/2014/main" id="{1619E42A-90AD-4868-8B49-DE68E4E575BB}"/>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a:ln>
                      <a:noFill/>
                    </a:ln>
                    <a:solidFill>
                      <a:srgbClr val="211F26"/>
                    </a:solidFill>
                    <a:effectLst/>
                    <a:uLnTx/>
                    <a:uFillTx/>
                    <a:latin typeface="Segoe UI Light"/>
                  </a:endParaRPr>
                </a:p>
              </p:txBody>
            </p:sp>
          </p:grpSp>
          <p:sp>
            <p:nvSpPr>
              <p:cNvPr id="72" name="Tekstvak 71">
                <a:extLst>
                  <a:ext uri="{FF2B5EF4-FFF2-40B4-BE49-F238E27FC236}">
                    <a16:creationId xmlns:a16="http://schemas.microsoft.com/office/drawing/2014/main" id="{5DA71A31-9800-492E-82F8-EFC4F8834188}"/>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Inspiratie</a:t>
                </a:r>
              </a:p>
            </p:txBody>
          </p:sp>
        </p:grpSp>
        <p:grpSp>
          <p:nvGrpSpPr>
            <p:cNvPr id="19" name="Groep 18">
              <a:extLst>
                <a:ext uri="{FF2B5EF4-FFF2-40B4-BE49-F238E27FC236}">
                  <a16:creationId xmlns:a16="http://schemas.microsoft.com/office/drawing/2014/main" id="{411C67B9-CCD8-467A-91CA-FFF8E3DE3DB1}"/>
                </a:ext>
              </a:extLst>
            </p:cNvPr>
            <p:cNvGrpSpPr/>
            <p:nvPr userDrawn="1"/>
          </p:nvGrpSpPr>
          <p:grpSpPr>
            <a:xfrm>
              <a:off x="-3398401" y="1222628"/>
              <a:ext cx="491631" cy="410839"/>
              <a:chOff x="-3241990" y="1222628"/>
              <a:chExt cx="491631" cy="410839"/>
            </a:xfrm>
          </p:grpSpPr>
          <p:sp>
            <p:nvSpPr>
              <p:cNvPr id="58" name="Tekstvak 57">
                <a:extLst>
                  <a:ext uri="{FF2B5EF4-FFF2-40B4-BE49-F238E27FC236}">
                    <a16:creationId xmlns:a16="http://schemas.microsoft.com/office/drawing/2014/main" id="{5CA828E9-E5DE-4C62-B29E-1A2DCE887DC3}"/>
                  </a:ext>
                </a:extLst>
              </p:cNvPr>
              <p:cNvSpPr txBox="1"/>
              <p:nvPr userDrawn="1"/>
            </p:nvSpPr>
            <p:spPr>
              <a:xfrm>
                <a:off x="-3241990" y="1489960"/>
                <a:ext cx="491631" cy="14350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a:ln>
                      <a:noFill/>
                    </a:ln>
                    <a:solidFill>
                      <a:srgbClr val="211F26"/>
                    </a:solidFill>
                    <a:effectLst/>
                    <a:uLnTx/>
                    <a:uFillTx/>
                    <a:latin typeface="Calibri" panose="020F0502020204030204" pitchFamily="34" charset="0"/>
                    <a:ea typeface="+mn-ea"/>
                    <a:cs typeface="Calibri" panose="020F0502020204030204" pitchFamily="34" charset="0"/>
                  </a:rPr>
                  <a:t>Iconen</a:t>
                </a:r>
              </a:p>
            </p:txBody>
          </p:sp>
          <p:grpSp>
            <p:nvGrpSpPr>
              <p:cNvPr id="59" name="Groep 58">
                <a:extLst>
                  <a:ext uri="{FF2B5EF4-FFF2-40B4-BE49-F238E27FC236}">
                    <a16:creationId xmlns:a16="http://schemas.microsoft.com/office/drawing/2014/main" id="{6E62F111-868B-4948-AD78-8101197E7436}"/>
                  </a:ext>
                </a:extLst>
              </p:cNvPr>
              <p:cNvGrpSpPr/>
              <p:nvPr userDrawn="1"/>
            </p:nvGrpSpPr>
            <p:grpSpPr>
              <a:xfrm>
                <a:off x="-3119153" y="1222628"/>
                <a:ext cx="245956" cy="246691"/>
                <a:chOff x="1314120" y="4794393"/>
                <a:chExt cx="1787447" cy="1792785"/>
              </a:xfrm>
            </p:grpSpPr>
            <p:grpSp>
              <p:nvGrpSpPr>
                <p:cNvPr id="60" name="Groep 59">
                  <a:extLst>
                    <a:ext uri="{FF2B5EF4-FFF2-40B4-BE49-F238E27FC236}">
                      <a16:creationId xmlns:a16="http://schemas.microsoft.com/office/drawing/2014/main" id="{F61351AF-2DF0-440F-929A-5DDC2FB0417F}"/>
                    </a:ext>
                  </a:extLst>
                </p:cNvPr>
                <p:cNvGrpSpPr/>
                <p:nvPr/>
              </p:nvGrpSpPr>
              <p:grpSpPr>
                <a:xfrm>
                  <a:off x="1314120" y="4794393"/>
                  <a:ext cx="1787447" cy="1792785"/>
                  <a:chOff x="1314120" y="4794393"/>
                  <a:chExt cx="1787447" cy="1792785"/>
                </a:xfrm>
                <a:gradFill>
                  <a:gsLst>
                    <a:gs pos="0">
                      <a:srgbClr val="9D9FA1"/>
                    </a:gs>
                    <a:gs pos="70000">
                      <a:srgbClr val="211F26"/>
                    </a:gs>
                  </a:gsLst>
                  <a:lin ang="2700000" scaled="0"/>
                </a:gradFill>
              </p:grpSpPr>
              <p:grpSp>
                <p:nvGrpSpPr>
                  <p:cNvPr id="62" name="Groep 61">
                    <a:extLst>
                      <a:ext uri="{FF2B5EF4-FFF2-40B4-BE49-F238E27FC236}">
                        <a16:creationId xmlns:a16="http://schemas.microsoft.com/office/drawing/2014/main" id="{99BA888A-2760-4EC7-9B4C-C9F8DFC685A2}"/>
                      </a:ext>
                    </a:extLst>
                  </p:cNvPr>
                  <p:cNvGrpSpPr/>
                  <p:nvPr/>
                </p:nvGrpSpPr>
                <p:grpSpPr>
                  <a:xfrm>
                    <a:off x="1314120" y="4794393"/>
                    <a:ext cx="1787447" cy="1792785"/>
                    <a:chOff x="1314120" y="4794393"/>
                    <a:chExt cx="1787447" cy="1792785"/>
                  </a:xfrm>
                  <a:grpFill/>
                </p:grpSpPr>
                <p:sp>
                  <p:nvSpPr>
                    <p:cNvPr id="67" name="Vrije vorm: vorm 66">
                      <a:extLst>
                        <a:ext uri="{FF2B5EF4-FFF2-40B4-BE49-F238E27FC236}">
                          <a16:creationId xmlns:a16="http://schemas.microsoft.com/office/drawing/2014/main" id="{B5098260-BA13-4754-98A5-936F51454969}"/>
                        </a:ext>
                      </a:extLst>
                    </p:cNvPr>
                    <p:cNvSpPr/>
                    <p:nvPr/>
                  </p:nvSpPr>
                  <p:spPr>
                    <a:xfrm>
                      <a:off x="1314120" y="4794393"/>
                      <a:ext cx="854131" cy="854131"/>
                    </a:xfrm>
                    <a:custGeom>
                      <a:avLst/>
                      <a:gdLst>
                        <a:gd name="connsiteX0" fmla="*/ 716202 w 854130"/>
                        <a:gd name="connsiteY0" fmla="*/ 139664 h 854130"/>
                        <a:gd name="connsiteX1" fmla="*/ 716202 w 854130"/>
                        <a:gd name="connsiteY1" fmla="*/ 716202 h 854130"/>
                        <a:gd name="connsiteX2" fmla="*/ 139664 w 854130"/>
                        <a:gd name="connsiteY2" fmla="*/ 716202 h 854130"/>
                        <a:gd name="connsiteX3" fmla="*/ 139664 w 854130"/>
                        <a:gd name="connsiteY3" fmla="*/ 139664 h 854130"/>
                        <a:gd name="connsiteX4" fmla="*/ 716202 w 854130"/>
                        <a:gd name="connsiteY4" fmla="*/ 139664 h 854130"/>
                        <a:gd name="connsiteX5" fmla="*/ 849660 w 854130"/>
                        <a:gd name="connsiteY5" fmla="*/ 6206 h 854130"/>
                        <a:gd name="connsiteX6" fmla="*/ 6206 w 854130"/>
                        <a:gd name="connsiteY6" fmla="*/ 6206 h 854130"/>
                        <a:gd name="connsiteX7" fmla="*/ 6206 w 854130"/>
                        <a:gd name="connsiteY7" fmla="*/ 849660 h 854130"/>
                        <a:gd name="connsiteX8" fmla="*/ 849660 w 854130"/>
                        <a:gd name="connsiteY8" fmla="*/ 849660 h 854130"/>
                        <a:gd name="connsiteX9" fmla="*/ 849660 w 854130"/>
                        <a:gd name="connsiteY9" fmla="*/ 6206 h 854130"/>
                        <a:gd name="connsiteX10" fmla="*/ 849660 w 854130"/>
                        <a:gd name="connsiteY10" fmla="*/ 6206 h 85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130" h="854130">
                          <a:moveTo>
                            <a:pt x="716202" y="139664"/>
                          </a:moveTo>
                          <a:lnTo>
                            <a:pt x="716202" y="716202"/>
                          </a:lnTo>
                          <a:lnTo>
                            <a:pt x="139664" y="716202"/>
                          </a:lnTo>
                          <a:lnTo>
                            <a:pt x="139664" y="139664"/>
                          </a:lnTo>
                          <a:lnTo>
                            <a:pt x="716202" y="139664"/>
                          </a:lnTo>
                          <a:moveTo>
                            <a:pt x="849660" y="6206"/>
                          </a:moveTo>
                          <a:lnTo>
                            <a:pt x="6206" y="6206"/>
                          </a:lnTo>
                          <a:lnTo>
                            <a:pt x="6206" y="849660"/>
                          </a:lnTo>
                          <a:lnTo>
                            <a:pt x="849660" y="849660"/>
                          </a:lnTo>
                          <a:lnTo>
                            <a:pt x="849660" y="6206"/>
                          </a:lnTo>
                          <a:lnTo>
                            <a:pt x="849660" y="6206"/>
                          </a:lnTo>
                          <a:close/>
                        </a:path>
                      </a:pathLst>
                    </a:custGeom>
                    <a:grpFill/>
                    <a:ln w="8858" cap="flat">
                      <a:noFill/>
                      <a:prstDash val="solid"/>
                      <a:miter/>
                    </a:ln>
                  </p:spPr>
                  <p:txBody>
                    <a:bodyPr rtlCol="0" anchor="ctr"/>
                    <a:lstStyle/>
                    <a:p>
                      <a:pPr defTabSz="995469"/>
                      <a:endParaRPr lang="nl-NL" sz="8108">
                        <a:solidFill>
                          <a:srgbClr val="211F26"/>
                        </a:solidFill>
                        <a:latin typeface="Segoe UI Light"/>
                      </a:endParaRPr>
                    </a:p>
                  </p:txBody>
                </p:sp>
                <p:sp>
                  <p:nvSpPr>
                    <p:cNvPr id="68" name="Vrije vorm: vorm 67">
                      <a:extLst>
                        <a:ext uri="{FF2B5EF4-FFF2-40B4-BE49-F238E27FC236}">
                          <a16:creationId xmlns:a16="http://schemas.microsoft.com/office/drawing/2014/main" id="{E835C1E5-180A-48B1-909D-4DCAB07FB94C}"/>
                        </a:ext>
                      </a:extLst>
                    </p:cNvPr>
                    <p:cNvSpPr/>
                    <p:nvPr/>
                  </p:nvSpPr>
                  <p:spPr>
                    <a:xfrm>
                      <a:off x="2247436" y="4794393"/>
                      <a:ext cx="854131" cy="854131"/>
                    </a:xfrm>
                    <a:custGeom>
                      <a:avLst/>
                      <a:gdLst>
                        <a:gd name="connsiteX0" fmla="*/ 716202 w 854130"/>
                        <a:gd name="connsiteY0" fmla="*/ 139664 h 854130"/>
                        <a:gd name="connsiteX1" fmla="*/ 716202 w 854130"/>
                        <a:gd name="connsiteY1" fmla="*/ 716202 h 854130"/>
                        <a:gd name="connsiteX2" fmla="*/ 139664 w 854130"/>
                        <a:gd name="connsiteY2" fmla="*/ 716202 h 854130"/>
                        <a:gd name="connsiteX3" fmla="*/ 139664 w 854130"/>
                        <a:gd name="connsiteY3" fmla="*/ 139664 h 854130"/>
                        <a:gd name="connsiteX4" fmla="*/ 716202 w 854130"/>
                        <a:gd name="connsiteY4" fmla="*/ 139664 h 854130"/>
                        <a:gd name="connsiteX5" fmla="*/ 849660 w 854130"/>
                        <a:gd name="connsiteY5" fmla="*/ 6206 h 854130"/>
                        <a:gd name="connsiteX6" fmla="*/ 6206 w 854130"/>
                        <a:gd name="connsiteY6" fmla="*/ 6206 h 854130"/>
                        <a:gd name="connsiteX7" fmla="*/ 6206 w 854130"/>
                        <a:gd name="connsiteY7" fmla="*/ 849660 h 854130"/>
                        <a:gd name="connsiteX8" fmla="*/ 849660 w 854130"/>
                        <a:gd name="connsiteY8" fmla="*/ 849660 h 854130"/>
                        <a:gd name="connsiteX9" fmla="*/ 849660 w 854130"/>
                        <a:gd name="connsiteY9" fmla="*/ 6206 h 854130"/>
                        <a:gd name="connsiteX10" fmla="*/ 849660 w 854130"/>
                        <a:gd name="connsiteY10" fmla="*/ 6206 h 85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130" h="854130">
                          <a:moveTo>
                            <a:pt x="716202" y="139664"/>
                          </a:moveTo>
                          <a:lnTo>
                            <a:pt x="716202" y="716202"/>
                          </a:lnTo>
                          <a:lnTo>
                            <a:pt x="139664" y="716202"/>
                          </a:lnTo>
                          <a:lnTo>
                            <a:pt x="139664" y="139664"/>
                          </a:lnTo>
                          <a:lnTo>
                            <a:pt x="716202" y="139664"/>
                          </a:lnTo>
                          <a:moveTo>
                            <a:pt x="849660" y="6206"/>
                          </a:moveTo>
                          <a:lnTo>
                            <a:pt x="6206" y="6206"/>
                          </a:lnTo>
                          <a:lnTo>
                            <a:pt x="6206" y="849660"/>
                          </a:lnTo>
                          <a:lnTo>
                            <a:pt x="849660" y="849660"/>
                          </a:lnTo>
                          <a:lnTo>
                            <a:pt x="849660" y="6206"/>
                          </a:lnTo>
                          <a:lnTo>
                            <a:pt x="849660" y="6206"/>
                          </a:lnTo>
                          <a:close/>
                        </a:path>
                      </a:pathLst>
                    </a:custGeom>
                    <a:grpFill/>
                    <a:ln w="8858" cap="flat">
                      <a:noFill/>
                      <a:prstDash val="solid"/>
                      <a:miter/>
                    </a:ln>
                  </p:spPr>
                  <p:txBody>
                    <a:bodyPr rtlCol="0" anchor="ctr"/>
                    <a:lstStyle/>
                    <a:p>
                      <a:pPr defTabSz="995469"/>
                      <a:endParaRPr lang="nl-NL" sz="8108">
                        <a:solidFill>
                          <a:srgbClr val="211F26"/>
                        </a:solidFill>
                        <a:latin typeface="Segoe UI Light"/>
                      </a:endParaRPr>
                    </a:p>
                  </p:txBody>
                </p:sp>
                <p:sp>
                  <p:nvSpPr>
                    <p:cNvPr id="69" name="Vrije vorm: vorm 68">
                      <a:extLst>
                        <a:ext uri="{FF2B5EF4-FFF2-40B4-BE49-F238E27FC236}">
                          <a16:creationId xmlns:a16="http://schemas.microsoft.com/office/drawing/2014/main" id="{AC2E7AD9-3528-4D35-A659-B8AC17BBCA79}"/>
                        </a:ext>
                      </a:extLst>
                    </p:cNvPr>
                    <p:cNvSpPr/>
                    <p:nvPr/>
                  </p:nvSpPr>
                  <p:spPr>
                    <a:xfrm>
                      <a:off x="1314120" y="5733047"/>
                      <a:ext cx="854131" cy="854131"/>
                    </a:xfrm>
                    <a:custGeom>
                      <a:avLst/>
                      <a:gdLst>
                        <a:gd name="connsiteX0" fmla="*/ 716202 w 854130"/>
                        <a:gd name="connsiteY0" fmla="*/ 139664 h 854130"/>
                        <a:gd name="connsiteX1" fmla="*/ 716202 w 854130"/>
                        <a:gd name="connsiteY1" fmla="*/ 716202 h 854130"/>
                        <a:gd name="connsiteX2" fmla="*/ 139664 w 854130"/>
                        <a:gd name="connsiteY2" fmla="*/ 716202 h 854130"/>
                        <a:gd name="connsiteX3" fmla="*/ 139664 w 854130"/>
                        <a:gd name="connsiteY3" fmla="*/ 139664 h 854130"/>
                        <a:gd name="connsiteX4" fmla="*/ 716202 w 854130"/>
                        <a:gd name="connsiteY4" fmla="*/ 139664 h 854130"/>
                        <a:gd name="connsiteX5" fmla="*/ 849660 w 854130"/>
                        <a:gd name="connsiteY5" fmla="*/ 6206 h 854130"/>
                        <a:gd name="connsiteX6" fmla="*/ 6206 w 854130"/>
                        <a:gd name="connsiteY6" fmla="*/ 6206 h 854130"/>
                        <a:gd name="connsiteX7" fmla="*/ 6206 w 854130"/>
                        <a:gd name="connsiteY7" fmla="*/ 849660 h 854130"/>
                        <a:gd name="connsiteX8" fmla="*/ 849660 w 854130"/>
                        <a:gd name="connsiteY8" fmla="*/ 849660 h 854130"/>
                        <a:gd name="connsiteX9" fmla="*/ 849660 w 854130"/>
                        <a:gd name="connsiteY9" fmla="*/ 6206 h 854130"/>
                        <a:gd name="connsiteX10" fmla="*/ 849660 w 854130"/>
                        <a:gd name="connsiteY10" fmla="*/ 6206 h 85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130" h="854130">
                          <a:moveTo>
                            <a:pt x="716202" y="139664"/>
                          </a:moveTo>
                          <a:lnTo>
                            <a:pt x="716202" y="716202"/>
                          </a:lnTo>
                          <a:lnTo>
                            <a:pt x="139664" y="716202"/>
                          </a:lnTo>
                          <a:lnTo>
                            <a:pt x="139664" y="139664"/>
                          </a:lnTo>
                          <a:lnTo>
                            <a:pt x="716202" y="139664"/>
                          </a:lnTo>
                          <a:moveTo>
                            <a:pt x="849660" y="6206"/>
                          </a:moveTo>
                          <a:lnTo>
                            <a:pt x="6206" y="6206"/>
                          </a:lnTo>
                          <a:lnTo>
                            <a:pt x="6206" y="849660"/>
                          </a:lnTo>
                          <a:lnTo>
                            <a:pt x="849660" y="849660"/>
                          </a:lnTo>
                          <a:lnTo>
                            <a:pt x="849660" y="6206"/>
                          </a:lnTo>
                          <a:lnTo>
                            <a:pt x="849660" y="6206"/>
                          </a:lnTo>
                          <a:close/>
                        </a:path>
                      </a:pathLst>
                    </a:custGeom>
                    <a:grpFill/>
                    <a:ln w="8858" cap="flat">
                      <a:noFill/>
                      <a:prstDash val="solid"/>
                      <a:miter/>
                    </a:ln>
                  </p:spPr>
                  <p:txBody>
                    <a:bodyPr rtlCol="0" anchor="ctr"/>
                    <a:lstStyle/>
                    <a:p>
                      <a:pPr defTabSz="995469"/>
                      <a:endParaRPr lang="nl-NL" sz="8108">
                        <a:solidFill>
                          <a:srgbClr val="211F26"/>
                        </a:solidFill>
                        <a:latin typeface="Segoe UI Light"/>
                      </a:endParaRPr>
                    </a:p>
                  </p:txBody>
                </p:sp>
                <p:sp>
                  <p:nvSpPr>
                    <p:cNvPr id="70" name="Vrije vorm: vorm 69">
                      <a:extLst>
                        <a:ext uri="{FF2B5EF4-FFF2-40B4-BE49-F238E27FC236}">
                          <a16:creationId xmlns:a16="http://schemas.microsoft.com/office/drawing/2014/main" id="{87D61C41-BF0D-4F91-84E4-4DF9621DEFBF}"/>
                        </a:ext>
                      </a:extLst>
                    </p:cNvPr>
                    <p:cNvSpPr/>
                    <p:nvPr/>
                  </p:nvSpPr>
                  <p:spPr>
                    <a:xfrm>
                      <a:off x="2247436" y="5733047"/>
                      <a:ext cx="854131" cy="854131"/>
                    </a:xfrm>
                    <a:custGeom>
                      <a:avLst/>
                      <a:gdLst>
                        <a:gd name="connsiteX0" fmla="*/ 716202 w 854130"/>
                        <a:gd name="connsiteY0" fmla="*/ 139664 h 854130"/>
                        <a:gd name="connsiteX1" fmla="*/ 716202 w 854130"/>
                        <a:gd name="connsiteY1" fmla="*/ 716202 h 854130"/>
                        <a:gd name="connsiteX2" fmla="*/ 139664 w 854130"/>
                        <a:gd name="connsiteY2" fmla="*/ 716202 h 854130"/>
                        <a:gd name="connsiteX3" fmla="*/ 139664 w 854130"/>
                        <a:gd name="connsiteY3" fmla="*/ 139664 h 854130"/>
                        <a:gd name="connsiteX4" fmla="*/ 716202 w 854130"/>
                        <a:gd name="connsiteY4" fmla="*/ 139664 h 854130"/>
                        <a:gd name="connsiteX5" fmla="*/ 849660 w 854130"/>
                        <a:gd name="connsiteY5" fmla="*/ 6206 h 854130"/>
                        <a:gd name="connsiteX6" fmla="*/ 6206 w 854130"/>
                        <a:gd name="connsiteY6" fmla="*/ 6206 h 854130"/>
                        <a:gd name="connsiteX7" fmla="*/ 6206 w 854130"/>
                        <a:gd name="connsiteY7" fmla="*/ 849660 h 854130"/>
                        <a:gd name="connsiteX8" fmla="*/ 849660 w 854130"/>
                        <a:gd name="connsiteY8" fmla="*/ 849660 h 854130"/>
                        <a:gd name="connsiteX9" fmla="*/ 849660 w 854130"/>
                        <a:gd name="connsiteY9" fmla="*/ 6206 h 854130"/>
                        <a:gd name="connsiteX10" fmla="*/ 849660 w 854130"/>
                        <a:gd name="connsiteY10" fmla="*/ 6206 h 854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130" h="854130">
                          <a:moveTo>
                            <a:pt x="716202" y="139664"/>
                          </a:moveTo>
                          <a:lnTo>
                            <a:pt x="716202" y="716202"/>
                          </a:lnTo>
                          <a:lnTo>
                            <a:pt x="139664" y="716202"/>
                          </a:lnTo>
                          <a:lnTo>
                            <a:pt x="139664" y="139664"/>
                          </a:lnTo>
                          <a:lnTo>
                            <a:pt x="716202" y="139664"/>
                          </a:lnTo>
                          <a:moveTo>
                            <a:pt x="849660" y="6206"/>
                          </a:moveTo>
                          <a:lnTo>
                            <a:pt x="6206" y="6206"/>
                          </a:lnTo>
                          <a:lnTo>
                            <a:pt x="6206" y="849660"/>
                          </a:lnTo>
                          <a:lnTo>
                            <a:pt x="849660" y="849660"/>
                          </a:lnTo>
                          <a:lnTo>
                            <a:pt x="849660" y="6206"/>
                          </a:lnTo>
                          <a:lnTo>
                            <a:pt x="849660" y="6206"/>
                          </a:lnTo>
                          <a:close/>
                        </a:path>
                      </a:pathLst>
                    </a:custGeom>
                    <a:grpFill/>
                    <a:ln w="8858" cap="flat">
                      <a:noFill/>
                      <a:prstDash val="solid"/>
                      <a:miter/>
                    </a:ln>
                  </p:spPr>
                  <p:txBody>
                    <a:bodyPr rtlCol="0" anchor="ctr"/>
                    <a:lstStyle/>
                    <a:p>
                      <a:pPr defTabSz="995469"/>
                      <a:endParaRPr lang="nl-NL" sz="8108">
                        <a:solidFill>
                          <a:srgbClr val="211F26"/>
                        </a:solidFill>
                        <a:latin typeface="Segoe UI Light"/>
                      </a:endParaRPr>
                    </a:p>
                  </p:txBody>
                </p:sp>
              </p:grpSp>
              <p:grpSp>
                <p:nvGrpSpPr>
                  <p:cNvPr id="63" name="Groep 62">
                    <a:extLst>
                      <a:ext uri="{FF2B5EF4-FFF2-40B4-BE49-F238E27FC236}">
                        <a16:creationId xmlns:a16="http://schemas.microsoft.com/office/drawing/2014/main" id="{FF9A74D1-1144-43A3-959E-D604B0A3F50E}"/>
                      </a:ext>
                    </a:extLst>
                  </p:cNvPr>
                  <p:cNvGrpSpPr/>
                  <p:nvPr/>
                </p:nvGrpSpPr>
                <p:grpSpPr>
                  <a:xfrm>
                    <a:off x="1544558" y="5023941"/>
                    <a:ext cx="1270519" cy="1329241"/>
                    <a:chOff x="1544558" y="5023941"/>
                    <a:chExt cx="1270519" cy="1329241"/>
                  </a:xfrm>
                  <a:grpFill/>
                </p:grpSpPr>
                <p:sp>
                  <p:nvSpPr>
                    <p:cNvPr id="64" name="Vrije vorm: vorm 63">
                      <a:extLst>
                        <a:ext uri="{FF2B5EF4-FFF2-40B4-BE49-F238E27FC236}">
                          <a16:creationId xmlns:a16="http://schemas.microsoft.com/office/drawing/2014/main" id="{BE98A21B-69EE-44D6-BB42-FA6A3BF22FD5}"/>
                        </a:ext>
                      </a:extLst>
                    </p:cNvPr>
                    <p:cNvSpPr/>
                    <p:nvPr/>
                  </p:nvSpPr>
                  <p:spPr>
                    <a:xfrm>
                      <a:off x="1544558" y="5033728"/>
                      <a:ext cx="391477" cy="391477"/>
                    </a:xfrm>
                    <a:custGeom>
                      <a:avLst/>
                      <a:gdLst>
                        <a:gd name="connsiteX0" fmla="*/ 338071 w 391476"/>
                        <a:gd name="connsiteY0" fmla="*/ 146781 h 391476"/>
                        <a:gd name="connsiteX1" fmla="*/ 338071 w 391476"/>
                        <a:gd name="connsiteY1" fmla="*/ 54251 h 391476"/>
                        <a:gd name="connsiteX2" fmla="*/ 290026 w 391476"/>
                        <a:gd name="connsiteY2" fmla="*/ 54251 h 391476"/>
                        <a:gd name="connsiteX3" fmla="*/ 290026 w 391476"/>
                        <a:gd name="connsiteY3" fmla="*/ 98737 h 391476"/>
                        <a:gd name="connsiteX4" fmla="*/ 197496 w 391476"/>
                        <a:gd name="connsiteY4" fmla="*/ 6206 h 391476"/>
                        <a:gd name="connsiteX5" fmla="*/ 6206 w 391476"/>
                        <a:gd name="connsiteY5" fmla="*/ 197496 h 391476"/>
                        <a:gd name="connsiteX6" fmla="*/ 7096 w 391476"/>
                        <a:gd name="connsiteY6" fmla="*/ 387896 h 391476"/>
                        <a:gd name="connsiteX7" fmla="*/ 146781 w 391476"/>
                        <a:gd name="connsiteY7" fmla="*/ 387896 h 391476"/>
                        <a:gd name="connsiteX8" fmla="*/ 242871 w 391476"/>
                        <a:gd name="connsiteY8" fmla="*/ 387896 h 391476"/>
                        <a:gd name="connsiteX9" fmla="*/ 388785 w 391476"/>
                        <a:gd name="connsiteY9" fmla="*/ 387896 h 391476"/>
                        <a:gd name="connsiteX10" fmla="*/ 388785 w 391476"/>
                        <a:gd name="connsiteY10" fmla="*/ 197496 h 391476"/>
                        <a:gd name="connsiteX11" fmla="*/ 338071 w 391476"/>
                        <a:gd name="connsiteY11" fmla="*/ 146781 h 39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1476" h="391476">
                          <a:moveTo>
                            <a:pt x="338071" y="146781"/>
                          </a:moveTo>
                          <a:lnTo>
                            <a:pt x="338071" y="54251"/>
                          </a:lnTo>
                          <a:lnTo>
                            <a:pt x="290026" y="54251"/>
                          </a:lnTo>
                          <a:lnTo>
                            <a:pt x="290026" y="98737"/>
                          </a:lnTo>
                          <a:lnTo>
                            <a:pt x="197496" y="6206"/>
                          </a:lnTo>
                          <a:lnTo>
                            <a:pt x="6206" y="197496"/>
                          </a:lnTo>
                          <a:lnTo>
                            <a:pt x="7096" y="387896"/>
                          </a:lnTo>
                          <a:lnTo>
                            <a:pt x="146781" y="387896"/>
                          </a:lnTo>
                          <a:lnTo>
                            <a:pt x="242871" y="387896"/>
                          </a:lnTo>
                          <a:lnTo>
                            <a:pt x="388785" y="387896"/>
                          </a:lnTo>
                          <a:lnTo>
                            <a:pt x="388785" y="197496"/>
                          </a:lnTo>
                          <a:lnTo>
                            <a:pt x="338071" y="146781"/>
                          </a:lnTo>
                          <a:close/>
                        </a:path>
                      </a:pathLst>
                    </a:custGeom>
                    <a:grpFill/>
                    <a:ln w="8858" cap="flat">
                      <a:noFill/>
                      <a:prstDash val="solid"/>
                      <a:miter/>
                    </a:ln>
                  </p:spPr>
                  <p:txBody>
                    <a:bodyPr rtlCol="0" anchor="ctr"/>
                    <a:lstStyle/>
                    <a:p>
                      <a:pPr defTabSz="995469"/>
                      <a:endParaRPr lang="nl-NL" sz="8108">
                        <a:solidFill>
                          <a:srgbClr val="211F26"/>
                        </a:solidFill>
                        <a:latin typeface="Segoe UI Light"/>
                      </a:endParaRPr>
                    </a:p>
                  </p:txBody>
                </p:sp>
                <p:sp>
                  <p:nvSpPr>
                    <p:cNvPr id="65" name="Vrije vorm: vorm 64">
                      <a:extLst>
                        <a:ext uri="{FF2B5EF4-FFF2-40B4-BE49-F238E27FC236}">
                          <a16:creationId xmlns:a16="http://schemas.microsoft.com/office/drawing/2014/main" id="{F9AB6CCF-5BD1-4D44-B046-63705D1362F0}"/>
                        </a:ext>
                      </a:extLst>
                    </p:cNvPr>
                    <p:cNvSpPr/>
                    <p:nvPr/>
                  </p:nvSpPr>
                  <p:spPr>
                    <a:xfrm>
                      <a:off x="2530367" y="5023941"/>
                      <a:ext cx="284710" cy="391477"/>
                    </a:xfrm>
                    <a:custGeom>
                      <a:avLst/>
                      <a:gdLst>
                        <a:gd name="connsiteX0" fmla="*/ 208172 w 284710"/>
                        <a:gd name="connsiteY0" fmla="*/ 169914 h 391476"/>
                        <a:gd name="connsiteX1" fmla="*/ 238423 w 284710"/>
                        <a:gd name="connsiteY1" fmla="*/ 100516 h 391476"/>
                        <a:gd name="connsiteX2" fmla="*/ 145892 w 284710"/>
                        <a:gd name="connsiteY2" fmla="*/ 6206 h 391476"/>
                        <a:gd name="connsiteX3" fmla="*/ 53361 w 284710"/>
                        <a:gd name="connsiteY3" fmla="*/ 100516 h 391476"/>
                        <a:gd name="connsiteX4" fmla="*/ 83611 w 284710"/>
                        <a:gd name="connsiteY4" fmla="*/ 169914 h 391476"/>
                        <a:gd name="connsiteX5" fmla="*/ 6206 w 284710"/>
                        <a:gd name="connsiteY5" fmla="*/ 272232 h 391476"/>
                        <a:gd name="connsiteX6" fmla="*/ 6206 w 284710"/>
                        <a:gd name="connsiteY6" fmla="*/ 321167 h 391476"/>
                        <a:gd name="connsiteX7" fmla="*/ 6206 w 284710"/>
                        <a:gd name="connsiteY7" fmla="*/ 332733 h 391476"/>
                        <a:gd name="connsiteX8" fmla="*/ 6206 w 284710"/>
                        <a:gd name="connsiteY8" fmla="*/ 342520 h 391476"/>
                        <a:gd name="connsiteX9" fmla="*/ 6206 w 284710"/>
                        <a:gd name="connsiteY9" fmla="*/ 346079 h 391476"/>
                        <a:gd name="connsiteX10" fmla="*/ 6206 w 284710"/>
                        <a:gd name="connsiteY10" fmla="*/ 358535 h 391476"/>
                        <a:gd name="connsiteX11" fmla="*/ 6206 w 284710"/>
                        <a:gd name="connsiteY11" fmla="*/ 389675 h 391476"/>
                        <a:gd name="connsiteX12" fmla="*/ 287357 w 284710"/>
                        <a:gd name="connsiteY12" fmla="*/ 389675 h 391476"/>
                        <a:gd name="connsiteX13" fmla="*/ 287357 w 284710"/>
                        <a:gd name="connsiteY13" fmla="*/ 272232 h 391476"/>
                        <a:gd name="connsiteX14" fmla="*/ 208172 w 284710"/>
                        <a:gd name="connsiteY14" fmla="*/ 169914 h 39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710" h="391476">
                          <a:moveTo>
                            <a:pt x="208172" y="169914"/>
                          </a:moveTo>
                          <a:cubicBezTo>
                            <a:pt x="226856" y="153010"/>
                            <a:pt x="238423" y="128097"/>
                            <a:pt x="238423" y="100516"/>
                          </a:cubicBezTo>
                          <a:cubicBezTo>
                            <a:pt x="238423" y="48912"/>
                            <a:pt x="196606" y="6206"/>
                            <a:pt x="145892" y="6206"/>
                          </a:cubicBezTo>
                          <a:cubicBezTo>
                            <a:pt x="95178" y="6206"/>
                            <a:pt x="53361" y="48023"/>
                            <a:pt x="53361" y="100516"/>
                          </a:cubicBezTo>
                          <a:cubicBezTo>
                            <a:pt x="53361" y="128097"/>
                            <a:pt x="64927" y="152120"/>
                            <a:pt x="83611" y="169914"/>
                          </a:cubicBezTo>
                          <a:cubicBezTo>
                            <a:pt x="37346" y="187709"/>
                            <a:pt x="6206" y="224187"/>
                            <a:pt x="6206" y="272232"/>
                          </a:cubicBezTo>
                          <a:lnTo>
                            <a:pt x="6206" y="321167"/>
                          </a:lnTo>
                          <a:lnTo>
                            <a:pt x="6206" y="332733"/>
                          </a:lnTo>
                          <a:lnTo>
                            <a:pt x="6206" y="342520"/>
                          </a:lnTo>
                          <a:lnTo>
                            <a:pt x="6206" y="346079"/>
                          </a:lnTo>
                          <a:lnTo>
                            <a:pt x="6206" y="358535"/>
                          </a:lnTo>
                          <a:lnTo>
                            <a:pt x="6206" y="389675"/>
                          </a:lnTo>
                          <a:lnTo>
                            <a:pt x="287357" y="389675"/>
                          </a:lnTo>
                          <a:lnTo>
                            <a:pt x="287357" y="272232"/>
                          </a:lnTo>
                          <a:cubicBezTo>
                            <a:pt x="285578" y="224187"/>
                            <a:pt x="253548" y="186819"/>
                            <a:pt x="208172" y="169914"/>
                          </a:cubicBezTo>
                          <a:close/>
                        </a:path>
                      </a:pathLst>
                    </a:custGeom>
                    <a:grpFill/>
                    <a:ln w="8858" cap="flat">
                      <a:noFill/>
                      <a:prstDash val="solid"/>
                      <a:miter/>
                    </a:ln>
                  </p:spPr>
                  <p:txBody>
                    <a:bodyPr rtlCol="0" anchor="ctr"/>
                    <a:lstStyle/>
                    <a:p>
                      <a:pPr defTabSz="995469"/>
                      <a:endParaRPr lang="nl-NL" sz="8108">
                        <a:solidFill>
                          <a:srgbClr val="211F26"/>
                        </a:solidFill>
                        <a:latin typeface="Segoe UI Light"/>
                      </a:endParaRPr>
                    </a:p>
                  </p:txBody>
                </p:sp>
                <p:sp>
                  <p:nvSpPr>
                    <p:cNvPr id="66" name="Vrije vorm: vorm 65">
                      <a:extLst>
                        <a:ext uri="{FF2B5EF4-FFF2-40B4-BE49-F238E27FC236}">
                          <a16:creationId xmlns:a16="http://schemas.microsoft.com/office/drawing/2014/main" id="{7263C42A-F280-4FF1-9B2B-F95AA2E024D8}"/>
                        </a:ext>
                      </a:extLst>
                    </p:cNvPr>
                    <p:cNvSpPr/>
                    <p:nvPr/>
                  </p:nvSpPr>
                  <p:spPr>
                    <a:xfrm>
                      <a:off x="1599720" y="5961705"/>
                      <a:ext cx="275813" cy="391477"/>
                    </a:xfrm>
                    <a:custGeom>
                      <a:avLst/>
                      <a:gdLst>
                        <a:gd name="connsiteX0" fmla="*/ 142333 w 275813"/>
                        <a:gd name="connsiteY0" fmla="*/ 388785 h 391476"/>
                        <a:gd name="connsiteX1" fmla="*/ 278460 w 275813"/>
                        <a:gd name="connsiteY1" fmla="*/ 252658 h 391476"/>
                        <a:gd name="connsiteX2" fmla="*/ 274011 w 275813"/>
                        <a:gd name="connsiteY2" fmla="*/ 219738 h 391476"/>
                        <a:gd name="connsiteX3" fmla="*/ 269563 w 275813"/>
                        <a:gd name="connsiteY3" fmla="*/ 206393 h 391476"/>
                        <a:gd name="connsiteX4" fmla="*/ 242871 w 275813"/>
                        <a:gd name="connsiteY4" fmla="*/ 161907 h 391476"/>
                        <a:gd name="connsiteX5" fmla="*/ 142333 w 275813"/>
                        <a:gd name="connsiteY5" fmla="*/ 6206 h 391476"/>
                        <a:gd name="connsiteX6" fmla="*/ 41795 w 275813"/>
                        <a:gd name="connsiteY6" fmla="*/ 161907 h 391476"/>
                        <a:gd name="connsiteX7" fmla="*/ 15103 w 275813"/>
                        <a:gd name="connsiteY7" fmla="*/ 206393 h 391476"/>
                        <a:gd name="connsiteX8" fmla="*/ 10654 w 275813"/>
                        <a:gd name="connsiteY8" fmla="*/ 219738 h 391476"/>
                        <a:gd name="connsiteX9" fmla="*/ 6206 w 275813"/>
                        <a:gd name="connsiteY9" fmla="*/ 252658 h 391476"/>
                        <a:gd name="connsiteX10" fmla="*/ 142333 w 275813"/>
                        <a:gd name="connsiteY10" fmla="*/ 388785 h 391476"/>
                        <a:gd name="connsiteX11" fmla="*/ 142333 w 275813"/>
                        <a:gd name="connsiteY11" fmla="*/ 388785 h 39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5813" h="391476">
                          <a:moveTo>
                            <a:pt x="142333" y="388785"/>
                          </a:moveTo>
                          <a:cubicBezTo>
                            <a:pt x="217069" y="388785"/>
                            <a:pt x="278460" y="328284"/>
                            <a:pt x="278460" y="252658"/>
                          </a:cubicBezTo>
                          <a:cubicBezTo>
                            <a:pt x="278460" y="241092"/>
                            <a:pt x="276681" y="230415"/>
                            <a:pt x="274011" y="219738"/>
                          </a:cubicBezTo>
                          <a:cubicBezTo>
                            <a:pt x="273122" y="215290"/>
                            <a:pt x="271342" y="210841"/>
                            <a:pt x="269563" y="206393"/>
                          </a:cubicBezTo>
                          <a:lnTo>
                            <a:pt x="242871" y="161907"/>
                          </a:lnTo>
                          <a:lnTo>
                            <a:pt x="142333" y="6206"/>
                          </a:lnTo>
                          <a:lnTo>
                            <a:pt x="41795" y="161907"/>
                          </a:lnTo>
                          <a:lnTo>
                            <a:pt x="15103" y="206393"/>
                          </a:lnTo>
                          <a:cubicBezTo>
                            <a:pt x="13324" y="210841"/>
                            <a:pt x="12434" y="215290"/>
                            <a:pt x="10654" y="219738"/>
                          </a:cubicBezTo>
                          <a:cubicBezTo>
                            <a:pt x="7985" y="230415"/>
                            <a:pt x="6206" y="241092"/>
                            <a:pt x="6206" y="252658"/>
                          </a:cubicBezTo>
                          <a:cubicBezTo>
                            <a:pt x="6206" y="327395"/>
                            <a:pt x="67596" y="388785"/>
                            <a:pt x="142333" y="388785"/>
                          </a:cubicBezTo>
                          <a:lnTo>
                            <a:pt x="142333" y="388785"/>
                          </a:lnTo>
                          <a:close/>
                        </a:path>
                      </a:pathLst>
                    </a:custGeom>
                    <a:grpFill/>
                    <a:ln w="8858" cap="flat">
                      <a:noFill/>
                      <a:prstDash val="solid"/>
                      <a:miter/>
                    </a:ln>
                  </p:spPr>
                  <p:txBody>
                    <a:bodyPr rtlCol="0" anchor="ctr"/>
                    <a:lstStyle/>
                    <a:p>
                      <a:pPr defTabSz="995469"/>
                      <a:endParaRPr lang="nl-NL" sz="8108">
                        <a:solidFill>
                          <a:srgbClr val="211F26"/>
                        </a:solidFill>
                        <a:latin typeface="Segoe UI Light"/>
                      </a:endParaRPr>
                    </a:p>
                  </p:txBody>
                </p:sp>
              </p:grpSp>
            </p:grpSp>
            <p:sp>
              <p:nvSpPr>
                <p:cNvPr id="61" name="Vrije vorm: vorm 60">
                  <a:extLst>
                    <a:ext uri="{FF2B5EF4-FFF2-40B4-BE49-F238E27FC236}">
                      <a16:creationId xmlns:a16="http://schemas.microsoft.com/office/drawing/2014/main" id="{1D24C294-9CAA-4ECB-A243-4067BF040B74}"/>
                    </a:ext>
                  </a:extLst>
                </p:cNvPr>
                <p:cNvSpPr/>
                <p:nvPr/>
              </p:nvSpPr>
              <p:spPr>
                <a:xfrm>
                  <a:off x="2476984" y="5962595"/>
                  <a:ext cx="391477" cy="391477"/>
                </a:xfrm>
                <a:custGeom>
                  <a:avLst/>
                  <a:gdLst>
                    <a:gd name="connsiteX0" fmla="*/ 43574 w 391476"/>
                    <a:gd name="connsiteY0" fmla="*/ 81832 h 391476"/>
                    <a:gd name="connsiteX1" fmla="*/ 10654 w 391476"/>
                    <a:gd name="connsiteY1" fmla="*/ 149451 h 391476"/>
                    <a:gd name="connsiteX2" fmla="*/ 65817 w 391476"/>
                    <a:gd name="connsiteY2" fmla="*/ 176142 h 391476"/>
                    <a:gd name="connsiteX3" fmla="*/ 64038 w 391476"/>
                    <a:gd name="connsiteY3" fmla="*/ 205503 h 391476"/>
                    <a:gd name="connsiteX4" fmla="*/ 6206 w 391476"/>
                    <a:gd name="connsiteY4" fmla="*/ 225966 h 391476"/>
                    <a:gd name="connsiteX5" fmla="*/ 31118 w 391476"/>
                    <a:gd name="connsiteY5" fmla="*/ 297144 h 391476"/>
                    <a:gd name="connsiteX6" fmla="*/ 88950 w 391476"/>
                    <a:gd name="connsiteY6" fmla="*/ 276680 h 391476"/>
                    <a:gd name="connsiteX7" fmla="*/ 108524 w 391476"/>
                    <a:gd name="connsiteY7" fmla="*/ 298034 h 391476"/>
                    <a:gd name="connsiteX8" fmla="*/ 81832 w 391476"/>
                    <a:gd name="connsiteY8" fmla="*/ 353196 h 391476"/>
                    <a:gd name="connsiteX9" fmla="*/ 149451 w 391476"/>
                    <a:gd name="connsiteY9" fmla="*/ 386116 h 391476"/>
                    <a:gd name="connsiteX10" fmla="*/ 176142 w 391476"/>
                    <a:gd name="connsiteY10" fmla="*/ 330953 h 391476"/>
                    <a:gd name="connsiteX11" fmla="*/ 205503 w 391476"/>
                    <a:gd name="connsiteY11" fmla="*/ 332733 h 391476"/>
                    <a:gd name="connsiteX12" fmla="*/ 225966 w 391476"/>
                    <a:gd name="connsiteY12" fmla="*/ 390565 h 391476"/>
                    <a:gd name="connsiteX13" fmla="*/ 297144 w 391476"/>
                    <a:gd name="connsiteY13" fmla="*/ 365652 h 391476"/>
                    <a:gd name="connsiteX14" fmla="*/ 276681 w 391476"/>
                    <a:gd name="connsiteY14" fmla="*/ 307821 h 391476"/>
                    <a:gd name="connsiteX15" fmla="*/ 298034 w 391476"/>
                    <a:gd name="connsiteY15" fmla="*/ 288247 h 391476"/>
                    <a:gd name="connsiteX16" fmla="*/ 353196 w 391476"/>
                    <a:gd name="connsiteY16" fmla="*/ 314938 h 391476"/>
                    <a:gd name="connsiteX17" fmla="*/ 386116 w 391476"/>
                    <a:gd name="connsiteY17" fmla="*/ 247320 h 391476"/>
                    <a:gd name="connsiteX18" fmla="*/ 330953 w 391476"/>
                    <a:gd name="connsiteY18" fmla="*/ 220628 h 391476"/>
                    <a:gd name="connsiteX19" fmla="*/ 332733 w 391476"/>
                    <a:gd name="connsiteY19" fmla="*/ 191267 h 391476"/>
                    <a:gd name="connsiteX20" fmla="*/ 390565 w 391476"/>
                    <a:gd name="connsiteY20" fmla="*/ 170804 h 391476"/>
                    <a:gd name="connsiteX21" fmla="*/ 365653 w 391476"/>
                    <a:gd name="connsiteY21" fmla="*/ 99626 h 391476"/>
                    <a:gd name="connsiteX22" fmla="*/ 307821 w 391476"/>
                    <a:gd name="connsiteY22" fmla="*/ 120090 h 391476"/>
                    <a:gd name="connsiteX23" fmla="*/ 288247 w 391476"/>
                    <a:gd name="connsiteY23" fmla="*/ 98737 h 391476"/>
                    <a:gd name="connsiteX24" fmla="*/ 314938 w 391476"/>
                    <a:gd name="connsiteY24" fmla="*/ 43574 h 391476"/>
                    <a:gd name="connsiteX25" fmla="*/ 247320 w 391476"/>
                    <a:gd name="connsiteY25" fmla="*/ 10654 h 391476"/>
                    <a:gd name="connsiteX26" fmla="*/ 220628 w 391476"/>
                    <a:gd name="connsiteY26" fmla="*/ 65817 h 391476"/>
                    <a:gd name="connsiteX27" fmla="*/ 191267 w 391476"/>
                    <a:gd name="connsiteY27" fmla="*/ 64038 h 391476"/>
                    <a:gd name="connsiteX28" fmla="*/ 170804 w 391476"/>
                    <a:gd name="connsiteY28" fmla="*/ 6206 h 391476"/>
                    <a:gd name="connsiteX29" fmla="*/ 99626 w 391476"/>
                    <a:gd name="connsiteY29" fmla="*/ 31118 h 391476"/>
                    <a:gd name="connsiteX30" fmla="*/ 120090 w 391476"/>
                    <a:gd name="connsiteY30" fmla="*/ 88950 h 391476"/>
                    <a:gd name="connsiteX31" fmla="*/ 98737 w 391476"/>
                    <a:gd name="connsiteY31" fmla="*/ 108524 h 391476"/>
                    <a:gd name="connsiteX32" fmla="*/ 43574 w 391476"/>
                    <a:gd name="connsiteY32" fmla="*/ 81832 h 39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91476" h="391476">
                      <a:moveTo>
                        <a:pt x="43574" y="81832"/>
                      </a:moveTo>
                      <a:lnTo>
                        <a:pt x="10654" y="149451"/>
                      </a:lnTo>
                      <a:lnTo>
                        <a:pt x="65817" y="176142"/>
                      </a:lnTo>
                      <a:cubicBezTo>
                        <a:pt x="64038" y="185929"/>
                        <a:pt x="64038" y="195716"/>
                        <a:pt x="64038" y="205503"/>
                      </a:cubicBezTo>
                      <a:lnTo>
                        <a:pt x="6206" y="225966"/>
                      </a:lnTo>
                      <a:lnTo>
                        <a:pt x="31118" y="297144"/>
                      </a:lnTo>
                      <a:lnTo>
                        <a:pt x="88950" y="276680"/>
                      </a:lnTo>
                      <a:cubicBezTo>
                        <a:pt x="94288" y="284688"/>
                        <a:pt x="101406" y="291806"/>
                        <a:pt x="108524" y="298034"/>
                      </a:cubicBezTo>
                      <a:lnTo>
                        <a:pt x="81832" y="353196"/>
                      </a:lnTo>
                      <a:lnTo>
                        <a:pt x="149451" y="386116"/>
                      </a:lnTo>
                      <a:lnTo>
                        <a:pt x="176142" y="330953"/>
                      </a:lnTo>
                      <a:cubicBezTo>
                        <a:pt x="185929" y="332733"/>
                        <a:pt x="195716" y="332733"/>
                        <a:pt x="205503" y="332733"/>
                      </a:cubicBezTo>
                      <a:lnTo>
                        <a:pt x="225966" y="390565"/>
                      </a:lnTo>
                      <a:lnTo>
                        <a:pt x="297144" y="365652"/>
                      </a:lnTo>
                      <a:lnTo>
                        <a:pt x="276681" y="307821"/>
                      </a:lnTo>
                      <a:cubicBezTo>
                        <a:pt x="284688" y="302482"/>
                        <a:pt x="291806" y="295365"/>
                        <a:pt x="298034" y="288247"/>
                      </a:cubicBezTo>
                      <a:lnTo>
                        <a:pt x="353196" y="314938"/>
                      </a:lnTo>
                      <a:lnTo>
                        <a:pt x="386116" y="247320"/>
                      </a:lnTo>
                      <a:lnTo>
                        <a:pt x="330953" y="220628"/>
                      </a:lnTo>
                      <a:cubicBezTo>
                        <a:pt x="332733" y="210841"/>
                        <a:pt x="332733" y="201054"/>
                        <a:pt x="332733" y="191267"/>
                      </a:cubicBezTo>
                      <a:lnTo>
                        <a:pt x="390565" y="170804"/>
                      </a:lnTo>
                      <a:lnTo>
                        <a:pt x="365653" y="99626"/>
                      </a:lnTo>
                      <a:lnTo>
                        <a:pt x="307821" y="120090"/>
                      </a:lnTo>
                      <a:cubicBezTo>
                        <a:pt x="302482" y="112082"/>
                        <a:pt x="295365" y="104965"/>
                        <a:pt x="288247" y="98737"/>
                      </a:cubicBezTo>
                      <a:lnTo>
                        <a:pt x="314938" y="43574"/>
                      </a:lnTo>
                      <a:lnTo>
                        <a:pt x="247320" y="10654"/>
                      </a:lnTo>
                      <a:lnTo>
                        <a:pt x="220628" y="65817"/>
                      </a:lnTo>
                      <a:cubicBezTo>
                        <a:pt x="210841" y="64038"/>
                        <a:pt x="201054" y="64038"/>
                        <a:pt x="191267" y="64038"/>
                      </a:cubicBezTo>
                      <a:lnTo>
                        <a:pt x="170804" y="6206"/>
                      </a:lnTo>
                      <a:lnTo>
                        <a:pt x="99626" y="31118"/>
                      </a:lnTo>
                      <a:lnTo>
                        <a:pt x="120090" y="88950"/>
                      </a:lnTo>
                      <a:cubicBezTo>
                        <a:pt x="112082" y="94288"/>
                        <a:pt x="104965" y="101406"/>
                        <a:pt x="98737" y="108524"/>
                      </a:cubicBezTo>
                      <a:lnTo>
                        <a:pt x="43574" y="81832"/>
                      </a:lnTo>
                      <a:close/>
                    </a:path>
                  </a:pathLst>
                </a:custGeom>
                <a:solidFill>
                  <a:srgbClr val="1FF524"/>
                </a:solidFill>
                <a:ln w="8858" cap="flat">
                  <a:noFill/>
                  <a:prstDash val="solid"/>
                  <a:miter/>
                </a:ln>
              </p:spPr>
              <p:txBody>
                <a:bodyPr rtlCol="0" anchor="ctr"/>
                <a:lstStyle/>
                <a:p>
                  <a:pPr defTabSz="995469"/>
                  <a:endParaRPr lang="nl-NL" sz="8108">
                    <a:solidFill>
                      <a:srgbClr val="211F26"/>
                    </a:solidFill>
                    <a:latin typeface="Segoe UI Light"/>
                  </a:endParaRPr>
                </a:p>
              </p:txBody>
            </p:sp>
          </p:grpSp>
        </p:grpSp>
        <p:grpSp>
          <p:nvGrpSpPr>
            <p:cNvPr id="20" name="Groep 19">
              <a:extLst>
                <a:ext uri="{FF2B5EF4-FFF2-40B4-BE49-F238E27FC236}">
                  <a16:creationId xmlns:a16="http://schemas.microsoft.com/office/drawing/2014/main" id="{C71FFF94-C377-44D2-9DA0-EA14AC03D234}"/>
                </a:ext>
              </a:extLst>
            </p:cNvPr>
            <p:cNvGrpSpPr/>
            <p:nvPr userDrawn="1"/>
          </p:nvGrpSpPr>
          <p:grpSpPr>
            <a:xfrm>
              <a:off x="-3314820" y="3391746"/>
              <a:ext cx="1381246" cy="331361"/>
              <a:chOff x="-3314820" y="3391746"/>
              <a:chExt cx="1381246" cy="331361"/>
            </a:xfrm>
          </p:grpSpPr>
          <p:sp>
            <p:nvSpPr>
              <p:cNvPr id="49" name="Rechthoek 48">
                <a:extLst>
                  <a:ext uri="{FF2B5EF4-FFF2-40B4-BE49-F238E27FC236}">
                    <a16:creationId xmlns:a16="http://schemas.microsoft.com/office/drawing/2014/main" id="{514E5487-D6FD-4633-91EC-A24B097A6C36}"/>
                  </a:ext>
                </a:extLst>
              </p:cNvPr>
              <p:cNvSpPr/>
              <p:nvPr userDrawn="1"/>
            </p:nvSpPr>
            <p:spPr>
              <a:xfrm>
                <a:off x="-3314820" y="3391746"/>
                <a:ext cx="1381246" cy="272279"/>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50" name="Rechthoek 49">
                <a:extLst>
                  <a:ext uri="{FF2B5EF4-FFF2-40B4-BE49-F238E27FC236}">
                    <a16:creationId xmlns:a16="http://schemas.microsoft.com/office/drawing/2014/main" id="{F540ED65-14B5-4053-A9E0-5A5EF5616913}"/>
                  </a:ext>
                </a:extLst>
              </p:cNvPr>
              <p:cNvSpPr/>
              <p:nvPr userDrawn="1"/>
            </p:nvSpPr>
            <p:spPr>
              <a:xfrm>
                <a:off x="-3304719" y="3412899"/>
                <a:ext cx="1361619"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51" name="Tekstvak 50">
                <a:extLst>
                  <a:ext uri="{FF2B5EF4-FFF2-40B4-BE49-F238E27FC236}">
                    <a16:creationId xmlns:a16="http://schemas.microsoft.com/office/drawing/2014/main" id="{4287CBC7-9B92-4535-868E-1C5E4FA96E54}"/>
                  </a:ext>
                </a:extLst>
              </p:cNvPr>
              <p:cNvSpPr txBox="1"/>
              <p:nvPr userDrawn="1"/>
            </p:nvSpPr>
            <p:spPr>
              <a:xfrm>
                <a:off x="-3069820" y="3472995"/>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Vormopvulling</a:t>
                </a:r>
              </a:p>
            </p:txBody>
          </p:sp>
          <p:sp>
            <p:nvSpPr>
              <p:cNvPr id="52" name="Vrije vorm: vorm 51">
                <a:extLst>
                  <a:ext uri="{FF2B5EF4-FFF2-40B4-BE49-F238E27FC236}">
                    <a16:creationId xmlns:a16="http://schemas.microsoft.com/office/drawing/2014/main" id="{218E6E95-5CCD-4A9D-844E-4389C9F4EAFE}"/>
                  </a:ext>
                </a:extLst>
              </p:cNvPr>
              <p:cNvSpPr/>
              <p:nvPr userDrawn="1"/>
            </p:nvSpPr>
            <p:spPr>
              <a:xfrm>
                <a:off x="-2241774" y="3543107"/>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grpSp>
            <p:nvGrpSpPr>
              <p:cNvPr id="53" name="Groep 52">
                <a:extLst>
                  <a:ext uri="{FF2B5EF4-FFF2-40B4-BE49-F238E27FC236}">
                    <a16:creationId xmlns:a16="http://schemas.microsoft.com/office/drawing/2014/main" id="{3CBA4B7A-10FF-4F61-9A07-A223FE781C5D}"/>
                  </a:ext>
                </a:extLst>
              </p:cNvPr>
              <p:cNvGrpSpPr/>
              <p:nvPr userDrawn="1"/>
            </p:nvGrpSpPr>
            <p:grpSpPr>
              <a:xfrm>
                <a:off x="-3243855" y="3446665"/>
                <a:ext cx="157453" cy="147831"/>
                <a:chOff x="-899320" y="3037554"/>
                <a:chExt cx="175977" cy="165227"/>
              </a:xfrm>
            </p:grpSpPr>
            <p:sp>
              <p:nvSpPr>
                <p:cNvPr id="55" name="Vrije vorm: vorm 54">
                  <a:extLst>
                    <a:ext uri="{FF2B5EF4-FFF2-40B4-BE49-F238E27FC236}">
                      <a16:creationId xmlns:a16="http://schemas.microsoft.com/office/drawing/2014/main" id="{6038316C-8C2C-4ACC-BFCB-FEEB0EA23A3A}"/>
                    </a:ext>
                  </a:extLst>
                </p:cNvPr>
                <p:cNvSpPr/>
                <p:nvPr userDrawn="1"/>
              </p:nvSpPr>
              <p:spPr>
                <a:xfrm>
                  <a:off x="-804124" y="3081338"/>
                  <a:ext cx="80781" cy="121443"/>
                </a:xfrm>
                <a:custGeom>
                  <a:avLst/>
                  <a:gdLst>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61912"/>
                    <a:gd name="connsiteY0" fmla="*/ 4763 h 76200"/>
                    <a:gd name="connsiteX1" fmla="*/ 4762 w 61912"/>
                    <a:gd name="connsiteY1" fmla="*/ 76200 h 76200"/>
                    <a:gd name="connsiteX2" fmla="*/ 61912 w 61912"/>
                    <a:gd name="connsiteY2" fmla="*/ 0 h 76200"/>
                    <a:gd name="connsiteX3" fmla="*/ 0 w 61912"/>
                    <a:gd name="connsiteY3" fmla="*/ 4763 h 76200"/>
                    <a:gd name="connsiteX0" fmla="*/ 0 w 61912"/>
                    <a:gd name="connsiteY0" fmla="*/ 50015 h 121452"/>
                    <a:gd name="connsiteX1" fmla="*/ 4762 w 61912"/>
                    <a:gd name="connsiteY1" fmla="*/ 121452 h 121452"/>
                    <a:gd name="connsiteX2" fmla="*/ 61912 w 61912"/>
                    <a:gd name="connsiteY2" fmla="*/ 45252 h 121452"/>
                    <a:gd name="connsiteX3" fmla="*/ 7143 w 61912"/>
                    <a:gd name="connsiteY3" fmla="*/ 9 h 121452"/>
                    <a:gd name="connsiteX4" fmla="*/ 0 w 61912"/>
                    <a:gd name="connsiteY4" fmla="*/ 50015 h 121452"/>
                    <a:gd name="connsiteX0" fmla="*/ 30217 w 92129"/>
                    <a:gd name="connsiteY0" fmla="*/ 50015 h 121452"/>
                    <a:gd name="connsiteX1" fmla="*/ 34979 w 92129"/>
                    <a:gd name="connsiteY1" fmla="*/ 121452 h 121452"/>
                    <a:gd name="connsiteX2" fmla="*/ 92129 w 92129"/>
                    <a:gd name="connsiteY2" fmla="*/ 45252 h 121452"/>
                    <a:gd name="connsiteX3" fmla="*/ 37360 w 92129"/>
                    <a:gd name="connsiteY3" fmla="*/ 9 h 121452"/>
                    <a:gd name="connsiteX4" fmla="*/ 30217 w 92129"/>
                    <a:gd name="connsiteY4" fmla="*/ 50015 h 121452"/>
                    <a:gd name="connsiteX0" fmla="*/ 30217 w 92129"/>
                    <a:gd name="connsiteY0" fmla="*/ 50006 h 121443"/>
                    <a:gd name="connsiteX1" fmla="*/ 34979 w 92129"/>
                    <a:gd name="connsiteY1" fmla="*/ 121443 h 121443"/>
                    <a:gd name="connsiteX2" fmla="*/ 92129 w 92129"/>
                    <a:gd name="connsiteY2" fmla="*/ 45243 h 121443"/>
                    <a:gd name="connsiteX3" fmla="*/ 37360 w 92129"/>
                    <a:gd name="connsiteY3" fmla="*/ 0 h 121443"/>
                    <a:gd name="connsiteX4" fmla="*/ 30217 w 92129"/>
                    <a:gd name="connsiteY4" fmla="*/ 50006 h 121443"/>
                    <a:gd name="connsiteX0" fmla="*/ 30217 w 92490"/>
                    <a:gd name="connsiteY0" fmla="*/ 50006 h 121443"/>
                    <a:gd name="connsiteX1" fmla="*/ 34979 w 92490"/>
                    <a:gd name="connsiteY1" fmla="*/ 121443 h 121443"/>
                    <a:gd name="connsiteX2" fmla="*/ 92129 w 92490"/>
                    <a:gd name="connsiteY2" fmla="*/ 45243 h 121443"/>
                    <a:gd name="connsiteX3" fmla="*/ 37360 w 92490"/>
                    <a:gd name="connsiteY3" fmla="*/ 0 h 121443"/>
                    <a:gd name="connsiteX4" fmla="*/ 30217 w 92490"/>
                    <a:gd name="connsiteY4" fmla="*/ 50006 h 121443"/>
                    <a:gd name="connsiteX0" fmla="*/ 30217 w 80781"/>
                    <a:gd name="connsiteY0" fmla="*/ 50006 h 121443"/>
                    <a:gd name="connsiteX1" fmla="*/ 34979 w 80781"/>
                    <a:gd name="connsiteY1" fmla="*/ 121443 h 121443"/>
                    <a:gd name="connsiteX2" fmla="*/ 80222 w 80781"/>
                    <a:gd name="connsiteY2" fmla="*/ 52387 h 121443"/>
                    <a:gd name="connsiteX3" fmla="*/ 37360 w 80781"/>
                    <a:gd name="connsiteY3" fmla="*/ 0 h 121443"/>
                    <a:gd name="connsiteX4" fmla="*/ 30217 w 80781"/>
                    <a:gd name="connsiteY4" fmla="*/ 50006 h 12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81" h="121443">
                      <a:moveTo>
                        <a:pt x="30217" y="50006"/>
                      </a:moveTo>
                      <a:lnTo>
                        <a:pt x="34979" y="121443"/>
                      </a:lnTo>
                      <a:lnTo>
                        <a:pt x="80222" y="52387"/>
                      </a:lnTo>
                      <a:cubicBezTo>
                        <a:pt x="84191" y="29368"/>
                        <a:pt x="66729" y="1588"/>
                        <a:pt x="37360" y="0"/>
                      </a:cubicBezTo>
                      <a:cubicBezTo>
                        <a:pt x="-43602" y="21431"/>
                        <a:pt x="32598" y="33337"/>
                        <a:pt x="30217" y="50006"/>
                      </a:cubicBezTo>
                      <a:close/>
                    </a:path>
                  </a:pathLst>
                </a:custGeom>
                <a:solidFill>
                  <a:srgbClr val="366FA8"/>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900" b="1" i="0" u="none" strike="noStrike" kern="0" cap="none" spc="0" normalizeH="0" baseline="0" noProof="0">
                    <a:ln>
                      <a:noFill/>
                    </a:ln>
                    <a:solidFill>
                      <a:prstClr val="black"/>
                    </a:solidFill>
                    <a:effectLst/>
                    <a:uLnTx/>
                    <a:uFillTx/>
                    <a:latin typeface="Segoe UI Light"/>
                    <a:ea typeface="+mn-ea"/>
                    <a:cs typeface="+mn-cs"/>
                  </a:endParaRPr>
                </a:p>
              </p:txBody>
            </p:sp>
            <p:sp>
              <p:nvSpPr>
                <p:cNvPr id="56" name="Rechthoek: afgeronde hoeken 55">
                  <a:extLst>
                    <a:ext uri="{FF2B5EF4-FFF2-40B4-BE49-F238E27FC236}">
                      <a16:creationId xmlns:a16="http://schemas.microsoft.com/office/drawing/2014/main" id="{A93FFB67-72B8-4376-B92D-E667025518D0}"/>
                    </a:ext>
                  </a:extLst>
                </p:cNvPr>
                <p:cNvSpPr/>
                <p:nvPr userDrawn="1"/>
              </p:nvSpPr>
              <p:spPr>
                <a:xfrm rot="2903873">
                  <a:off x="-887744" y="3085651"/>
                  <a:ext cx="99751" cy="122903"/>
                </a:xfrm>
                <a:prstGeom prst="roundRect">
                  <a:avLst>
                    <a:gd name="adj" fmla="val 2911"/>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nl-NL" sz="7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57" name="Vrije vorm: vorm 56">
                  <a:extLst>
                    <a:ext uri="{FF2B5EF4-FFF2-40B4-BE49-F238E27FC236}">
                      <a16:creationId xmlns:a16="http://schemas.microsoft.com/office/drawing/2014/main" id="{BF32116E-8994-4E2B-8CDB-08AEEAB85572}"/>
                    </a:ext>
                  </a:extLst>
                </p:cNvPr>
                <p:cNvSpPr/>
                <p:nvPr userDrawn="1"/>
              </p:nvSpPr>
              <p:spPr>
                <a:xfrm>
                  <a:off x="-894646" y="3037554"/>
                  <a:ext cx="64753" cy="85767"/>
                </a:xfrm>
                <a:custGeom>
                  <a:avLst/>
                  <a:gdLst>
                    <a:gd name="connsiteX0" fmla="*/ 0 w 52388"/>
                    <a:gd name="connsiteY0" fmla="*/ 76203 h 76203"/>
                    <a:gd name="connsiteX1" fmla="*/ 26194 w 52388"/>
                    <a:gd name="connsiteY1" fmla="*/ 3 h 76203"/>
                    <a:gd name="connsiteX2" fmla="*/ 52388 w 52388"/>
                    <a:gd name="connsiteY2" fmla="*/ 73822 h 76203"/>
                    <a:gd name="connsiteX0" fmla="*/ 0 w 52388"/>
                    <a:gd name="connsiteY0" fmla="*/ 76203 h 76203"/>
                    <a:gd name="connsiteX1" fmla="*/ 26194 w 52388"/>
                    <a:gd name="connsiteY1" fmla="*/ 3 h 76203"/>
                    <a:gd name="connsiteX2" fmla="*/ 52388 w 52388"/>
                    <a:gd name="connsiteY2" fmla="*/ 73822 h 76203"/>
                    <a:gd name="connsiteX0" fmla="*/ 0 w 46443"/>
                    <a:gd name="connsiteY0" fmla="*/ 78387 h 78387"/>
                    <a:gd name="connsiteX1" fmla="*/ 20249 w 46443"/>
                    <a:gd name="connsiteY1" fmla="*/ 11 h 78387"/>
                    <a:gd name="connsiteX2" fmla="*/ 46443 w 46443"/>
                    <a:gd name="connsiteY2" fmla="*/ 73830 h 78387"/>
                    <a:gd name="connsiteX0" fmla="*/ 135 w 46578"/>
                    <a:gd name="connsiteY0" fmla="*/ 78387 h 78387"/>
                    <a:gd name="connsiteX1" fmla="*/ 20384 w 46578"/>
                    <a:gd name="connsiteY1" fmla="*/ 11 h 78387"/>
                    <a:gd name="connsiteX2" fmla="*/ 46578 w 46578"/>
                    <a:gd name="connsiteY2" fmla="*/ 73830 h 78387"/>
                    <a:gd name="connsiteX0" fmla="*/ 295 w 46738"/>
                    <a:gd name="connsiteY0" fmla="*/ 78387 h 78387"/>
                    <a:gd name="connsiteX1" fmla="*/ 20544 w 46738"/>
                    <a:gd name="connsiteY1" fmla="*/ 11 h 78387"/>
                    <a:gd name="connsiteX2" fmla="*/ 46738 w 46738"/>
                    <a:gd name="connsiteY2" fmla="*/ 73830 h 78387"/>
                    <a:gd name="connsiteX0" fmla="*/ 127 w 39137"/>
                    <a:gd name="connsiteY0" fmla="*/ 78452 h 78452"/>
                    <a:gd name="connsiteX1" fmla="*/ 20376 w 39137"/>
                    <a:gd name="connsiteY1" fmla="*/ 76 h 78452"/>
                    <a:gd name="connsiteX2" fmla="*/ 39137 w 39137"/>
                    <a:gd name="connsiteY2" fmla="*/ 67366 h 78452"/>
                    <a:gd name="connsiteX0" fmla="*/ 127 w 39933"/>
                    <a:gd name="connsiteY0" fmla="*/ 78470 h 78470"/>
                    <a:gd name="connsiteX1" fmla="*/ 20376 w 39933"/>
                    <a:gd name="connsiteY1" fmla="*/ 94 h 78470"/>
                    <a:gd name="connsiteX2" fmla="*/ 39137 w 39933"/>
                    <a:gd name="connsiteY2" fmla="*/ 67384 h 78470"/>
                    <a:gd name="connsiteX0" fmla="*/ 219 w 40422"/>
                    <a:gd name="connsiteY0" fmla="*/ 78381 h 78381"/>
                    <a:gd name="connsiteX1" fmla="*/ 20468 w 40422"/>
                    <a:gd name="connsiteY1" fmla="*/ 5 h 78381"/>
                    <a:gd name="connsiteX2" fmla="*/ 39229 w 40422"/>
                    <a:gd name="connsiteY2" fmla="*/ 67295 h 78381"/>
                  </a:gdLst>
                  <a:ahLst/>
                  <a:cxnLst>
                    <a:cxn ang="0">
                      <a:pos x="connsiteX0" y="connsiteY0"/>
                    </a:cxn>
                    <a:cxn ang="0">
                      <a:pos x="connsiteX1" y="connsiteY1"/>
                    </a:cxn>
                    <a:cxn ang="0">
                      <a:pos x="connsiteX2" y="connsiteY2"/>
                    </a:cxn>
                  </a:cxnLst>
                  <a:rect l="l" t="t" r="r" b="b"/>
                  <a:pathLst>
                    <a:path w="40422" h="78381">
                      <a:moveTo>
                        <a:pt x="219" y="78381"/>
                      </a:moveTo>
                      <a:cubicBezTo>
                        <a:pt x="-1454" y="18717"/>
                        <a:pt x="6534" y="-324"/>
                        <a:pt x="20468" y="5"/>
                      </a:cubicBezTo>
                      <a:cubicBezTo>
                        <a:pt x="34402" y="334"/>
                        <a:pt x="43874" y="23658"/>
                        <a:pt x="39229" y="67295"/>
                      </a:cubicBezTo>
                    </a:path>
                  </a:pathLst>
                </a:custGeom>
                <a:no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nl-NL" sz="7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54" name="Gelijkbenige driehoek 53">
                <a:extLst>
                  <a:ext uri="{FF2B5EF4-FFF2-40B4-BE49-F238E27FC236}">
                    <a16:creationId xmlns:a16="http://schemas.microsoft.com/office/drawing/2014/main" id="{DF259953-FF8D-4CCC-8DA9-272E06EB8E4A}"/>
                  </a:ext>
                </a:extLst>
              </p:cNvPr>
              <p:cNvSpPr/>
              <p:nvPr userDrawn="1"/>
            </p:nvSpPr>
            <p:spPr>
              <a:xfrm rot="10800000">
                <a:off x="-2162266" y="3519194"/>
                <a:ext cx="94890" cy="50291"/>
              </a:xfrm>
              <a:prstGeom prst="triangle">
                <a:avLst/>
              </a:prstGeom>
              <a:solidFill>
                <a:sysClr val="windowText" lastClr="000000"/>
              </a:solidFill>
              <a:ln w="12700" cap="flat" cmpd="sng" algn="ctr">
                <a:no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grpSp>
        <p:sp>
          <p:nvSpPr>
            <p:cNvPr id="21" name="Ovaal 20">
              <a:extLst>
                <a:ext uri="{FF2B5EF4-FFF2-40B4-BE49-F238E27FC236}">
                  <a16:creationId xmlns:a16="http://schemas.microsoft.com/office/drawing/2014/main" id="{686686A5-24F0-4C3D-8914-C73D6652807E}"/>
                </a:ext>
              </a:extLst>
            </p:cNvPr>
            <p:cNvSpPr/>
            <p:nvPr userDrawn="1"/>
          </p:nvSpPr>
          <p:spPr>
            <a:xfrm>
              <a:off x="-3603587" y="391614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2" name="Rechthoek 21">
              <a:extLst>
                <a:ext uri="{FF2B5EF4-FFF2-40B4-BE49-F238E27FC236}">
                  <a16:creationId xmlns:a16="http://schemas.microsoft.com/office/drawing/2014/main" id="{3B5969B7-0E86-462A-AFB9-57FA7FDECE84}"/>
                </a:ext>
              </a:extLst>
            </p:cNvPr>
            <p:cNvSpPr/>
            <p:nvPr userDrawn="1"/>
          </p:nvSpPr>
          <p:spPr>
            <a:xfrm>
              <a:off x="-3319415" y="391614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Kies één van de themakleuren uit het ingestelde kleurenpallet.</a:t>
              </a:r>
            </a:p>
          </p:txBody>
        </p:sp>
        <p:grpSp>
          <p:nvGrpSpPr>
            <p:cNvPr id="23" name="Groep 22">
              <a:extLst>
                <a:ext uri="{FF2B5EF4-FFF2-40B4-BE49-F238E27FC236}">
                  <a16:creationId xmlns:a16="http://schemas.microsoft.com/office/drawing/2014/main" id="{915C0D41-0BB4-452E-BC58-EBFA2CC62F0C}"/>
                </a:ext>
              </a:extLst>
            </p:cNvPr>
            <p:cNvGrpSpPr/>
            <p:nvPr userDrawn="1"/>
          </p:nvGrpSpPr>
          <p:grpSpPr>
            <a:xfrm>
              <a:off x="-3333646" y="4635104"/>
              <a:ext cx="2012897" cy="490702"/>
              <a:chOff x="12731803" y="3562552"/>
              <a:chExt cx="2012897" cy="490702"/>
            </a:xfrm>
          </p:grpSpPr>
          <p:sp>
            <p:nvSpPr>
              <p:cNvPr id="34" name="Rechthoek 33">
                <a:extLst>
                  <a:ext uri="{FF2B5EF4-FFF2-40B4-BE49-F238E27FC236}">
                    <a16:creationId xmlns:a16="http://schemas.microsoft.com/office/drawing/2014/main" id="{6215943D-E55D-4515-962C-B3D6D1343214}"/>
                  </a:ext>
                </a:extLst>
              </p:cNvPr>
              <p:cNvSpPr/>
              <p:nvPr userDrawn="1"/>
            </p:nvSpPr>
            <p:spPr>
              <a:xfrm>
                <a:off x="12747554" y="3562552"/>
                <a:ext cx="1997146" cy="490702"/>
              </a:xfrm>
              <a:prstGeom prst="rect">
                <a:avLst/>
              </a:prstGeom>
              <a:solidFill>
                <a:sysClr val="window" lastClr="FFFFFF"/>
              </a:solidFill>
              <a:ln w="12700" cap="flat" cmpd="sng" algn="ctr">
                <a:solidFill>
                  <a:srgbClr val="D1D1D1"/>
                </a:solidFill>
                <a:prstDash val="solid"/>
                <a:miter lim="800000"/>
              </a:ln>
              <a:effectLst/>
            </p:spPr>
            <p:txBody>
              <a:bodyPr rot="0" spcFirstLastPara="0"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nl-NL" sz="6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5" name="Rechthoek 34">
                <a:extLst>
                  <a:ext uri="{FF2B5EF4-FFF2-40B4-BE49-F238E27FC236}">
                    <a16:creationId xmlns:a16="http://schemas.microsoft.com/office/drawing/2014/main" id="{B19015CD-9E3E-45AA-9EDE-5C59E873F79B}"/>
                  </a:ext>
                </a:extLst>
              </p:cNvPr>
              <p:cNvSpPr/>
              <p:nvPr userDrawn="1"/>
            </p:nvSpPr>
            <p:spPr>
              <a:xfrm>
                <a:off x="12766168" y="3578469"/>
                <a:ext cx="1965344" cy="254977"/>
              </a:xfrm>
              <a:prstGeom prst="rect">
                <a:avLst/>
              </a:prstGeom>
              <a:solidFill>
                <a:srgbClr val="EBEBEB"/>
              </a:solidFill>
              <a:ln w="12700" cap="flat" cmpd="sng" algn="ctr">
                <a:no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36" name="Tekstvak 35">
                <a:extLst>
                  <a:ext uri="{FF2B5EF4-FFF2-40B4-BE49-F238E27FC236}">
                    <a16:creationId xmlns:a16="http://schemas.microsoft.com/office/drawing/2014/main" id="{54CCCA63-B73D-4E7A-AFB5-754963277322}"/>
                  </a:ext>
                </a:extLst>
              </p:cNvPr>
              <p:cNvSpPr txBox="1"/>
              <p:nvPr userDrawn="1"/>
            </p:nvSpPr>
            <p:spPr>
              <a:xfrm>
                <a:off x="12731803" y="3591461"/>
                <a:ext cx="1052979" cy="216982"/>
              </a:xfrm>
              <a:prstGeom prst="rect">
                <a:avLst/>
              </a:prstGeom>
              <a:noFill/>
            </p:spPr>
            <p:txBody>
              <a:bodyPr wrap="square" rtlCol="0">
                <a:spAutoFit/>
              </a:bodyPr>
              <a:lstStyle/>
              <a:p>
                <a:pPr marL="0" marR="0" lvl="0" indent="0" algn="l" defTabSz="1217512" rtl="0" eaLnBrk="1" fontAlgn="auto" latinLnBrk="0" hangingPunct="1">
                  <a:lnSpc>
                    <a:spcPct val="90000"/>
                  </a:lnSpc>
                  <a:spcBef>
                    <a:spcPts val="600"/>
                  </a:spcBef>
                  <a:spcAft>
                    <a:spcPts val="600"/>
                  </a:spcAft>
                  <a:buClrTx/>
                  <a:buSzTx/>
                  <a:buFontTx/>
                  <a:buNone/>
                  <a:tabLst/>
                  <a:defRPr/>
                </a:pPr>
                <a:r>
                  <a:rPr lang="nl-NL" sz="900" b="1" kern="1200" noProof="0">
                    <a:solidFill>
                      <a:srgbClr val="211F26"/>
                    </a:solidFill>
                    <a:latin typeface="Calibri" panose="020F0502020204030204" pitchFamily="34" charset="0"/>
                    <a:ea typeface="+mn-ea"/>
                    <a:cs typeface="Calibri" panose="020F0502020204030204" pitchFamily="34" charset="0"/>
                  </a:rPr>
                  <a:t>Themakleuren</a:t>
                </a:r>
              </a:p>
            </p:txBody>
          </p:sp>
          <p:sp>
            <p:nvSpPr>
              <p:cNvPr id="37" name="Rechthoek 36">
                <a:extLst>
                  <a:ext uri="{FF2B5EF4-FFF2-40B4-BE49-F238E27FC236}">
                    <a16:creationId xmlns:a16="http://schemas.microsoft.com/office/drawing/2014/main" id="{8F6F60E9-89A1-4C9E-A7B4-6A92BDA7F090}"/>
                  </a:ext>
                </a:extLst>
              </p:cNvPr>
              <p:cNvSpPr/>
              <p:nvPr userDrawn="1"/>
            </p:nvSpPr>
            <p:spPr>
              <a:xfrm>
                <a:off x="12814699" y="3874304"/>
                <a:ext cx="136620" cy="136620"/>
              </a:xfrm>
              <a:prstGeom prst="rect">
                <a:avLst/>
              </a:prstGeom>
              <a:solidFill>
                <a:sysClr val="window" lastClr="FFFFFF"/>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38" name="Rechthoek 37">
                <a:extLst>
                  <a:ext uri="{FF2B5EF4-FFF2-40B4-BE49-F238E27FC236}">
                    <a16:creationId xmlns:a16="http://schemas.microsoft.com/office/drawing/2014/main" id="{5569D517-B41D-45B0-B630-0E2D2669600D}"/>
                  </a:ext>
                </a:extLst>
              </p:cNvPr>
              <p:cNvSpPr/>
              <p:nvPr userDrawn="1"/>
            </p:nvSpPr>
            <p:spPr>
              <a:xfrm>
                <a:off x="13007154" y="3870040"/>
                <a:ext cx="136620" cy="136620"/>
              </a:xfrm>
              <a:prstGeom prst="rect">
                <a:avLst/>
              </a:prstGeom>
              <a:solidFill>
                <a:sysClr val="windowText" lastClr="000000"/>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39" name="Rechthoek 38">
                <a:extLst>
                  <a:ext uri="{FF2B5EF4-FFF2-40B4-BE49-F238E27FC236}">
                    <a16:creationId xmlns:a16="http://schemas.microsoft.com/office/drawing/2014/main" id="{EC9695FA-D93D-42DB-BC43-CC56C9F2C08B}"/>
                  </a:ext>
                </a:extLst>
              </p:cNvPr>
              <p:cNvSpPr/>
              <p:nvPr userDrawn="1"/>
            </p:nvSpPr>
            <p:spPr>
              <a:xfrm>
                <a:off x="13199609" y="3870040"/>
                <a:ext cx="136620" cy="136620"/>
              </a:xfrm>
              <a:prstGeom prst="rect">
                <a:avLst/>
              </a:prstGeom>
              <a:solidFill>
                <a:schemeClr val="bg2"/>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40" name="Rechthoek 39">
                <a:extLst>
                  <a:ext uri="{FF2B5EF4-FFF2-40B4-BE49-F238E27FC236}">
                    <a16:creationId xmlns:a16="http://schemas.microsoft.com/office/drawing/2014/main" id="{267E6E45-1DE8-4A82-A01D-71EE075E81B2}"/>
                  </a:ext>
                </a:extLst>
              </p:cNvPr>
              <p:cNvSpPr/>
              <p:nvPr userDrawn="1"/>
            </p:nvSpPr>
            <p:spPr>
              <a:xfrm>
                <a:off x="13392064" y="3870040"/>
                <a:ext cx="136620" cy="136620"/>
              </a:xfrm>
              <a:prstGeom prst="rect">
                <a:avLst/>
              </a:prstGeom>
              <a:solidFill>
                <a:schemeClr val="tx2"/>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41" name="Rechthoek 40">
                <a:extLst>
                  <a:ext uri="{FF2B5EF4-FFF2-40B4-BE49-F238E27FC236}">
                    <a16:creationId xmlns:a16="http://schemas.microsoft.com/office/drawing/2014/main" id="{E9B34414-67B6-4794-B404-CC876541EC9A}"/>
                  </a:ext>
                </a:extLst>
              </p:cNvPr>
              <p:cNvSpPr/>
              <p:nvPr userDrawn="1"/>
            </p:nvSpPr>
            <p:spPr>
              <a:xfrm>
                <a:off x="13776974" y="3870040"/>
                <a:ext cx="136620" cy="136620"/>
              </a:xfrm>
              <a:prstGeom prst="rect">
                <a:avLst/>
              </a:prstGeom>
              <a:solidFill>
                <a:schemeClr val="accent2"/>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42" name="Rechthoek 41">
                <a:extLst>
                  <a:ext uri="{FF2B5EF4-FFF2-40B4-BE49-F238E27FC236}">
                    <a16:creationId xmlns:a16="http://schemas.microsoft.com/office/drawing/2014/main" id="{F944EA9F-298F-4834-A214-F1F3BCA91C81}"/>
                  </a:ext>
                </a:extLst>
              </p:cNvPr>
              <p:cNvSpPr/>
              <p:nvPr userDrawn="1"/>
            </p:nvSpPr>
            <p:spPr>
              <a:xfrm>
                <a:off x="13969429" y="3870040"/>
                <a:ext cx="136620" cy="136620"/>
              </a:xfrm>
              <a:prstGeom prst="rect">
                <a:avLst/>
              </a:prstGeom>
              <a:solidFill>
                <a:schemeClr val="accent3"/>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43" name="Rechthoek 42">
                <a:extLst>
                  <a:ext uri="{FF2B5EF4-FFF2-40B4-BE49-F238E27FC236}">
                    <a16:creationId xmlns:a16="http://schemas.microsoft.com/office/drawing/2014/main" id="{BA89E253-7689-48F8-9DBA-2412BD589F17}"/>
                  </a:ext>
                </a:extLst>
              </p:cNvPr>
              <p:cNvSpPr/>
              <p:nvPr userDrawn="1"/>
            </p:nvSpPr>
            <p:spPr>
              <a:xfrm>
                <a:off x="14161884" y="3870040"/>
                <a:ext cx="136620" cy="136620"/>
              </a:xfrm>
              <a:prstGeom prst="rect">
                <a:avLst/>
              </a:prstGeom>
              <a:solidFill>
                <a:schemeClr val="accent4"/>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44" name="Rechthoek 43">
                <a:extLst>
                  <a:ext uri="{FF2B5EF4-FFF2-40B4-BE49-F238E27FC236}">
                    <a16:creationId xmlns:a16="http://schemas.microsoft.com/office/drawing/2014/main" id="{1EFF309B-1ED0-4480-A136-84D9EC5E82FD}"/>
                  </a:ext>
                </a:extLst>
              </p:cNvPr>
              <p:cNvSpPr/>
              <p:nvPr userDrawn="1"/>
            </p:nvSpPr>
            <p:spPr>
              <a:xfrm>
                <a:off x="14354339" y="3870040"/>
                <a:ext cx="136620" cy="136620"/>
              </a:xfrm>
              <a:prstGeom prst="rect">
                <a:avLst/>
              </a:prstGeom>
              <a:solidFill>
                <a:schemeClr val="accent5"/>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45" name="Rechthoek 44">
                <a:extLst>
                  <a:ext uri="{FF2B5EF4-FFF2-40B4-BE49-F238E27FC236}">
                    <a16:creationId xmlns:a16="http://schemas.microsoft.com/office/drawing/2014/main" id="{7FF7DF72-0315-4679-904D-1A33C6955E77}"/>
                  </a:ext>
                </a:extLst>
              </p:cNvPr>
              <p:cNvSpPr/>
              <p:nvPr userDrawn="1"/>
            </p:nvSpPr>
            <p:spPr>
              <a:xfrm>
                <a:off x="14546797" y="3870040"/>
                <a:ext cx="136620" cy="136620"/>
              </a:xfrm>
              <a:prstGeom prst="rect">
                <a:avLst/>
              </a:prstGeom>
              <a:solidFill>
                <a:schemeClr val="accent6"/>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grpSp>
            <p:nvGrpSpPr>
              <p:cNvPr id="46" name="Groep 45">
                <a:extLst>
                  <a:ext uri="{FF2B5EF4-FFF2-40B4-BE49-F238E27FC236}">
                    <a16:creationId xmlns:a16="http://schemas.microsoft.com/office/drawing/2014/main" id="{C49D1A96-687D-4D22-A1F1-11F8D641A7D2}"/>
                  </a:ext>
                </a:extLst>
              </p:cNvPr>
              <p:cNvGrpSpPr/>
              <p:nvPr userDrawn="1"/>
            </p:nvGrpSpPr>
            <p:grpSpPr>
              <a:xfrm>
                <a:off x="13580316" y="3865836"/>
                <a:ext cx="151508" cy="147961"/>
                <a:chOff x="13580316" y="3865836"/>
                <a:chExt cx="151508" cy="147961"/>
              </a:xfrm>
            </p:grpSpPr>
            <p:sp>
              <p:nvSpPr>
                <p:cNvPr id="47" name="Rechthoek 46">
                  <a:extLst>
                    <a:ext uri="{FF2B5EF4-FFF2-40B4-BE49-F238E27FC236}">
                      <a16:creationId xmlns:a16="http://schemas.microsoft.com/office/drawing/2014/main" id="{1F02F885-DC5E-4717-BA9E-5CB642481D3E}"/>
                    </a:ext>
                  </a:extLst>
                </p:cNvPr>
                <p:cNvSpPr/>
                <p:nvPr userDrawn="1"/>
              </p:nvSpPr>
              <p:spPr>
                <a:xfrm>
                  <a:off x="13584519" y="3870040"/>
                  <a:ext cx="136620" cy="136620"/>
                </a:xfrm>
                <a:prstGeom prst="rect">
                  <a:avLst/>
                </a:prstGeom>
                <a:solidFill>
                  <a:schemeClr val="accent1"/>
                </a:solidFill>
                <a:ln w="12700" cap="flat" cmpd="sng" algn="ctr">
                  <a:solidFill>
                    <a:srgbClr val="EBEBEB"/>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sp>
              <p:nvSpPr>
                <p:cNvPr id="48" name="Rechthoek 47">
                  <a:extLst>
                    <a:ext uri="{FF2B5EF4-FFF2-40B4-BE49-F238E27FC236}">
                      <a16:creationId xmlns:a16="http://schemas.microsoft.com/office/drawing/2014/main" id="{7EAB1D7F-691E-451A-B759-6841BCEC9F9C}"/>
                    </a:ext>
                  </a:extLst>
                </p:cNvPr>
                <p:cNvSpPr/>
                <p:nvPr userDrawn="1"/>
              </p:nvSpPr>
              <p:spPr>
                <a:xfrm>
                  <a:off x="13580316" y="3865836"/>
                  <a:ext cx="151508" cy="147961"/>
                </a:xfrm>
                <a:prstGeom prst="rect">
                  <a:avLst/>
                </a:prstGeom>
                <a:noFill/>
                <a:ln w="12700" cap="flat" cmpd="sng" algn="ctr">
                  <a:solidFill>
                    <a:srgbClr val="F29132"/>
                  </a:solid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grpSp>
        </p:grpSp>
        <p:grpSp>
          <p:nvGrpSpPr>
            <p:cNvPr id="24" name="Groep 23">
              <a:extLst>
                <a:ext uri="{FF2B5EF4-FFF2-40B4-BE49-F238E27FC236}">
                  <a16:creationId xmlns:a16="http://schemas.microsoft.com/office/drawing/2014/main" id="{BE9A58B4-EF9B-42E2-9431-E5FAD1204F41}"/>
                </a:ext>
              </a:extLst>
            </p:cNvPr>
            <p:cNvGrpSpPr/>
            <p:nvPr userDrawn="1"/>
          </p:nvGrpSpPr>
          <p:grpSpPr>
            <a:xfrm>
              <a:off x="-3314820" y="4363463"/>
              <a:ext cx="1381246" cy="835929"/>
              <a:chOff x="-3314820" y="3391746"/>
              <a:chExt cx="1381246" cy="835929"/>
            </a:xfrm>
          </p:grpSpPr>
          <p:sp>
            <p:nvSpPr>
              <p:cNvPr id="25" name="Rechthoek 24">
                <a:extLst>
                  <a:ext uri="{FF2B5EF4-FFF2-40B4-BE49-F238E27FC236}">
                    <a16:creationId xmlns:a16="http://schemas.microsoft.com/office/drawing/2014/main" id="{F87D1A8A-E1AD-4727-8155-B709E4D54643}"/>
                  </a:ext>
                </a:extLst>
              </p:cNvPr>
              <p:cNvSpPr/>
              <p:nvPr userDrawn="1"/>
            </p:nvSpPr>
            <p:spPr>
              <a:xfrm>
                <a:off x="-3314820" y="3391746"/>
                <a:ext cx="1381246" cy="272279"/>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rgbClr val="211F26"/>
                  </a:solidFill>
                  <a:latin typeface="Calibri" panose="020F0502020204030204" pitchFamily="34" charset="0"/>
                  <a:cs typeface="Calibri" panose="020F0502020204030204" pitchFamily="34" charset="0"/>
                </a:endParaRPr>
              </a:p>
            </p:txBody>
          </p:sp>
          <p:sp>
            <p:nvSpPr>
              <p:cNvPr id="26" name="Rechthoek 25">
                <a:extLst>
                  <a:ext uri="{FF2B5EF4-FFF2-40B4-BE49-F238E27FC236}">
                    <a16:creationId xmlns:a16="http://schemas.microsoft.com/office/drawing/2014/main" id="{D6EC5725-FBF7-4C7A-A7B1-0AC77B180AF0}"/>
                  </a:ext>
                </a:extLst>
              </p:cNvPr>
              <p:cNvSpPr/>
              <p:nvPr userDrawn="1"/>
            </p:nvSpPr>
            <p:spPr>
              <a:xfrm>
                <a:off x="-3304719" y="3412899"/>
                <a:ext cx="1361619"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a:solidFill>
                    <a:srgbClr val="211F26"/>
                  </a:solidFill>
                  <a:latin typeface="Calibri" panose="020F0502020204030204" pitchFamily="34" charset="0"/>
                  <a:cs typeface="Calibri" panose="020F0502020204030204" pitchFamily="34" charset="0"/>
                </a:endParaRPr>
              </a:p>
            </p:txBody>
          </p:sp>
          <p:sp>
            <p:nvSpPr>
              <p:cNvPr id="27" name="Tekstvak 26">
                <a:extLst>
                  <a:ext uri="{FF2B5EF4-FFF2-40B4-BE49-F238E27FC236}">
                    <a16:creationId xmlns:a16="http://schemas.microsoft.com/office/drawing/2014/main" id="{68B803D3-600F-44D1-97AA-5F3AFCA848BE}"/>
                  </a:ext>
                </a:extLst>
              </p:cNvPr>
              <p:cNvSpPr txBox="1"/>
              <p:nvPr userDrawn="1"/>
            </p:nvSpPr>
            <p:spPr>
              <a:xfrm>
                <a:off x="-3069820" y="3472995"/>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a:solidFill>
                      <a:srgbClr val="211F26"/>
                    </a:solidFill>
                    <a:latin typeface="Calibri" panose="020F0502020204030204" pitchFamily="34" charset="0"/>
                    <a:ea typeface="+mn-ea"/>
                    <a:cs typeface="Calibri" panose="020F0502020204030204" pitchFamily="34" charset="0"/>
                  </a:rPr>
                  <a:t>Vormopvulling</a:t>
                </a:r>
              </a:p>
            </p:txBody>
          </p:sp>
          <p:sp>
            <p:nvSpPr>
              <p:cNvPr id="28" name="Vrije vorm: vorm 27">
                <a:extLst>
                  <a:ext uri="{FF2B5EF4-FFF2-40B4-BE49-F238E27FC236}">
                    <a16:creationId xmlns:a16="http://schemas.microsoft.com/office/drawing/2014/main" id="{77F58AD9-7C7E-4B97-92B2-73F489619C3C}"/>
                  </a:ext>
                </a:extLst>
              </p:cNvPr>
              <p:cNvSpPr/>
              <p:nvPr userDrawn="1"/>
            </p:nvSpPr>
            <p:spPr>
              <a:xfrm>
                <a:off x="-2404225" y="4047675"/>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a:latin typeface="Calibri" panose="020F0502020204030204" pitchFamily="34" charset="0"/>
                  <a:cs typeface="Calibri" panose="020F0502020204030204" pitchFamily="34" charset="0"/>
                </a:endParaRPr>
              </a:p>
            </p:txBody>
          </p:sp>
          <p:grpSp>
            <p:nvGrpSpPr>
              <p:cNvPr id="29" name="Groep 28">
                <a:extLst>
                  <a:ext uri="{FF2B5EF4-FFF2-40B4-BE49-F238E27FC236}">
                    <a16:creationId xmlns:a16="http://schemas.microsoft.com/office/drawing/2014/main" id="{23FDF34E-33C7-4BD2-AA27-6B03DE7FF385}"/>
                  </a:ext>
                </a:extLst>
              </p:cNvPr>
              <p:cNvGrpSpPr/>
              <p:nvPr userDrawn="1"/>
            </p:nvGrpSpPr>
            <p:grpSpPr>
              <a:xfrm>
                <a:off x="-3243855" y="3446665"/>
                <a:ext cx="157453" cy="147831"/>
                <a:chOff x="-899320" y="3037554"/>
                <a:chExt cx="175977" cy="165227"/>
              </a:xfrm>
            </p:grpSpPr>
            <p:sp>
              <p:nvSpPr>
                <p:cNvPr id="31" name="Vrije vorm: vorm 30">
                  <a:extLst>
                    <a:ext uri="{FF2B5EF4-FFF2-40B4-BE49-F238E27FC236}">
                      <a16:creationId xmlns:a16="http://schemas.microsoft.com/office/drawing/2014/main" id="{A559BA39-DF24-431E-A226-6B606698BC3C}"/>
                    </a:ext>
                  </a:extLst>
                </p:cNvPr>
                <p:cNvSpPr/>
                <p:nvPr userDrawn="1"/>
              </p:nvSpPr>
              <p:spPr>
                <a:xfrm>
                  <a:off x="-804124" y="3081338"/>
                  <a:ext cx="80781" cy="121443"/>
                </a:xfrm>
                <a:custGeom>
                  <a:avLst/>
                  <a:gdLst>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61912"/>
                    <a:gd name="connsiteY0" fmla="*/ 4763 h 76200"/>
                    <a:gd name="connsiteX1" fmla="*/ 4762 w 61912"/>
                    <a:gd name="connsiteY1" fmla="*/ 76200 h 76200"/>
                    <a:gd name="connsiteX2" fmla="*/ 61912 w 61912"/>
                    <a:gd name="connsiteY2" fmla="*/ 0 h 76200"/>
                    <a:gd name="connsiteX3" fmla="*/ 0 w 61912"/>
                    <a:gd name="connsiteY3" fmla="*/ 4763 h 76200"/>
                    <a:gd name="connsiteX0" fmla="*/ 0 w 61912"/>
                    <a:gd name="connsiteY0" fmla="*/ 50015 h 121452"/>
                    <a:gd name="connsiteX1" fmla="*/ 4762 w 61912"/>
                    <a:gd name="connsiteY1" fmla="*/ 121452 h 121452"/>
                    <a:gd name="connsiteX2" fmla="*/ 61912 w 61912"/>
                    <a:gd name="connsiteY2" fmla="*/ 45252 h 121452"/>
                    <a:gd name="connsiteX3" fmla="*/ 7143 w 61912"/>
                    <a:gd name="connsiteY3" fmla="*/ 9 h 121452"/>
                    <a:gd name="connsiteX4" fmla="*/ 0 w 61912"/>
                    <a:gd name="connsiteY4" fmla="*/ 50015 h 121452"/>
                    <a:gd name="connsiteX0" fmla="*/ 30217 w 92129"/>
                    <a:gd name="connsiteY0" fmla="*/ 50015 h 121452"/>
                    <a:gd name="connsiteX1" fmla="*/ 34979 w 92129"/>
                    <a:gd name="connsiteY1" fmla="*/ 121452 h 121452"/>
                    <a:gd name="connsiteX2" fmla="*/ 92129 w 92129"/>
                    <a:gd name="connsiteY2" fmla="*/ 45252 h 121452"/>
                    <a:gd name="connsiteX3" fmla="*/ 37360 w 92129"/>
                    <a:gd name="connsiteY3" fmla="*/ 9 h 121452"/>
                    <a:gd name="connsiteX4" fmla="*/ 30217 w 92129"/>
                    <a:gd name="connsiteY4" fmla="*/ 50015 h 121452"/>
                    <a:gd name="connsiteX0" fmla="*/ 30217 w 92129"/>
                    <a:gd name="connsiteY0" fmla="*/ 50006 h 121443"/>
                    <a:gd name="connsiteX1" fmla="*/ 34979 w 92129"/>
                    <a:gd name="connsiteY1" fmla="*/ 121443 h 121443"/>
                    <a:gd name="connsiteX2" fmla="*/ 92129 w 92129"/>
                    <a:gd name="connsiteY2" fmla="*/ 45243 h 121443"/>
                    <a:gd name="connsiteX3" fmla="*/ 37360 w 92129"/>
                    <a:gd name="connsiteY3" fmla="*/ 0 h 121443"/>
                    <a:gd name="connsiteX4" fmla="*/ 30217 w 92129"/>
                    <a:gd name="connsiteY4" fmla="*/ 50006 h 121443"/>
                    <a:gd name="connsiteX0" fmla="*/ 30217 w 92490"/>
                    <a:gd name="connsiteY0" fmla="*/ 50006 h 121443"/>
                    <a:gd name="connsiteX1" fmla="*/ 34979 w 92490"/>
                    <a:gd name="connsiteY1" fmla="*/ 121443 h 121443"/>
                    <a:gd name="connsiteX2" fmla="*/ 92129 w 92490"/>
                    <a:gd name="connsiteY2" fmla="*/ 45243 h 121443"/>
                    <a:gd name="connsiteX3" fmla="*/ 37360 w 92490"/>
                    <a:gd name="connsiteY3" fmla="*/ 0 h 121443"/>
                    <a:gd name="connsiteX4" fmla="*/ 30217 w 92490"/>
                    <a:gd name="connsiteY4" fmla="*/ 50006 h 121443"/>
                    <a:gd name="connsiteX0" fmla="*/ 30217 w 80781"/>
                    <a:gd name="connsiteY0" fmla="*/ 50006 h 121443"/>
                    <a:gd name="connsiteX1" fmla="*/ 34979 w 80781"/>
                    <a:gd name="connsiteY1" fmla="*/ 121443 h 121443"/>
                    <a:gd name="connsiteX2" fmla="*/ 80222 w 80781"/>
                    <a:gd name="connsiteY2" fmla="*/ 52387 h 121443"/>
                    <a:gd name="connsiteX3" fmla="*/ 37360 w 80781"/>
                    <a:gd name="connsiteY3" fmla="*/ 0 h 121443"/>
                    <a:gd name="connsiteX4" fmla="*/ 30217 w 80781"/>
                    <a:gd name="connsiteY4" fmla="*/ 50006 h 12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81" h="121443">
                      <a:moveTo>
                        <a:pt x="30217" y="50006"/>
                      </a:moveTo>
                      <a:lnTo>
                        <a:pt x="34979" y="121443"/>
                      </a:lnTo>
                      <a:lnTo>
                        <a:pt x="80222" y="52387"/>
                      </a:lnTo>
                      <a:cubicBezTo>
                        <a:pt x="84191" y="29368"/>
                        <a:pt x="66729" y="1588"/>
                        <a:pt x="37360" y="0"/>
                      </a:cubicBezTo>
                      <a:cubicBezTo>
                        <a:pt x="-43602" y="21431"/>
                        <a:pt x="32598" y="33337"/>
                        <a:pt x="30217" y="50006"/>
                      </a:cubicBezTo>
                      <a:close/>
                    </a:path>
                  </a:pathLst>
                </a:custGeom>
                <a:solidFill>
                  <a:srgbClr val="366FA8"/>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900" b="1" i="0" u="none" strike="noStrike" kern="0" cap="none" spc="0" normalizeH="0" baseline="0" noProof="0">
                    <a:ln>
                      <a:noFill/>
                    </a:ln>
                    <a:solidFill>
                      <a:prstClr val="black"/>
                    </a:solidFill>
                    <a:effectLst/>
                    <a:uLnTx/>
                    <a:uFillTx/>
                    <a:latin typeface="Segoe UI Light"/>
                    <a:ea typeface="+mn-ea"/>
                    <a:cs typeface="+mn-cs"/>
                  </a:endParaRPr>
                </a:p>
              </p:txBody>
            </p:sp>
            <p:sp>
              <p:nvSpPr>
                <p:cNvPr id="32" name="Rechthoek: afgeronde hoeken 31">
                  <a:extLst>
                    <a:ext uri="{FF2B5EF4-FFF2-40B4-BE49-F238E27FC236}">
                      <a16:creationId xmlns:a16="http://schemas.microsoft.com/office/drawing/2014/main" id="{201364EF-D5F9-4EEF-9785-E1B47E5AA65D}"/>
                    </a:ext>
                  </a:extLst>
                </p:cNvPr>
                <p:cNvSpPr/>
                <p:nvPr userDrawn="1"/>
              </p:nvSpPr>
              <p:spPr>
                <a:xfrm rot="2903873">
                  <a:off x="-887744" y="3085651"/>
                  <a:ext cx="99751" cy="122903"/>
                </a:xfrm>
                <a:prstGeom prst="roundRect">
                  <a:avLst>
                    <a:gd name="adj" fmla="val 2911"/>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nl-NL" sz="7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33" name="Vrije vorm: vorm 32">
                  <a:extLst>
                    <a:ext uri="{FF2B5EF4-FFF2-40B4-BE49-F238E27FC236}">
                      <a16:creationId xmlns:a16="http://schemas.microsoft.com/office/drawing/2014/main" id="{2FFB5F45-1924-461A-BCE2-DD178757707D}"/>
                    </a:ext>
                  </a:extLst>
                </p:cNvPr>
                <p:cNvSpPr/>
                <p:nvPr userDrawn="1"/>
              </p:nvSpPr>
              <p:spPr>
                <a:xfrm>
                  <a:off x="-894646" y="3037554"/>
                  <a:ext cx="64753" cy="85767"/>
                </a:xfrm>
                <a:custGeom>
                  <a:avLst/>
                  <a:gdLst>
                    <a:gd name="connsiteX0" fmla="*/ 0 w 52388"/>
                    <a:gd name="connsiteY0" fmla="*/ 76203 h 76203"/>
                    <a:gd name="connsiteX1" fmla="*/ 26194 w 52388"/>
                    <a:gd name="connsiteY1" fmla="*/ 3 h 76203"/>
                    <a:gd name="connsiteX2" fmla="*/ 52388 w 52388"/>
                    <a:gd name="connsiteY2" fmla="*/ 73822 h 76203"/>
                    <a:gd name="connsiteX0" fmla="*/ 0 w 52388"/>
                    <a:gd name="connsiteY0" fmla="*/ 76203 h 76203"/>
                    <a:gd name="connsiteX1" fmla="*/ 26194 w 52388"/>
                    <a:gd name="connsiteY1" fmla="*/ 3 h 76203"/>
                    <a:gd name="connsiteX2" fmla="*/ 52388 w 52388"/>
                    <a:gd name="connsiteY2" fmla="*/ 73822 h 76203"/>
                    <a:gd name="connsiteX0" fmla="*/ 0 w 46443"/>
                    <a:gd name="connsiteY0" fmla="*/ 78387 h 78387"/>
                    <a:gd name="connsiteX1" fmla="*/ 20249 w 46443"/>
                    <a:gd name="connsiteY1" fmla="*/ 11 h 78387"/>
                    <a:gd name="connsiteX2" fmla="*/ 46443 w 46443"/>
                    <a:gd name="connsiteY2" fmla="*/ 73830 h 78387"/>
                    <a:gd name="connsiteX0" fmla="*/ 135 w 46578"/>
                    <a:gd name="connsiteY0" fmla="*/ 78387 h 78387"/>
                    <a:gd name="connsiteX1" fmla="*/ 20384 w 46578"/>
                    <a:gd name="connsiteY1" fmla="*/ 11 h 78387"/>
                    <a:gd name="connsiteX2" fmla="*/ 46578 w 46578"/>
                    <a:gd name="connsiteY2" fmla="*/ 73830 h 78387"/>
                    <a:gd name="connsiteX0" fmla="*/ 295 w 46738"/>
                    <a:gd name="connsiteY0" fmla="*/ 78387 h 78387"/>
                    <a:gd name="connsiteX1" fmla="*/ 20544 w 46738"/>
                    <a:gd name="connsiteY1" fmla="*/ 11 h 78387"/>
                    <a:gd name="connsiteX2" fmla="*/ 46738 w 46738"/>
                    <a:gd name="connsiteY2" fmla="*/ 73830 h 78387"/>
                    <a:gd name="connsiteX0" fmla="*/ 127 w 39137"/>
                    <a:gd name="connsiteY0" fmla="*/ 78452 h 78452"/>
                    <a:gd name="connsiteX1" fmla="*/ 20376 w 39137"/>
                    <a:gd name="connsiteY1" fmla="*/ 76 h 78452"/>
                    <a:gd name="connsiteX2" fmla="*/ 39137 w 39137"/>
                    <a:gd name="connsiteY2" fmla="*/ 67366 h 78452"/>
                    <a:gd name="connsiteX0" fmla="*/ 127 w 39933"/>
                    <a:gd name="connsiteY0" fmla="*/ 78470 h 78470"/>
                    <a:gd name="connsiteX1" fmla="*/ 20376 w 39933"/>
                    <a:gd name="connsiteY1" fmla="*/ 94 h 78470"/>
                    <a:gd name="connsiteX2" fmla="*/ 39137 w 39933"/>
                    <a:gd name="connsiteY2" fmla="*/ 67384 h 78470"/>
                    <a:gd name="connsiteX0" fmla="*/ 219 w 40422"/>
                    <a:gd name="connsiteY0" fmla="*/ 78381 h 78381"/>
                    <a:gd name="connsiteX1" fmla="*/ 20468 w 40422"/>
                    <a:gd name="connsiteY1" fmla="*/ 5 h 78381"/>
                    <a:gd name="connsiteX2" fmla="*/ 39229 w 40422"/>
                    <a:gd name="connsiteY2" fmla="*/ 67295 h 78381"/>
                  </a:gdLst>
                  <a:ahLst/>
                  <a:cxnLst>
                    <a:cxn ang="0">
                      <a:pos x="connsiteX0" y="connsiteY0"/>
                    </a:cxn>
                    <a:cxn ang="0">
                      <a:pos x="connsiteX1" y="connsiteY1"/>
                    </a:cxn>
                    <a:cxn ang="0">
                      <a:pos x="connsiteX2" y="connsiteY2"/>
                    </a:cxn>
                  </a:cxnLst>
                  <a:rect l="l" t="t" r="r" b="b"/>
                  <a:pathLst>
                    <a:path w="40422" h="78381">
                      <a:moveTo>
                        <a:pt x="219" y="78381"/>
                      </a:moveTo>
                      <a:cubicBezTo>
                        <a:pt x="-1454" y="18717"/>
                        <a:pt x="6534" y="-324"/>
                        <a:pt x="20468" y="5"/>
                      </a:cubicBezTo>
                      <a:cubicBezTo>
                        <a:pt x="34402" y="334"/>
                        <a:pt x="43874" y="23658"/>
                        <a:pt x="39229" y="67295"/>
                      </a:cubicBezTo>
                    </a:path>
                  </a:pathLst>
                </a:custGeom>
                <a:no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nl-NL" sz="700" b="0" i="0" u="none" strike="noStrike" kern="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30" name="Gelijkbenige driehoek 29">
                <a:extLst>
                  <a:ext uri="{FF2B5EF4-FFF2-40B4-BE49-F238E27FC236}">
                    <a16:creationId xmlns:a16="http://schemas.microsoft.com/office/drawing/2014/main" id="{02B311B1-46FF-44F2-8C3A-65BE37DB1623}"/>
                  </a:ext>
                </a:extLst>
              </p:cNvPr>
              <p:cNvSpPr/>
              <p:nvPr userDrawn="1"/>
            </p:nvSpPr>
            <p:spPr>
              <a:xfrm rot="10800000">
                <a:off x="-2162266" y="3519194"/>
                <a:ext cx="94890" cy="50291"/>
              </a:xfrm>
              <a:prstGeom prst="triangle">
                <a:avLst/>
              </a:prstGeom>
              <a:solidFill>
                <a:sysClr val="windowText" lastClr="000000"/>
              </a:solidFill>
              <a:ln w="12700" cap="flat" cmpd="sng" algn="ctr">
                <a:no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a:ln>
                    <a:noFill/>
                  </a:ln>
                  <a:solidFill>
                    <a:prstClr val="white"/>
                  </a:solidFill>
                  <a:effectLst/>
                  <a:uLnTx/>
                  <a:uFillTx/>
                  <a:latin typeface="Segoe UI Light"/>
                  <a:ea typeface="+mn-ea"/>
                  <a:cs typeface="+mn-cs"/>
                </a:endParaRPr>
              </a:p>
            </p:txBody>
          </p:sp>
        </p:grpSp>
      </p:grpSp>
    </p:spTree>
    <p:extLst>
      <p:ext uri="{BB962C8B-B14F-4D97-AF65-F5344CB8AC3E}">
        <p14:creationId xmlns:p14="http://schemas.microsoft.com/office/powerpoint/2010/main" val="81605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 en Tekst x2">
    <p:spTree>
      <p:nvGrpSpPr>
        <p:cNvPr id="1" name=""/>
        <p:cNvGrpSpPr/>
        <p:nvPr/>
      </p:nvGrpSpPr>
      <p:grpSpPr>
        <a:xfrm>
          <a:off x="0" y="0"/>
          <a:ext cx="0" cy="0"/>
          <a:chOff x="0" y="0"/>
          <a:chExt cx="0" cy="0"/>
        </a:xfrm>
      </p:grpSpPr>
      <p:sp>
        <p:nvSpPr>
          <p:cNvPr id="6" name="Graphic 31">
            <a:extLst>
              <a:ext uri="{FF2B5EF4-FFF2-40B4-BE49-F238E27FC236}">
                <a16:creationId xmlns:a16="http://schemas.microsoft.com/office/drawing/2014/main" id="{6F8C2140-0E3B-4526-AC26-07A2A3640BC3}"/>
              </a:ext>
            </a:extLst>
          </p:cNvPr>
          <p:cNvSpPr>
            <a:spLocks noChangeAspect="1"/>
          </p:cNvSpPr>
          <p:nvPr userDrawn="1"/>
        </p:nvSpPr>
        <p:spPr>
          <a:xfrm rot="5400000" flipH="1">
            <a:off x="2656213" y="-2656226"/>
            <a:ext cx="6900415" cy="12212857"/>
          </a:xfrm>
          <a:custGeom>
            <a:avLst/>
            <a:gdLst>
              <a:gd name="connsiteX0" fmla="*/ 892481 w 5315644"/>
              <a:gd name="connsiteY0" fmla="*/ 0 h 7563811"/>
              <a:gd name="connsiteX1" fmla="*/ 5816 w 5315644"/>
              <a:gd name="connsiteY1" fmla="*/ 3571624 h 7563811"/>
              <a:gd name="connsiteX2" fmla="*/ 747667 w 5315644"/>
              <a:gd name="connsiteY2" fmla="*/ 7563812 h 7563811"/>
              <a:gd name="connsiteX3" fmla="*/ 5315644 w 5315644"/>
              <a:gd name="connsiteY3" fmla="*/ 7563812 h 7563811"/>
              <a:gd name="connsiteX4" fmla="*/ 5315644 w 5315644"/>
              <a:gd name="connsiteY4" fmla="*/ 0 h 7563811"/>
              <a:gd name="connsiteX5" fmla="*/ 892481 w 5315644"/>
              <a:gd name="connsiteY5" fmla="*/ 0 h 7563811"/>
              <a:gd name="connsiteX0" fmla="*/ 892481 w 5315644"/>
              <a:gd name="connsiteY0" fmla="*/ 0 h 7563813"/>
              <a:gd name="connsiteX1" fmla="*/ 5816 w 5315644"/>
              <a:gd name="connsiteY1" fmla="*/ 3571624 h 7563813"/>
              <a:gd name="connsiteX2" fmla="*/ 747667 w 5315644"/>
              <a:gd name="connsiteY2" fmla="*/ 7563812 h 7563813"/>
              <a:gd name="connsiteX3" fmla="*/ 4552322 w 5315644"/>
              <a:gd name="connsiteY3" fmla="*/ 7563813 h 7563813"/>
              <a:gd name="connsiteX4" fmla="*/ 5315644 w 5315644"/>
              <a:gd name="connsiteY4" fmla="*/ 0 h 7563813"/>
              <a:gd name="connsiteX5" fmla="*/ 892481 w 5315644"/>
              <a:gd name="connsiteY5" fmla="*/ 0 h 7563813"/>
              <a:gd name="connsiteX0" fmla="*/ 892481 w 5315644"/>
              <a:gd name="connsiteY0" fmla="*/ 0 h 7563813"/>
              <a:gd name="connsiteX1" fmla="*/ 5816 w 5315644"/>
              <a:gd name="connsiteY1" fmla="*/ 3571624 h 7563813"/>
              <a:gd name="connsiteX2" fmla="*/ 747667 w 5315644"/>
              <a:gd name="connsiteY2" fmla="*/ 7563812 h 7563813"/>
              <a:gd name="connsiteX3" fmla="*/ 4901639 w 5315644"/>
              <a:gd name="connsiteY3" fmla="*/ 7563813 h 7563813"/>
              <a:gd name="connsiteX4" fmla="*/ 5315644 w 5315644"/>
              <a:gd name="connsiteY4" fmla="*/ 0 h 7563813"/>
              <a:gd name="connsiteX5" fmla="*/ 892481 w 5315644"/>
              <a:gd name="connsiteY5" fmla="*/ 0 h 7563813"/>
              <a:gd name="connsiteX0" fmla="*/ 892481 w 4901639"/>
              <a:gd name="connsiteY0" fmla="*/ 0 h 7563813"/>
              <a:gd name="connsiteX1" fmla="*/ 5816 w 4901639"/>
              <a:gd name="connsiteY1" fmla="*/ 3571624 h 7563813"/>
              <a:gd name="connsiteX2" fmla="*/ 747667 w 4901639"/>
              <a:gd name="connsiteY2" fmla="*/ 7563812 h 7563813"/>
              <a:gd name="connsiteX3" fmla="*/ 4901639 w 4901639"/>
              <a:gd name="connsiteY3" fmla="*/ 7563813 h 7563813"/>
              <a:gd name="connsiteX4" fmla="*/ 4565260 w 4901639"/>
              <a:gd name="connsiteY4" fmla="*/ 0 h 7563813"/>
              <a:gd name="connsiteX5" fmla="*/ 892481 w 4901639"/>
              <a:gd name="connsiteY5" fmla="*/ 0 h 7563813"/>
              <a:gd name="connsiteX0" fmla="*/ 892481 w 4901639"/>
              <a:gd name="connsiteY0" fmla="*/ 12938 h 7576751"/>
              <a:gd name="connsiteX1" fmla="*/ 5816 w 4901639"/>
              <a:gd name="connsiteY1" fmla="*/ 3584562 h 7576751"/>
              <a:gd name="connsiteX2" fmla="*/ 747667 w 4901639"/>
              <a:gd name="connsiteY2" fmla="*/ 7576750 h 7576751"/>
              <a:gd name="connsiteX3" fmla="*/ 4901639 w 4901639"/>
              <a:gd name="connsiteY3" fmla="*/ 7576751 h 7576751"/>
              <a:gd name="connsiteX4" fmla="*/ 4901639 w 4901639"/>
              <a:gd name="connsiteY4" fmla="*/ 0 h 7576751"/>
              <a:gd name="connsiteX5" fmla="*/ 892481 w 4901639"/>
              <a:gd name="connsiteY5" fmla="*/ 12938 h 7576751"/>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0 w 4906702"/>
              <a:gd name="connsiteY0" fmla="*/ 823283 h 8379532"/>
              <a:gd name="connsiteX1" fmla="*/ 10879 w 4906702"/>
              <a:gd name="connsiteY1" fmla="*/ 4387343 h 8379532"/>
              <a:gd name="connsiteX2" fmla="*/ 752730 w 4906702"/>
              <a:gd name="connsiteY2" fmla="*/ 8379531 h 8379532"/>
              <a:gd name="connsiteX3" fmla="*/ 4906702 w 4906702"/>
              <a:gd name="connsiteY3" fmla="*/ 8379532 h 8379532"/>
              <a:gd name="connsiteX4" fmla="*/ 4906702 w 4906702"/>
              <a:gd name="connsiteY4" fmla="*/ 802781 h 8379532"/>
              <a:gd name="connsiteX5" fmla="*/ 0 w 4906702"/>
              <a:gd name="connsiteY5" fmla="*/ 823283 h 8379532"/>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0 w 4906702"/>
              <a:gd name="connsiteY0" fmla="*/ 20502 h 7576751"/>
              <a:gd name="connsiteX1" fmla="*/ 10879 w 4906702"/>
              <a:gd name="connsiteY1" fmla="*/ 3584562 h 7576751"/>
              <a:gd name="connsiteX2" fmla="*/ 752730 w 4906702"/>
              <a:gd name="connsiteY2" fmla="*/ 7576750 h 7576751"/>
              <a:gd name="connsiteX3" fmla="*/ 4906702 w 4906702"/>
              <a:gd name="connsiteY3" fmla="*/ 7576751 h 7576751"/>
              <a:gd name="connsiteX4" fmla="*/ 4906702 w 4906702"/>
              <a:gd name="connsiteY4" fmla="*/ 0 h 7576751"/>
              <a:gd name="connsiteX5" fmla="*/ 0 w 4906702"/>
              <a:gd name="connsiteY5" fmla="*/ 20502 h 7576751"/>
              <a:gd name="connsiteX0" fmla="*/ 147214 w 4923206"/>
              <a:gd name="connsiteY0" fmla="*/ 179342 h 7576751"/>
              <a:gd name="connsiteX1" fmla="*/ 27383 w 4923206"/>
              <a:gd name="connsiteY1" fmla="*/ 3584562 h 7576751"/>
              <a:gd name="connsiteX2" fmla="*/ 769234 w 4923206"/>
              <a:gd name="connsiteY2" fmla="*/ 7576750 h 7576751"/>
              <a:gd name="connsiteX3" fmla="*/ 4923206 w 4923206"/>
              <a:gd name="connsiteY3" fmla="*/ 7576751 h 7576751"/>
              <a:gd name="connsiteX4" fmla="*/ 4923206 w 4923206"/>
              <a:gd name="connsiteY4" fmla="*/ 0 h 7576751"/>
              <a:gd name="connsiteX5" fmla="*/ 147214 w 4923206"/>
              <a:gd name="connsiteY5" fmla="*/ 179342 h 7576751"/>
              <a:gd name="connsiteX0" fmla="*/ 42213 w 4957629"/>
              <a:gd name="connsiteY0" fmla="*/ 5373 h 7576751"/>
              <a:gd name="connsiteX1" fmla="*/ 61806 w 4957629"/>
              <a:gd name="connsiteY1" fmla="*/ 3584562 h 7576751"/>
              <a:gd name="connsiteX2" fmla="*/ 803657 w 4957629"/>
              <a:gd name="connsiteY2" fmla="*/ 7576750 h 7576751"/>
              <a:gd name="connsiteX3" fmla="*/ 4957629 w 4957629"/>
              <a:gd name="connsiteY3" fmla="*/ 7576751 h 7576751"/>
              <a:gd name="connsiteX4" fmla="*/ 4957629 w 4957629"/>
              <a:gd name="connsiteY4" fmla="*/ 0 h 7576751"/>
              <a:gd name="connsiteX5" fmla="*/ 42213 w 4957629"/>
              <a:gd name="connsiteY5" fmla="*/ 5373 h 7576751"/>
              <a:gd name="connsiteX0" fmla="*/ 19358 w 4934774"/>
              <a:gd name="connsiteY0" fmla="*/ 5373 h 7576751"/>
              <a:gd name="connsiteX1" fmla="*/ 38951 w 4934774"/>
              <a:gd name="connsiteY1" fmla="*/ 3584562 h 7576751"/>
              <a:gd name="connsiteX2" fmla="*/ 780802 w 4934774"/>
              <a:gd name="connsiteY2" fmla="*/ 7576750 h 7576751"/>
              <a:gd name="connsiteX3" fmla="*/ 4934774 w 4934774"/>
              <a:gd name="connsiteY3" fmla="*/ 7576751 h 7576751"/>
              <a:gd name="connsiteX4" fmla="*/ 4934774 w 4934774"/>
              <a:gd name="connsiteY4" fmla="*/ 0 h 7576751"/>
              <a:gd name="connsiteX5" fmla="*/ 19358 w 4934774"/>
              <a:gd name="connsiteY5" fmla="*/ 5373 h 7576751"/>
              <a:gd name="connsiteX0" fmla="*/ 0 w 4915416"/>
              <a:gd name="connsiteY0" fmla="*/ 5373 h 7576751"/>
              <a:gd name="connsiteX1" fmla="*/ 19593 w 4915416"/>
              <a:gd name="connsiteY1" fmla="*/ 3584562 h 7576751"/>
              <a:gd name="connsiteX2" fmla="*/ 761444 w 4915416"/>
              <a:gd name="connsiteY2" fmla="*/ 7576750 h 7576751"/>
              <a:gd name="connsiteX3" fmla="*/ 4915416 w 4915416"/>
              <a:gd name="connsiteY3" fmla="*/ 7576751 h 7576751"/>
              <a:gd name="connsiteX4" fmla="*/ 4915416 w 4915416"/>
              <a:gd name="connsiteY4" fmla="*/ 0 h 7576751"/>
              <a:gd name="connsiteX5" fmla="*/ 0 w 4915416"/>
              <a:gd name="connsiteY5" fmla="*/ 5373 h 7576751"/>
              <a:gd name="connsiteX0" fmla="*/ 0 w 4915416"/>
              <a:gd name="connsiteY0" fmla="*/ 5373 h 7576751"/>
              <a:gd name="connsiteX1" fmla="*/ 19593 w 4915416"/>
              <a:gd name="connsiteY1" fmla="*/ 3584562 h 7576751"/>
              <a:gd name="connsiteX2" fmla="*/ 761444 w 4915416"/>
              <a:gd name="connsiteY2" fmla="*/ 7576750 h 7576751"/>
              <a:gd name="connsiteX3" fmla="*/ 4915416 w 4915416"/>
              <a:gd name="connsiteY3" fmla="*/ 7576751 h 7576751"/>
              <a:gd name="connsiteX4" fmla="*/ 4915416 w 4915416"/>
              <a:gd name="connsiteY4" fmla="*/ 0 h 7576751"/>
              <a:gd name="connsiteX5" fmla="*/ 0 w 4915416"/>
              <a:gd name="connsiteY5" fmla="*/ 5373 h 7576751"/>
              <a:gd name="connsiteX0" fmla="*/ 369366 w 5284782"/>
              <a:gd name="connsiteY0" fmla="*/ 266522 h 7837900"/>
              <a:gd name="connsiteX1" fmla="*/ 362817 w 5284782"/>
              <a:gd name="connsiteY1" fmla="*/ 3845711 h 7837900"/>
              <a:gd name="connsiteX2" fmla="*/ 1130810 w 5284782"/>
              <a:gd name="connsiteY2" fmla="*/ 7837899 h 7837900"/>
              <a:gd name="connsiteX3" fmla="*/ 5284782 w 5284782"/>
              <a:gd name="connsiteY3" fmla="*/ 7837900 h 7837900"/>
              <a:gd name="connsiteX4" fmla="*/ 5284782 w 5284782"/>
              <a:gd name="connsiteY4" fmla="*/ 261149 h 7837900"/>
              <a:gd name="connsiteX5" fmla="*/ 369366 w 5284782"/>
              <a:gd name="connsiteY5" fmla="*/ 266522 h 7837900"/>
              <a:gd name="connsiteX0" fmla="*/ 16535 w 4931951"/>
              <a:gd name="connsiteY0" fmla="*/ 5373 h 7576751"/>
              <a:gd name="connsiteX1" fmla="*/ 9986 w 4931951"/>
              <a:gd name="connsiteY1" fmla="*/ 3584562 h 7576751"/>
              <a:gd name="connsiteX2" fmla="*/ 777979 w 4931951"/>
              <a:gd name="connsiteY2" fmla="*/ 7576750 h 7576751"/>
              <a:gd name="connsiteX3" fmla="*/ 4931951 w 4931951"/>
              <a:gd name="connsiteY3" fmla="*/ 7576751 h 7576751"/>
              <a:gd name="connsiteX4" fmla="*/ 4931951 w 4931951"/>
              <a:gd name="connsiteY4" fmla="*/ 0 h 7576751"/>
              <a:gd name="connsiteX5" fmla="*/ 16535 w 4931951"/>
              <a:gd name="connsiteY5" fmla="*/ 5373 h 7576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31951" h="7576751">
                <a:moveTo>
                  <a:pt x="16535" y="5373"/>
                </a:moveTo>
                <a:cubicBezTo>
                  <a:pt x="-5007" y="4000"/>
                  <a:pt x="-3639" y="2292410"/>
                  <a:pt x="9986" y="3584562"/>
                </a:cubicBezTo>
                <a:cubicBezTo>
                  <a:pt x="23611" y="4876714"/>
                  <a:pt x="882144" y="6160044"/>
                  <a:pt x="777979" y="7576750"/>
                </a:cubicBezTo>
                <a:lnTo>
                  <a:pt x="4931951" y="7576751"/>
                </a:lnTo>
                <a:lnTo>
                  <a:pt x="4931951" y="0"/>
                </a:lnTo>
                <a:lnTo>
                  <a:pt x="16535" y="5373"/>
                </a:lnTo>
                <a:close/>
              </a:path>
            </a:pathLst>
          </a:custGeom>
          <a:solidFill>
            <a:srgbClr val="E5DDE8"/>
          </a:solidFill>
          <a:ln w="12692" cap="flat">
            <a:noFill/>
            <a:prstDash val="solid"/>
            <a:miter/>
          </a:ln>
        </p:spPr>
        <p:txBody>
          <a:bodyPr rtlCol="0" anchor="ctr"/>
          <a:lstStyle/>
          <a:p>
            <a:endParaRPr lang="nl-NL" sz="1633"/>
          </a:p>
        </p:txBody>
      </p:sp>
      <p:sp>
        <p:nvSpPr>
          <p:cNvPr id="5" name="Tekstvak 4"/>
          <p:cNvSpPr txBox="1"/>
          <p:nvPr userDrawn="1"/>
        </p:nvSpPr>
        <p:spPr>
          <a:xfrm>
            <a:off x="-10750" y="-662296"/>
            <a:ext cx="12192000" cy="461665"/>
          </a:xfrm>
          <a:prstGeom prst="rect">
            <a:avLst/>
          </a:prstGeom>
          <a:noFill/>
        </p:spPr>
        <p:txBody>
          <a:bodyPr wrap="square" rtlCol="0">
            <a:spAutoFit/>
          </a:bodyPr>
          <a:lstStyle/>
          <a:p>
            <a:pPr algn="ctr"/>
            <a:r>
              <a:rPr lang="nl-NL" sz="2400" b="0" spc="50" baseline="0">
                <a:solidFill>
                  <a:schemeClr val="accent2"/>
                </a:solidFill>
                <a:latin typeface="+mj-lt"/>
                <a:cs typeface="Calibri" panose="020F0502020204030204" pitchFamily="34" charset="0"/>
              </a:rPr>
              <a:t>Titel en Tekst</a:t>
            </a:r>
          </a:p>
        </p:txBody>
      </p:sp>
      <p:sp>
        <p:nvSpPr>
          <p:cNvPr id="4" name="Titel 2">
            <a:extLst>
              <a:ext uri="{FF2B5EF4-FFF2-40B4-BE49-F238E27FC236}">
                <a16:creationId xmlns:a16="http://schemas.microsoft.com/office/drawing/2014/main" id="{4D20EE6F-9DB1-43E9-9DF4-936AC3035312}"/>
              </a:ext>
            </a:extLst>
          </p:cNvPr>
          <p:cNvSpPr>
            <a:spLocks noGrp="1"/>
          </p:cNvSpPr>
          <p:nvPr>
            <p:ph type="title" hasCustomPrompt="1"/>
          </p:nvPr>
        </p:nvSpPr>
        <p:spPr>
          <a:xfrm>
            <a:off x="803820" y="728743"/>
            <a:ext cx="9683960" cy="895483"/>
          </a:xfrm>
        </p:spPr>
        <p:txBody>
          <a:bodyPr/>
          <a:lstStyle>
            <a:lvl1pPr>
              <a:defRPr/>
            </a:lvl1pPr>
          </a:lstStyle>
          <a:p>
            <a:r>
              <a:rPr lang="nl-NL"/>
              <a:t>Plaats hier een titel</a:t>
            </a:r>
            <a:br>
              <a:rPr lang="nl-NL"/>
            </a:br>
            <a:r>
              <a:rPr lang="nl-NL"/>
              <a:t>max. 2 regels</a:t>
            </a:r>
          </a:p>
        </p:txBody>
      </p:sp>
      <p:sp>
        <p:nvSpPr>
          <p:cNvPr id="7" name="Tijdelijke aanduiding voor verticale tekst 2">
            <a:extLst>
              <a:ext uri="{FF2B5EF4-FFF2-40B4-BE49-F238E27FC236}">
                <a16:creationId xmlns:a16="http://schemas.microsoft.com/office/drawing/2014/main" id="{D56E813C-BEBA-47BA-B648-9494279B851D}"/>
              </a:ext>
            </a:extLst>
          </p:cNvPr>
          <p:cNvSpPr>
            <a:spLocks noGrp="1"/>
          </p:cNvSpPr>
          <p:nvPr>
            <p:ph type="body" orient="vert" idx="1" hasCustomPrompt="1"/>
          </p:nvPr>
        </p:nvSpPr>
        <p:spPr>
          <a:xfrm>
            <a:off x="835196" y="1959086"/>
            <a:ext cx="4749680" cy="1600570"/>
          </a:xfrm>
        </p:spPr>
        <p:txBody>
          <a:bodyPr vert="horz" lIns="0" tIns="0" rIns="0" bIns="0"/>
          <a:lstStyle>
            <a:lvl1pPr>
              <a:defRPr>
                <a:solidFill>
                  <a:schemeClr val="accent2"/>
                </a:solidFill>
              </a:defRPr>
            </a:lvl1pPr>
            <a:lvl2pPr>
              <a:defRPr/>
            </a:lvl2pPr>
            <a:lvl3pPr>
              <a:defRPr/>
            </a:lvl3pPr>
            <a:lvl4pPr>
              <a:defRPr/>
            </a:lvl4pPr>
            <a:lvl5pPr marL="0" indent="0">
              <a:buNone/>
              <a:defRPr/>
            </a:lvl5pPr>
            <a:lvl6pPr>
              <a:defRPr/>
            </a:lvl6pPr>
            <a:lvl7pPr>
              <a:defRPr/>
            </a:lvl7pPr>
            <a:lvl8pPr>
              <a:defRPr/>
            </a:lvl8pPr>
            <a:lvl9pPr>
              <a:defRPr/>
            </a:lvl9pPr>
          </a:lstStyle>
          <a:p>
            <a:pPr lvl="0"/>
            <a:r>
              <a:rPr lang="nl-NL"/>
              <a:t>Informatie</a:t>
            </a:r>
          </a:p>
        </p:txBody>
      </p:sp>
      <p:sp>
        <p:nvSpPr>
          <p:cNvPr id="8" name="Tijdelijke aanduiding voor verticale tekst 2">
            <a:extLst>
              <a:ext uri="{FF2B5EF4-FFF2-40B4-BE49-F238E27FC236}">
                <a16:creationId xmlns:a16="http://schemas.microsoft.com/office/drawing/2014/main" id="{6C44E3D1-A55D-4933-A80D-8922D56EB8A7}"/>
              </a:ext>
            </a:extLst>
          </p:cNvPr>
          <p:cNvSpPr>
            <a:spLocks noGrp="1"/>
          </p:cNvSpPr>
          <p:nvPr>
            <p:ph type="body" orient="vert" idx="30" hasCustomPrompt="1"/>
          </p:nvPr>
        </p:nvSpPr>
        <p:spPr>
          <a:xfrm>
            <a:off x="835196" y="1690617"/>
            <a:ext cx="4749680" cy="268469"/>
          </a:xfrm>
        </p:spPr>
        <p:txBody>
          <a:bodyPr vert="horz" lIns="0" tIns="0" rIns="0" bIns="0"/>
          <a:lstStyle>
            <a:lvl1pPr marL="0" indent="0">
              <a:buNone/>
              <a:defRPr b="0">
                <a:solidFill>
                  <a:schemeClr val="accent2"/>
                </a:solidFill>
              </a:defRPr>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sp>
        <p:nvSpPr>
          <p:cNvPr id="9" name="Tijdelijke aanduiding voor verticale tekst 2">
            <a:extLst>
              <a:ext uri="{FF2B5EF4-FFF2-40B4-BE49-F238E27FC236}">
                <a16:creationId xmlns:a16="http://schemas.microsoft.com/office/drawing/2014/main" id="{9202E3D9-D14A-4B52-BBC3-BBB7EAC9BE62}"/>
              </a:ext>
            </a:extLst>
          </p:cNvPr>
          <p:cNvSpPr>
            <a:spLocks noGrp="1"/>
          </p:cNvSpPr>
          <p:nvPr>
            <p:ph type="body" orient="vert" idx="41" hasCustomPrompt="1"/>
          </p:nvPr>
        </p:nvSpPr>
        <p:spPr>
          <a:xfrm>
            <a:off x="835196" y="3970236"/>
            <a:ext cx="4749680" cy="1600570"/>
          </a:xfrm>
        </p:spPr>
        <p:txBody>
          <a:bodyPr vert="horz" lIns="0" tIns="0" rIns="0" bIns="0"/>
          <a:lstStyle>
            <a:lvl1pPr>
              <a:defRPr>
                <a:solidFill>
                  <a:schemeClr val="accent2"/>
                </a:solidFill>
              </a:defRPr>
            </a:lvl1pPr>
            <a:lvl2pPr>
              <a:defRPr/>
            </a:lvl2pPr>
            <a:lvl3pPr>
              <a:defRPr/>
            </a:lvl3pPr>
            <a:lvl4pPr>
              <a:defRPr/>
            </a:lvl4pPr>
            <a:lvl5pPr marL="0" indent="0">
              <a:buNone/>
              <a:defRPr/>
            </a:lvl5pPr>
            <a:lvl6pPr>
              <a:defRPr/>
            </a:lvl6pPr>
            <a:lvl7pPr>
              <a:defRPr/>
            </a:lvl7pPr>
            <a:lvl8pPr>
              <a:defRPr/>
            </a:lvl8pPr>
            <a:lvl9pPr>
              <a:defRPr/>
            </a:lvl9pPr>
          </a:lstStyle>
          <a:p>
            <a:pPr lvl="0"/>
            <a:r>
              <a:rPr lang="nl-NL"/>
              <a:t>Informatie</a:t>
            </a:r>
          </a:p>
        </p:txBody>
      </p:sp>
      <p:sp>
        <p:nvSpPr>
          <p:cNvPr id="10" name="Tijdelijke aanduiding voor verticale tekst 2">
            <a:extLst>
              <a:ext uri="{FF2B5EF4-FFF2-40B4-BE49-F238E27FC236}">
                <a16:creationId xmlns:a16="http://schemas.microsoft.com/office/drawing/2014/main" id="{562FBD57-B2B1-4B61-B0C1-A8269DAAF92B}"/>
              </a:ext>
            </a:extLst>
          </p:cNvPr>
          <p:cNvSpPr>
            <a:spLocks noGrp="1"/>
          </p:cNvSpPr>
          <p:nvPr>
            <p:ph type="body" orient="vert" idx="42" hasCustomPrompt="1"/>
          </p:nvPr>
        </p:nvSpPr>
        <p:spPr>
          <a:xfrm>
            <a:off x="835196" y="3701767"/>
            <a:ext cx="4749680" cy="268469"/>
          </a:xfrm>
        </p:spPr>
        <p:txBody>
          <a:bodyPr vert="horz" lIns="0" tIns="0" rIns="0" bIns="0"/>
          <a:lstStyle>
            <a:lvl1pPr marL="0" indent="0">
              <a:buNone/>
              <a:defRPr b="0">
                <a:solidFill>
                  <a:schemeClr val="accent2"/>
                </a:solidFill>
              </a:defRPr>
            </a:lvl1pPr>
            <a:lvl2pPr marL="260350" indent="0">
              <a:buNone/>
              <a:defRPr/>
            </a:lvl2pPr>
            <a:lvl3pPr>
              <a:defRPr/>
            </a:lvl3pPr>
            <a:lvl4pPr>
              <a:defRPr/>
            </a:lvl4pPr>
            <a:lvl5pPr>
              <a:defRPr/>
            </a:lvl5pPr>
            <a:lvl6pPr>
              <a:defRPr/>
            </a:lvl6pPr>
            <a:lvl7pPr>
              <a:defRPr/>
            </a:lvl7pPr>
            <a:lvl8pPr>
              <a:defRPr/>
            </a:lvl8pPr>
            <a:lvl9pPr>
              <a:defRPr/>
            </a:lvl9pPr>
          </a:lstStyle>
          <a:p>
            <a:pPr lvl="0"/>
            <a:r>
              <a:rPr lang="nl-NL"/>
              <a:t>Onderwerp titel</a:t>
            </a:r>
          </a:p>
        </p:txBody>
      </p:sp>
    </p:spTree>
    <p:extLst>
      <p:ext uri="{BB962C8B-B14F-4D97-AF65-F5344CB8AC3E}">
        <p14:creationId xmlns:p14="http://schemas.microsoft.com/office/powerpoint/2010/main" val="1116492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691276" y="728743"/>
            <a:ext cx="9683960" cy="895483"/>
          </a:xfrm>
          <a:prstGeom prst="rect">
            <a:avLst/>
          </a:prstGeom>
          <a:noFill/>
        </p:spPr>
        <p:txBody>
          <a:bodyPr vert="horz" wrap="square" lIns="0" tIns="108000" rIns="108000" bIns="36000" rtlCol="0" anchor="ctr">
            <a:noAutofit/>
          </a:bodyPr>
          <a:lstStyle/>
          <a:p>
            <a:r>
              <a:rPr lang="nl-NL"/>
              <a:t>Plaats hier je titel</a:t>
            </a:r>
            <a:br>
              <a:rPr lang="nl-NL"/>
            </a:br>
            <a:r>
              <a:rPr lang="nl-NL"/>
              <a:t>max. 2 regels</a:t>
            </a:r>
          </a:p>
        </p:txBody>
      </p:sp>
      <p:sp>
        <p:nvSpPr>
          <p:cNvPr id="3" name="Tijdelijke aanduiding voor tekst 2"/>
          <p:cNvSpPr>
            <a:spLocks noGrp="1"/>
          </p:cNvSpPr>
          <p:nvPr>
            <p:ph type="body" idx="1"/>
          </p:nvPr>
        </p:nvSpPr>
        <p:spPr>
          <a:xfrm>
            <a:off x="713687" y="1812565"/>
            <a:ext cx="10763435" cy="3972421"/>
          </a:xfrm>
          <a:prstGeom prst="rect">
            <a:avLst/>
          </a:prstGeom>
        </p:spPr>
        <p:txBody>
          <a:bodyPr vert="horz" lIns="0" tIns="0" rIns="0" bIns="0" rtlCol="0">
            <a:noAutofit/>
          </a:bodyPr>
          <a:lstStyle/>
          <a:p>
            <a:pPr lvl="0"/>
            <a:r>
              <a:rPr lang="nl-NL"/>
              <a:t>Klik hier om een bullet te plaatsen.</a:t>
            </a:r>
          </a:p>
          <a:p>
            <a:pPr lvl="1"/>
            <a:r>
              <a:rPr lang="nl-NL"/>
              <a:t>Sub-bullets</a:t>
            </a:r>
          </a:p>
          <a:p>
            <a:pPr lvl="2"/>
            <a:r>
              <a:rPr lang="nl-NL"/>
              <a:t>Leestekst</a:t>
            </a:r>
          </a:p>
          <a:p>
            <a:pPr lvl="3"/>
            <a:r>
              <a:rPr lang="nl-NL"/>
              <a:t>Subtitel</a:t>
            </a:r>
          </a:p>
          <a:p>
            <a:pPr lvl="4"/>
            <a:r>
              <a:rPr lang="nl-NL"/>
              <a:t>Numerieke bullets</a:t>
            </a:r>
          </a:p>
          <a:p>
            <a:pPr lvl="5"/>
            <a:r>
              <a:rPr lang="nl-NL"/>
              <a:t># Abc</a:t>
            </a:r>
          </a:p>
          <a:p>
            <a:pPr lvl="6"/>
            <a:r>
              <a:rPr lang="nl-NL"/>
              <a:t># Bullets</a:t>
            </a:r>
          </a:p>
          <a:p>
            <a:pPr lvl="7"/>
            <a:r>
              <a:rPr lang="nl-NL"/>
              <a:t>Cursief</a:t>
            </a:r>
          </a:p>
          <a:p>
            <a:pPr lvl="8"/>
            <a:r>
              <a:rPr lang="nl-NL"/>
              <a:t>Alt. Subtitel</a:t>
            </a:r>
          </a:p>
        </p:txBody>
      </p:sp>
      <p:sp>
        <p:nvSpPr>
          <p:cNvPr id="70" name="Tijdelijke aanduiding voor datum 3">
            <a:extLst>
              <a:ext uri="{FF2B5EF4-FFF2-40B4-BE49-F238E27FC236}">
                <a16:creationId xmlns:a16="http://schemas.microsoft.com/office/drawing/2014/main" id="{E4C52703-4F45-415B-907E-56F925818F75}"/>
              </a:ext>
            </a:extLst>
          </p:cNvPr>
          <p:cNvSpPr>
            <a:spLocks noGrp="1"/>
          </p:cNvSpPr>
          <p:nvPr>
            <p:ph type="dt" sz="half" idx="2"/>
          </p:nvPr>
        </p:nvSpPr>
        <p:spPr>
          <a:xfrm>
            <a:off x="8964598" y="7038270"/>
            <a:ext cx="2044700" cy="169500"/>
          </a:xfrm>
          <a:prstGeom prst="rect">
            <a:avLst/>
          </a:prstGeom>
        </p:spPr>
        <p:txBody>
          <a:bodyPr vert="horz" lIns="91440" tIns="45720" rIns="91440" bIns="45720" rtlCol="0" anchor="ctr">
            <a:noAutofit/>
          </a:bodyPr>
          <a:lstStyle>
            <a:lvl1pPr algn="r">
              <a:defRPr sz="1200">
                <a:solidFill>
                  <a:schemeClr val="bg1">
                    <a:lumMod val="50000"/>
                  </a:schemeClr>
                </a:solidFill>
              </a:defRPr>
            </a:lvl1pPr>
          </a:lstStyle>
          <a:p>
            <a:pPr algn="r"/>
            <a:fld id="{446AE61F-90A4-4A25-8575-7138C9AC91CC}" type="datetime1">
              <a:rPr lang="nl-NL" smtClean="0"/>
              <a:t>15-2-2024</a:t>
            </a:fld>
            <a:endParaRPr lang="nl-NL"/>
          </a:p>
        </p:txBody>
      </p:sp>
      <p:sp>
        <p:nvSpPr>
          <p:cNvPr id="71" name="Tijdelijke aanduiding voor voettekst 4">
            <a:extLst>
              <a:ext uri="{FF2B5EF4-FFF2-40B4-BE49-F238E27FC236}">
                <a16:creationId xmlns:a16="http://schemas.microsoft.com/office/drawing/2014/main" id="{9ED1664A-2F2F-4ED9-AE0D-98D77217EC0D}"/>
              </a:ext>
            </a:extLst>
          </p:cNvPr>
          <p:cNvSpPr>
            <a:spLocks noGrp="1"/>
          </p:cNvSpPr>
          <p:nvPr>
            <p:ph type="ftr" sz="quarter" idx="3"/>
          </p:nvPr>
        </p:nvSpPr>
        <p:spPr>
          <a:xfrm>
            <a:off x="4012112" y="7038270"/>
            <a:ext cx="4916828" cy="169500"/>
          </a:xfrm>
          <a:prstGeom prst="rect">
            <a:avLst/>
          </a:prstGeom>
        </p:spPr>
        <p:txBody>
          <a:bodyPr vert="horz" lIns="91440" tIns="45720" rIns="91440" bIns="45720" rtlCol="0" anchor="ctr">
            <a:noAutofit/>
          </a:bodyPr>
          <a:lstStyle>
            <a:lvl1pPr algn="r">
              <a:defRPr sz="1200">
                <a:solidFill>
                  <a:schemeClr val="bg1">
                    <a:lumMod val="50000"/>
                  </a:schemeClr>
                </a:solidFill>
              </a:defRPr>
            </a:lvl1pPr>
          </a:lstStyle>
          <a:p>
            <a:pPr algn="r"/>
            <a:r>
              <a:rPr lang="nl-NL"/>
              <a:t>Template-set Rembrandt</a:t>
            </a:r>
          </a:p>
        </p:txBody>
      </p:sp>
      <p:sp>
        <p:nvSpPr>
          <p:cNvPr id="72" name="Tijdelijke aanduiding voor dianummer 5">
            <a:extLst>
              <a:ext uri="{FF2B5EF4-FFF2-40B4-BE49-F238E27FC236}">
                <a16:creationId xmlns:a16="http://schemas.microsoft.com/office/drawing/2014/main" id="{603D6E1B-0044-4582-8A38-1259DF898559}"/>
              </a:ext>
            </a:extLst>
          </p:cNvPr>
          <p:cNvSpPr>
            <a:spLocks noGrp="1"/>
          </p:cNvSpPr>
          <p:nvPr>
            <p:ph type="sldNum" sz="quarter" idx="4"/>
          </p:nvPr>
        </p:nvSpPr>
        <p:spPr>
          <a:xfrm>
            <a:off x="11037080" y="7038270"/>
            <a:ext cx="652906" cy="169500"/>
          </a:xfrm>
          <a:prstGeom prst="rect">
            <a:avLst/>
          </a:prstGeom>
        </p:spPr>
        <p:txBody>
          <a:bodyPr vert="horz" lIns="0" tIns="0" rIns="0" bIns="0" rtlCol="0" anchor="ctr">
            <a:noAutofit/>
          </a:bodyPr>
          <a:lstStyle>
            <a:lvl1pPr algn="r">
              <a:defRPr sz="1200" b="0">
                <a:solidFill>
                  <a:schemeClr val="bg1">
                    <a:lumMod val="50000"/>
                  </a:schemeClr>
                </a:solidFill>
                <a:latin typeface="+mn-lt"/>
              </a:defRPr>
            </a:lvl1pPr>
          </a:lstStyle>
          <a:p>
            <a:fld id="{B502C9A5-716F-45E6-800B-D4D02CE26F90}" type="slidenum">
              <a:rPr lang="nl-NL" smtClean="0"/>
              <a:pPr/>
              <a:t>‹#›</a:t>
            </a:fld>
            <a:endParaRPr lang="nl-NL"/>
          </a:p>
        </p:txBody>
      </p:sp>
      <p:grpSp>
        <p:nvGrpSpPr>
          <p:cNvPr id="163" name="GRID" hidden="1">
            <a:extLst>
              <a:ext uri="{FF2B5EF4-FFF2-40B4-BE49-F238E27FC236}">
                <a16:creationId xmlns:a16="http://schemas.microsoft.com/office/drawing/2014/main" id="{B7A3F1E9-B9D7-405F-BCA6-09D445C3BDF7}"/>
              </a:ext>
            </a:extLst>
          </p:cNvPr>
          <p:cNvGrpSpPr/>
          <p:nvPr userDrawn="1"/>
        </p:nvGrpSpPr>
        <p:grpSpPr>
          <a:xfrm>
            <a:off x="-2364488" y="-1026942"/>
            <a:ext cx="15412742" cy="8521105"/>
            <a:chOff x="-2364488" y="-1026942"/>
            <a:chExt cx="15412742" cy="8521105"/>
          </a:xfrm>
        </p:grpSpPr>
        <p:grpSp>
          <p:nvGrpSpPr>
            <p:cNvPr id="59" name="Groep 58">
              <a:extLst>
                <a:ext uri="{FF2B5EF4-FFF2-40B4-BE49-F238E27FC236}">
                  <a16:creationId xmlns:a16="http://schemas.microsoft.com/office/drawing/2014/main" id="{33F48E4A-133D-479A-8800-9EC93DE22894}"/>
                </a:ext>
              </a:extLst>
            </p:cNvPr>
            <p:cNvGrpSpPr/>
            <p:nvPr userDrawn="1"/>
          </p:nvGrpSpPr>
          <p:grpSpPr>
            <a:xfrm>
              <a:off x="-15763" y="-1026942"/>
              <a:ext cx="730640" cy="8521105"/>
              <a:chOff x="-15763" y="-1026942"/>
              <a:chExt cx="730640" cy="8521105"/>
            </a:xfrm>
          </p:grpSpPr>
          <p:cxnSp>
            <p:nvCxnSpPr>
              <p:cNvPr id="41" name="Rechte verbindingslijn 40">
                <a:extLst>
                  <a:ext uri="{FF2B5EF4-FFF2-40B4-BE49-F238E27FC236}">
                    <a16:creationId xmlns:a16="http://schemas.microsoft.com/office/drawing/2014/main" id="{C1A6F3F7-A5ED-4A97-BEC3-756B45FA6685}"/>
                  </a:ext>
                </a:extLst>
              </p:cNvPr>
              <p:cNvCxnSpPr>
                <a:cxnSpLocks/>
              </p:cNvCxnSpPr>
              <p:nvPr userDrawn="1"/>
            </p:nvCxnSpPr>
            <p:spPr>
              <a:xfrm>
                <a:off x="714877" y="-1026942"/>
                <a:ext cx="0" cy="8521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Rechte verbindingslijn 104">
                <a:extLst>
                  <a:ext uri="{FF2B5EF4-FFF2-40B4-BE49-F238E27FC236}">
                    <a16:creationId xmlns:a16="http://schemas.microsoft.com/office/drawing/2014/main" id="{C82D8E75-670D-46D2-848B-A14648C97475}"/>
                  </a:ext>
                </a:extLst>
              </p:cNvPr>
              <p:cNvCxnSpPr>
                <a:cxnSpLocks/>
              </p:cNvCxnSpPr>
              <p:nvPr userDrawn="1"/>
            </p:nvCxnSpPr>
            <p:spPr>
              <a:xfrm>
                <a:off x="-15763" y="-759655"/>
                <a:ext cx="0" cy="825381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6" name="Groep 105">
              <a:extLst>
                <a:ext uri="{FF2B5EF4-FFF2-40B4-BE49-F238E27FC236}">
                  <a16:creationId xmlns:a16="http://schemas.microsoft.com/office/drawing/2014/main" id="{AEB650FE-90DB-46DF-B68E-0CB3178217D6}"/>
                </a:ext>
              </a:extLst>
            </p:cNvPr>
            <p:cNvGrpSpPr/>
            <p:nvPr userDrawn="1"/>
          </p:nvGrpSpPr>
          <p:grpSpPr>
            <a:xfrm>
              <a:off x="11463099" y="-1026942"/>
              <a:ext cx="730640" cy="8521105"/>
              <a:chOff x="-15763" y="-1026942"/>
              <a:chExt cx="730640" cy="8521105"/>
            </a:xfrm>
          </p:grpSpPr>
          <p:cxnSp>
            <p:nvCxnSpPr>
              <p:cNvPr id="107" name="Rechte verbindingslijn 106">
                <a:extLst>
                  <a:ext uri="{FF2B5EF4-FFF2-40B4-BE49-F238E27FC236}">
                    <a16:creationId xmlns:a16="http://schemas.microsoft.com/office/drawing/2014/main" id="{F2F0D08A-3D2C-4254-B3C0-209D65DBA655}"/>
                  </a:ext>
                </a:extLst>
              </p:cNvPr>
              <p:cNvCxnSpPr>
                <a:cxnSpLocks/>
              </p:cNvCxnSpPr>
              <p:nvPr userDrawn="1"/>
            </p:nvCxnSpPr>
            <p:spPr>
              <a:xfrm>
                <a:off x="714877" y="-1026942"/>
                <a:ext cx="0" cy="8521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Rechte verbindingslijn 107">
                <a:extLst>
                  <a:ext uri="{FF2B5EF4-FFF2-40B4-BE49-F238E27FC236}">
                    <a16:creationId xmlns:a16="http://schemas.microsoft.com/office/drawing/2014/main" id="{FD401FEC-14E5-4C11-95E1-349E78694829}"/>
                  </a:ext>
                </a:extLst>
              </p:cNvPr>
              <p:cNvCxnSpPr>
                <a:cxnSpLocks/>
              </p:cNvCxnSpPr>
              <p:nvPr userDrawn="1"/>
            </p:nvCxnSpPr>
            <p:spPr>
              <a:xfrm>
                <a:off x="-15763" y="-759655"/>
                <a:ext cx="0" cy="825381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09" name="Groep 108">
              <a:extLst>
                <a:ext uri="{FF2B5EF4-FFF2-40B4-BE49-F238E27FC236}">
                  <a16:creationId xmlns:a16="http://schemas.microsoft.com/office/drawing/2014/main" id="{570E3900-BAC3-441C-85DE-78DEB73AEA74}"/>
                </a:ext>
              </a:extLst>
            </p:cNvPr>
            <p:cNvGrpSpPr/>
            <p:nvPr userDrawn="1"/>
          </p:nvGrpSpPr>
          <p:grpSpPr>
            <a:xfrm rot="16200000">
              <a:off x="4976563" y="-1220429"/>
              <a:ext cx="730640" cy="15412742"/>
              <a:chOff x="-15763" y="-1026942"/>
              <a:chExt cx="730640" cy="8521105"/>
            </a:xfrm>
          </p:grpSpPr>
          <p:cxnSp>
            <p:nvCxnSpPr>
              <p:cNvPr id="110" name="Rechte verbindingslijn 109">
                <a:extLst>
                  <a:ext uri="{FF2B5EF4-FFF2-40B4-BE49-F238E27FC236}">
                    <a16:creationId xmlns:a16="http://schemas.microsoft.com/office/drawing/2014/main" id="{CC5A3476-A3D8-4E60-9DD1-5AB92CBA71F0}"/>
                  </a:ext>
                </a:extLst>
              </p:cNvPr>
              <p:cNvCxnSpPr>
                <a:cxnSpLocks/>
              </p:cNvCxnSpPr>
              <p:nvPr userDrawn="1"/>
            </p:nvCxnSpPr>
            <p:spPr>
              <a:xfrm>
                <a:off x="714877" y="-1026942"/>
                <a:ext cx="0" cy="8521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Rechte verbindingslijn 110">
                <a:extLst>
                  <a:ext uri="{FF2B5EF4-FFF2-40B4-BE49-F238E27FC236}">
                    <a16:creationId xmlns:a16="http://schemas.microsoft.com/office/drawing/2014/main" id="{D95DF359-3A8F-48D8-86D9-DA393EDB5199}"/>
                  </a:ext>
                </a:extLst>
              </p:cNvPr>
              <p:cNvCxnSpPr>
                <a:cxnSpLocks/>
              </p:cNvCxnSpPr>
              <p:nvPr userDrawn="1"/>
            </p:nvCxnSpPr>
            <p:spPr>
              <a:xfrm>
                <a:off x="-15763" y="-759655"/>
                <a:ext cx="0" cy="825381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12" name="Groep 111">
              <a:extLst>
                <a:ext uri="{FF2B5EF4-FFF2-40B4-BE49-F238E27FC236}">
                  <a16:creationId xmlns:a16="http://schemas.microsoft.com/office/drawing/2014/main" id="{0DF2968A-1110-4625-8745-F5D8D0836B29}"/>
                </a:ext>
              </a:extLst>
            </p:cNvPr>
            <p:cNvGrpSpPr/>
            <p:nvPr userDrawn="1"/>
          </p:nvGrpSpPr>
          <p:grpSpPr>
            <a:xfrm rot="16200000">
              <a:off x="4976563" y="-7352417"/>
              <a:ext cx="730640" cy="15412742"/>
              <a:chOff x="-15763" y="-1026942"/>
              <a:chExt cx="730640" cy="8521105"/>
            </a:xfrm>
          </p:grpSpPr>
          <p:cxnSp>
            <p:nvCxnSpPr>
              <p:cNvPr id="113" name="Rechte verbindingslijn 112">
                <a:extLst>
                  <a:ext uri="{FF2B5EF4-FFF2-40B4-BE49-F238E27FC236}">
                    <a16:creationId xmlns:a16="http://schemas.microsoft.com/office/drawing/2014/main" id="{ED792508-E0C1-4B98-8530-8E37BB1C469F}"/>
                  </a:ext>
                </a:extLst>
              </p:cNvPr>
              <p:cNvCxnSpPr>
                <a:cxnSpLocks/>
              </p:cNvCxnSpPr>
              <p:nvPr userDrawn="1"/>
            </p:nvCxnSpPr>
            <p:spPr>
              <a:xfrm>
                <a:off x="714877" y="-1026942"/>
                <a:ext cx="0" cy="8521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Rechte verbindingslijn 113">
                <a:extLst>
                  <a:ext uri="{FF2B5EF4-FFF2-40B4-BE49-F238E27FC236}">
                    <a16:creationId xmlns:a16="http://schemas.microsoft.com/office/drawing/2014/main" id="{2145719C-4F1A-4F2E-ABFA-A0C81BF5BE6E}"/>
                  </a:ext>
                </a:extLst>
              </p:cNvPr>
              <p:cNvCxnSpPr>
                <a:cxnSpLocks/>
              </p:cNvCxnSpPr>
              <p:nvPr userDrawn="1"/>
            </p:nvCxnSpPr>
            <p:spPr>
              <a:xfrm>
                <a:off x="-15763" y="-759655"/>
                <a:ext cx="0" cy="825381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15" name="Groep 114">
              <a:extLst>
                <a:ext uri="{FF2B5EF4-FFF2-40B4-BE49-F238E27FC236}">
                  <a16:creationId xmlns:a16="http://schemas.microsoft.com/office/drawing/2014/main" id="{E1A278C0-CE38-4C86-B94C-49F07DE4744C}"/>
                </a:ext>
              </a:extLst>
            </p:cNvPr>
            <p:cNvGrpSpPr/>
            <p:nvPr userDrawn="1"/>
          </p:nvGrpSpPr>
          <p:grpSpPr>
            <a:xfrm rot="16200000">
              <a:off x="4976563" y="-6254443"/>
              <a:ext cx="730640" cy="15412742"/>
              <a:chOff x="-15763" y="-1026942"/>
              <a:chExt cx="730640" cy="8521105"/>
            </a:xfrm>
          </p:grpSpPr>
          <p:cxnSp>
            <p:nvCxnSpPr>
              <p:cNvPr id="116" name="Rechte verbindingslijn 115">
                <a:extLst>
                  <a:ext uri="{FF2B5EF4-FFF2-40B4-BE49-F238E27FC236}">
                    <a16:creationId xmlns:a16="http://schemas.microsoft.com/office/drawing/2014/main" id="{6249E078-02C8-441F-8698-D489CBEEB4B2}"/>
                  </a:ext>
                </a:extLst>
              </p:cNvPr>
              <p:cNvCxnSpPr>
                <a:cxnSpLocks/>
              </p:cNvCxnSpPr>
              <p:nvPr userDrawn="1"/>
            </p:nvCxnSpPr>
            <p:spPr>
              <a:xfrm>
                <a:off x="714877" y="-1026942"/>
                <a:ext cx="0" cy="8521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Rechte verbindingslijn 116">
                <a:extLst>
                  <a:ext uri="{FF2B5EF4-FFF2-40B4-BE49-F238E27FC236}">
                    <a16:creationId xmlns:a16="http://schemas.microsoft.com/office/drawing/2014/main" id="{D68B9ED9-32FC-4F7B-845F-D5E05986CD6A}"/>
                  </a:ext>
                </a:extLst>
              </p:cNvPr>
              <p:cNvCxnSpPr>
                <a:cxnSpLocks/>
              </p:cNvCxnSpPr>
              <p:nvPr userDrawn="1"/>
            </p:nvCxnSpPr>
            <p:spPr>
              <a:xfrm>
                <a:off x="-15763" y="-759655"/>
                <a:ext cx="0" cy="825381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21" name="Groep 120">
              <a:extLst>
                <a:ext uri="{FF2B5EF4-FFF2-40B4-BE49-F238E27FC236}">
                  <a16:creationId xmlns:a16="http://schemas.microsoft.com/office/drawing/2014/main" id="{3F1BD005-8EBA-4BDE-B4B4-215E20D40B67}"/>
                </a:ext>
              </a:extLst>
            </p:cNvPr>
            <p:cNvGrpSpPr/>
            <p:nvPr userDrawn="1"/>
          </p:nvGrpSpPr>
          <p:grpSpPr>
            <a:xfrm rot="16200000">
              <a:off x="4976563" y="-1556062"/>
              <a:ext cx="730640" cy="15412742"/>
              <a:chOff x="-15763" y="-1026942"/>
              <a:chExt cx="730640" cy="8521105"/>
            </a:xfrm>
          </p:grpSpPr>
          <p:cxnSp>
            <p:nvCxnSpPr>
              <p:cNvPr id="122" name="Rechte verbindingslijn 121">
                <a:extLst>
                  <a:ext uri="{FF2B5EF4-FFF2-40B4-BE49-F238E27FC236}">
                    <a16:creationId xmlns:a16="http://schemas.microsoft.com/office/drawing/2014/main" id="{6514C5D7-B9AA-4232-93BF-99953C68578E}"/>
                  </a:ext>
                </a:extLst>
              </p:cNvPr>
              <p:cNvCxnSpPr>
                <a:cxnSpLocks/>
              </p:cNvCxnSpPr>
              <p:nvPr userDrawn="1"/>
            </p:nvCxnSpPr>
            <p:spPr>
              <a:xfrm>
                <a:off x="714877" y="-1026942"/>
                <a:ext cx="0" cy="8521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Rechte verbindingslijn 122">
                <a:extLst>
                  <a:ext uri="{FF2B5EF4-FFF2-40B4-BE49-F238E27FC236}">
                    <a16:creationId xmlns:a16="http://schemas.microsoft.com/office/drawing/2014/main" id="{347119D7-ED7B-4C35-A4F5-C9E8D66D6751}"/>
                  </a:ext>
                </a:extLst>
              </p:cNvPr>
              <p:cNvCxnSpPr>
                <a:cxnSpLocks/>
              </p:cNvCxnSpPr>
              <p:nvPr userDrawn="1"/>
            </p:nvCxnSpPr>
            <p:spPr>
              <a:xfrm>
                <a:off x="-15763" y="-759655"/>
                <a:ext cx="0" cy="8253818"/>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4" name="Rounded Rectangle 6">
            <a:extLst>
              <a:ext uri="{FF2B5EF4-FFF2-40B4-BE49-F238E27FC236}">
                <a16:creationId xmlns:a16="http://schemas.microsoft.com/office/drawing/2014/main" id="{2C3C2F1E-A095-FBAB-A922-F364B4374564}"/>
              </a:ext>
            </a:extLst>
          </p:cNvPr>
          <p:cNvSpPr/>
          <p:nvPr userDrawn="1"/>
        </p:nvSpPr>
        <p:spPr>
          <a:xfrm>
            <a:off x="11789958" y="6472939"/>
            <a:ext cx="550127" cy="287092"/>
          </a:xfrm>
          <a:prstGeom prst="roundRect">
            <a:avLst>
              <a:gd name="adj" fmla="val 1929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a:p>
        </p:txBody>
      </p:sp>
      <p:sp>
        <p:nvSpPr>
          <p:cNvPr id="5" name="Rectangle 4">
            <a:extLst>
              <a:ext uri="{FF2B5EF4-FFF2-40B4-BE49-F238E27FC236}">
                <a16:creationId xmlns:a16="http://schemas.microsoft.com/office/drawing/2014/main" id="{D1DE986D-08EC-726A-358B-D92717D976F8}"/>
              </a:ext>
            </a:extLst>
          </p:cNvPr>
          <p:cNvSpPr/>
          <p:nvPr userDrawn="1"/>
        </p:nvSpPr>
        <p:spPr>
          <a:xfrm>
            <a:off x="88187" y="6521030"/>
            <a:ext cx="901209" cy="246221"/>
          </a:xfrm>
          <a:prstGeom prst="rect">
            <a:avLst/>
          </a:prstGeom>
        </p:spPr>
        <p:txBody>
          <a:bodyPr wrap="none">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000" b="0" i="0">
                <a:solidFill>
                  <a:schemeClr val="bg1">
                    <a:lumMod val="65000"/>
                  </a:schemeClr>
                </a:solidFill>
                <a:latin typeface="Avenir Light" panose="020B0402020203020204" pitchFamily="34" charset="77"/>
              </a:rPr>
              <a:t>© 2022 Xebia</a:t>
            </a:r>
          </a:p>
        </p:txBody>
      </p:sp>
      <p:sp>
        <p:nvSpPr>
          <p:cNvPr id="6" name="TextBox 5">
            <a:extLst>
              <a:ext uri="{FF2B5EF4-FFF2-40B4-BE49-F238E27FC236}">
                <a16:creationId xmlns:a16="http://schemas.microsoft.com/office/drawing/2014/main" id="{F0A366D5-C746-20A9-635B-A0149A95BA18}"/>
              </a:ext>
            </a:extLst>
          </p:cNvPr>
          <p:cNvSpPr txBox="1"/>
          <p:nvPr userDrawn="1"/>
        </p:nvSpPr>
        <p:spPr>
          <a:xfrm>
            <a:off x="11820591" y="6489527"/>
            <a:ext cx="338555" cy="253916"/>
          </a:xfrm>
          <a:prstGeom prst="rect">
            <a:avLst/>
          </a:prstGeom>
          <a:noFill/>
        </p:spPr>
        <p:txBody>
          <a:bodyPr wrap="none" rtlCol="0">
            <a:spAutoFit/>
          </a:bodyPr>
          <a:lstStyle/>
          <a:p>
            <a:pPr algn="ctr"/>
            <a:fld id="{22E5C66C-2254-47AF-86C1-EDB515721934}" type="slidenum">
              <a:rPr lang="en-IN" sz="1000" b="0" i="0" smtClean="0">
                <a:solidFill>
                  <a:schemeClr val="tx1">
                    <a:lumMod val="85000"/>
                    <a:lumOff val="15000"/>
                  </a:schemeClr>
                </a:solidFill>
                <a:latin typeface="Avenir Light" panose="020B0402020203020204" pitchFamily="34" charset="77"/>
              </a:rPr>
              <a:t>‹#›</a:t>
            </a:fld>
            <a:endParaRPr lang="en-IN" sz="1000" b="0" i="0">
              <a:solidFill>
                <a:schemeClr val="tx1">
                  <a:lumMod val="85000"/>
                  <a:lumOff val="15000"/>
                </a:schemeClr>
              </a:solidFill>
              <a:latin typeface="Avenir Light" panose="020B0402020203020204" pitchFamily="34" charset="77"/>
            </a:endParaRPr>
          </a:p>
        </p:txBody>
      </p:sp>
    </p:spTree>
    <p:extLst>
      <p:ext uri="{BB962C8B-B14F-4D97-AF65-F5344CB8AC3E}">
        <p14:creationId xmlns:p14="http://schemas.microsoft.com/office/powerpoint/2010/main" val="35619871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80000"/>
        </a:lnSpc>
        <a:spcBef>
          <a:spcPct val="0"/>
        </a:spcBef>
        <a:buNone/>
        <a:tabLst>
          <a:tab pos="1255713" algn="l"/>
        </a:tabLst>
        <a:defRPr sz="2600" b="0" strike="noStrike" kern="1200" cap="none" spc="0" baseline="0">
          <a:solidFill>
            <a:schemeClr val="accent2"/>
          </a:solidFill>
          <a:latin typeface="+mj-lt"/>
          <a:ea typeface="+mj-ea"/>
          <a:cs typeface="Segoe UI" panose="020B0502040204020203" pitchFamily="34" charset="0"/>
        </a:defRPr>
      </a:lvl1pPr>
    </p:titleStyle>
    <p:bodyStyle>
      <a:lvl1pPr marL="263525" indent="-263525" algn="l" defTabSz="719138" rtl="0" eaLnBrk="1" latinLnBrk="0" hangingPunct="1">
        <a:lnSpc>
          <a:spcPct val="90000"/>
        </a:lnSpc>
        <a:spcBef>
          <a:spcPts val="0"/>
        </a:spcBef>
        <a:spcAft>
          <a:spcPts val="600"/>
        </a:spcAft>
        <a:buClr>
          <a:schemeClr val="accent1"/>
        </a:buClr>
        <a:buSzPct val="100000"/>
        <a:buFont typeface="Segoe UI Light" panose="020B0502040204020203" pitchFamily="34" charset="0"/>
        <a:buChar char="•"/>
        <a:defRPr sz="1400" kern="1200">
          <a:solidFill>
            <a:schemeClr val="accent2"/>
          </a:solidFill>
          <a:latin typeface="+mn-lt"/>
          <a:ea typeface="+mn-ea"/>
          <a:cs typeface="+mn-cs"/>
        </a:defRPr>
      </a:lvl1pPr>
      <a:lvl2pPr marL="449263" indent="-188913" algn="l" defTabSz="719138" rtl="0" eaLnBrk="1" latinLnBrk="0" hangingPunct="1">
        <a:lnSpc>
          <a:spcPct val="90000"/>
        </a:lnSpc>
        <a:spcBef>
          <a:spcPts val="0"/>
        </a:spcBef>
        <a:spcAft>
          <a:spcPts val="1200"/>
        </a:spcAft>
        <a:buClr>
          <a:schemeClr val="accent2"/>
        </a:buClr>
        <a:buSzPct val="100000"/>
        <a:buFont typeface="Arial" panose="020B0604020202020204" pitchFamily="34" charset="0"/>
        <a:buChar char="•"/>
        <a:defRPr sz="1400" i="0" kern="1200">
          <a:solidFill>
            <a:schemeClr val="accent2"/>
          </a:solidFill>
          <a:latin typeface="+mn-lt"/>
          <a:ea typeface="+mn-ea"/>
          <a:cs typeface="+mn-cs"/>
        </a:defRPr>
      </a:lvl2pPr>
      <a:lvl3pPr marL="0" indent="0" algn="l" defTabSz="719138" rtl="0" eaLnBrk="1" latinLnBrk="0" hangingPunct="1">
        <a:lnSpc>
          <a:spcPct val="90000"/>
        </a:lnSpc>
        <a:spcBef>
          <a:spcPts val="0"/>
        </a:spcBef>
        <a:spcAft>
          <a:spcPts val="1200"/>
        </a:spcAft>
        <a:buClr>
          <a:srgbClr val="0070C0"/>
        </a:buClr>
        <a:buSzPct val="85000"/>
        <a:buFont typeface="Arial" panose="020B0604020202020204" pitchFamily="34" charset="0"/>
        <a:buNone/>
        <a:defRPr sz="1400" i="0" kern="1200">
          <a:solidFill>
            <a:schemeClr val="accent2"/>
          </a:solidFill>
          <a:latin typeface="+mn-lt"/>
          <a:ea typeface="+mn-ea"/>
          <a:cs typeface="+mn-cs"/>
        </a:defRPr>
      </a:lvl3pPr>
      <a:lvl4pPr marL="0" indent="0" algn="l" defTabSz="719138" rtl="0" eaLnBrk="1" latinLnBrk="0" hangingPunct="1">
        <a:lnSpc>
          <a:spcPct val="90000"/>
        </a:lnSpc>
        <a:spcBef>
          <a:spcPts val="0"/>
        </a:spcBef>
        <a:spcAft>
          <a:spcPts val="600"/>
        </a:spcAft>
        <a:buFont typeface="Arial" panose="020B0604020202020204" pitchFamily="34" charset="0"/>
        <a:buNone/>
        <a:defRPr sz="1800" b="0" kern="1200" cap="none" spc="0" baseline="0">
          <a:solidFill>
            <a:schemeClr val="accent2"/>
          </a:solidFill>
          <a:latin typeface="+mn-lt"/>
          <a:ea typeface="Source Sans Pro" panose="020B0503030403020204" pitchFamily="34" charset="0"/>
          <a:cs typeface="Calibri" panose="020F0502020204030204" pitchFamily="34" charset="0"/>
        </a:defRPr>
      </a:lvl4pPr>
      <a:lvl5pPr marL="263525" indent="-263525" algn="l" defTabSz="719138" rtl="0" eaLnBrk="1" latinLnBrk="0" hangingPunct="1">
        <a:lnSpc>
          <a:spcPct val="90000"/>
        </a:lnSpc>
        <a:spcBef>
          <a:spcPts val="0"/>
        </a:spcBef>
        <a:spcAft>
          <a:spcPts val="1200"/>
        </a:spcAft>
        <a:buClr>
          <a:schemeClr val="accent1"/>
        </a:buClr>
        <a:buFont typeface="+mj-lt"/>
        <a:buAutoNum type="arabicPeriod"/>
        <a:defRPr sz="1200" i="0" kern="1200">
          <a:solidFill>
            <a:schemeClr val="accent2"/>
          </a:solidFill>
          <a:latin typeface="+mn-lt"/>
          <a:ea typeface="Source Sans Pro Light" panose="020B0403030403020204" pitchFamily="34" charset="0"/>
          <a:cs typeface="+mn-cs"/>
        </a:defRPr>
      </a:lvl5pPr>
      <a:lvl6pPr marL="266700" indent="-266700" algn="l" defTabSz="914400" rtl="0" eaLnBrk="1" latinLnBrk="0" hangingPunct="1">
        <a:lnSpc>
          <a:spcPct val="90000"/>
        </a:lnSpc>
        <a:spcBef>
          <a:spcPts val="0"/>
        </a:spcBef>
        <a:spcAft>
          <a:spcPts val="1200"/>
        </a:spcAft>
        <a:buClr>
          <a:schemeClr val="accent2"/>
        </a:buClr>
        <a:buFont typeface="+mj-lt"/>
        <a:buAutoNum type="alphaLcPeriod"/>
        <a:defRPr sz="1200" b="0" i="0" kern="1200">
          <a:solidFill>
            <a:schemeClr val="accent2"/>
          </a:solidFill>
          <a:latin typeface="+mn-lt"/>
          <a:ea typeface="+mn-ea"/>
          <a:cs typeface="+mn-cs"/>
        </a:defRPr>
      </a:lvl6pPr>
      <a:lvl7pPr marL="538163" indent="-274638" algn="l" defTabSz="914400" rtl="0" eaLnBrk="1" latinLnBrk="0" hangingPunct="1">
        <a:lnSpc>
          <a:spcPct val="90000"/>
        </a:lnSpc>
        <a:spcBef>
          <a:spcPts val="0"/>
        </a:spcBef>
        <a:spcAft>
          <a:spcPts val="1200"/>
        </a:spcAft>
        <a:buClr>
          <a:schemeClr val="accent2"/>
        </a:buClr>
        <a:buFont typeface="Arial" panose="020B0604020202020204" pitchFamily="34" charset="0"/>
        <a:buChar char="•"/>
        <a:defRPr sz="1200" b="0" i="0" kern="1200">
          <a:solidFill>
            <a:schemeClr val="accent2"/>
          </a:solidFill>
          <a:latin typeface="+mn-lt"/>
          <a:ea typeface="+mn-ea"/>
          <a:cs typeface="+mn-cs"/>
        </a:defRPr>
      </a:lvl7pPr>
      <a:lvl8pPr marL="0" indent="0" algn="l" defTabSz="914400" rtl="0" eaLnBrk="1" latinLnBrk="0" hangingPunct="1">
        <a:lnSpc>
          <a:spcPct val="90000"/>
        </a:lnSpc>
        <a:spcBef>
          <a:spcPts val="0"/>
        </a:spcBef>
        <a:spcAft>
          <a:spcPts val="1200"/>
        </a:spcAft>
        <a:buFont typeface="Arial" panose="020B0604020202020204" pitchFamily="34" charset="0"/>
        <a:buNone/>
        <a:defRPr sz="1400" i="1" kern="1200">
          <a:solidFill>
            <a:schemeClr val="accent2"/>
          </a:solidFill>
          <a:latin typeface="Source Sans Pro ExtraLight" panose="020B0604020202020204" pitchFamily="34" charset="0"/>
          <a:ea typeface="+mn-ea"/>
          <a:cs typeface="+mn-cs"/>
        </a:defRPr>
      </a:lvl8pPr>
      <a:lvl9pPr marL="0" indent="0" algn="l" defTabSz="914400" rtl="0" eaLnBrk="1" latinLnBrk="0" hangingPunct="1">
        <a:lnSpc>
          <a:spcPct val="90000"/>
        </a:lnSpc>
        <a:spcBef>
          <a:spcPts val="0"/>
        </a:spcBef>
        <a:spcAft>
          <a:spcPts val="1200"/>
        </a:spcAft>
        <a:buFont typeface="Arial" panose="020B0604020202020204" pitchFamily="34" charset="0"/>
        <a:buNone/>
        <a:defRPr sz="1600" b="0" kern="1200" spc="0" baseline="0">
          <a:solidFill>
            <a:schemeClr val="accent2"/>
          </a:solidFill>
          <a:latin typeface="Source Sans Pro" panose="020B0503030403020204" pitchFamily="34" charset="0"/>
          <a:ea typeface="Source Sans Pro" panose="020B0503030403020204" pitchFamily="34" charset="0"/>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776">
          <p15:clr>
            <a:srgbClr val="F26B43"/>
          </p15:clr>
        </p15:guide>
        <p15:guide id="3" orient="horz" pos="1002">
          <p15:clr>
            <a:srgbClr val="F26B43"/>
          </p15:clr>
        </p15:guide>
        <p15:guide id="5" orient="horz" pos="386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2.gif"/><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2" Type="http://schemas.openxmlformats.org/officeDocument/2006/relationships/hyperlink" Target="https://legacy.reactjs.org/docs/faq-structure.html" TargetMode="External"/><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2" Type="http://schemas.openxmlformats.org/officeDocument/2006/relationships/hyperlink" Target="https://github.com/acdlite/react-fiber-architecture" TargetMode="External"/><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3" Type="http://schemas.openxmlformats.org/officeDocument/2006/relationships/hyperlink" Target="https://legacy.reactjs.org/docs/faq-structure.html" TargetMode="External"/><Relationship Id="rId2" Type="http://schemas.openxmlformats.org/officeDocument/2006/relationships/hyperlink" Target="https://dev.to/larswaechter/how-i-structure-my-react-projects-jii" TargetMode="External"/><Relationship Id="rId1" Type="http://schemas.openxmlformats.org/officeDocument/2006/relationships/slideLayout" Target="../slideLayouts/slideLayout31.xml"/><Relationship Id="rId5" Type="http://schemas.openxmlformats.org/officeDocument/2006/relationships/hyperlink" Target="https://react.dev/reference/react/Component" TargetMode="External"/><Relationship Id="rId4" Type="http://schemas.openxmlformats.org/officeDocument/2006/relationships/hyperlink" Target="https://legacy.reactjs.org/blog/2020/09/22/introducing-the-new-jsx-transform.html#removing-unused-react-import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8" Type="http://schemas.openxmlformats.org/officeDocument/2006/relationships/hyperlink" Target="https://www.codecademy.com/article/what-is-node" TargetMode="External"/><Relationship Id="rId3" Type="http://schemas.openxmlformats.org/officeDocument/2006/relationships/hyperlink" Target="https://www.linkedin.com/pulse/building-blocks-web-development-html-css-javascript-sahil-kavitake/" TargetMode="External"/><Relationship Id="rId7" Type="http://schemas.openxmlformats.org/officeDocument/2006/relationships/hyperlink" Target="https://medium.com/@feruzTeame/difference-between-library-and-framework-d4c255579bee" TargetMode="External"/><Relationship Id="rId12" Type="http://schemas.openxmlformats.org/officeDocument/2006/relationships/hyperlink" Target="https://developer.mozilla.org/en-US/docs/Web/Events/Event_handlers" TargetMode="External"/><Relationship Id="rId2" Type="http://schemas.openxmlformats.org/officeDocument/2006/relationships/hyperlink" Target="https://medium.com/@pasinduanuhas/5-fun-facts-about-javascript-adf3c9cf0d74" TargetMode="External"/><Relationship Id="rId1" Type="http://schemas.openxmlformats.org/officeDocument/2006/relationships/slideLayout" Target="../slideLayouts/slideLayout31.xml"/><Relationship Id="rId6" Type="http://schemas.openxmlformats.org/officeDocument/2006/relationships/hyperlink" Target="https://webreference.com/javascript/basics/versions/" TargetMode="External"/><Relationship Id="rId11" Type="http://schemas.openxmlformats.org/officeDocument/2006/relationships/hyperlink" Target="https://developer.mozilla.org/en-US/docs/Web/API/Document_Object_Model/Introduction" TargetMode="External"/><Relationship Id="rId5" Type="http://schemas.openxmlformats.org/officeDocument/2006/relationships/hyperlink" Target="https://developer.mozilla.org/en-US/docs/Glossary/ECMAScript" TargetMode="External"/><Relationship Id="rId10" Type="http://schemas.openxmlformats.org/officeDocument/2006/relationships/hyperlink" Target="https://snipcart.com/blog/javascript-module-bundler" TargetMode="External"/><Relationship Id="rId4" Type="http://schemas.openxmlformats.org/officeDocument/2006/relationships/hyperlink" Target="https://www.freecodecamp.org/news/javascript-skills-you-need-for-react-practical-examples/" TargetMode="External"/><Relationship Id="rId9" Type="http://schemas.openxmlformats.org/officeDocument/2006/relationships/hyperlink" Target="https://www.freecodecamp.org/news/what-is-the-dom-document-object-model-meaning-in-javascript/" TargetMode="External"/></Relationships>
</file>

<file path=ppt/slides/_rels/slide46.xml.rels><?xml version="1.0" encoding="UTF-8" standalone="yes"?>
<Relationships xmlns="http://schemas.openxmlformats.org/package/2006/relationships"><Relationship Id="rId8" Type="http://schemas.openxmlformats.org/officeDocument/2006/relationships/hyperlink" Target="https://react.dev/learn/sharing-state-between-components#controlled-and-uncontrolled-components" TargetMode="External"/><Relationship Id="rId3" Type="http://schemas.openxmlformats.org/officeDocument/2006/relationships/hyperlink" Target="https://kentcdodds.com/blog/usememo-and-usecallback" TargetMode="External"/><Relationship Id="rId7" Type="http://schemas.openxmlformats.org/officeDocument/2006/relationships/hyperlink" Target="https://www.freecodecamp.org/news/avoid-prop-drilling-with-react-context-api/" TargetMode="External"/><Relationship Id="rId2" Type="http://schemas.openxmlformats.org/officeDocument/2006/relationships/hyperlink" Target="https://royi-codes.vercel.app/thousand-usecallbacks/" TargetMode="External"/><Relationship Id="rId1" Type="http://schemas.openxmlformats.org/officeDocument/2006/relationships/slideLayout" Target="../slideLayouts/slideLayout31.xml"/><Relationship Id="rId6" Type="http://schemas.openxmlformats.org/officeDocument/2006/relationships/hyperlink" Target="https://react.dev/reference/react/useMemo" TargetMode="External"/><Relationship Id="rId5" Type="http://schemas.openxmlformats.org/officeDocument/2006/relationships/hyperlink" Target="https://react.dev/learn/sharing-state-between-components" TargetMode="External"/><Relationship Id="rId10" Type="http://schemas.openxmlformats.org/officeDocument/2006/relationships/hyperlink" Target="https://www.freecodecamp.org/news/context-api-in-react" TargetMode="External"/><Relationship Id="rId4" Type="http://schemas.openxmlformats.org/officeDocument/2006/relationships/hyperlink" Target="https://blog.isquaredsoftware.com/2020/05/blogged-answers-a-mostly-complete-guide-to-react-rendering-behavior/" TargetMode="External"/><Relationship Id="rId9" Type="http://schemas.openxmlformats.org/officeDocument/2006/relationships/hyperlink" Target="https://www.freecodecamp.org/news/learn-typescript-beginners-guide/"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hyperlink" Target="https://gist.github.com/alexpchin/102854243cd066f8b88e" TargetMode="Externa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9B9740-18AC-FBB5-E16B-C893DD901319}"/>
              </a:ext>
            </a:extLst>
          </p:cNvPr>
          <p:cNvSpPr>
            <a:spLocks noGrp="1"/>
          </p:cNvSpPr>
          <p:nvPr>
            <p:ph type="title"/>
          </p:nvPr>
        </p:nvSpPr>
        <p:spPr>
          <a:xfrm>
            <a:off x="275209" y="2140551"/>
            <a:ext cx="4852768" cy="809858"/>
          </a:xfrm>
        </p:spPr>
        <p:txBody>
          <a:bodyPr/>
          <a:lstStyle/>
          <a:p>
            <a:r>
              <a:rPr lang="en-US" sz="4000" b="1">
                <a:cs typeface="Segoe UI"/>
              </a:rPr>
              <a:t>  React JS Training</a:t>
            </a:r>
            <a:endParaRPr lang="en-IN" sz="4000" b="1"/>
          </a:p>
        </p:txBody>
      </p:sp>
      <p:pic>
        <p:nvPicPr>
          <p:cNvPr id="13" name="Picture Placeholder 12" descr="A picture containing indoor, decorated&#10;&#10;Description automatically generated">
            <a:extLst>
              <a:ext uri="{FF2B5EF4-FFF2-40B4-BE49-F238E27FC236}">
                <a16:creationId xmlns:a16="http://schemas.microsoft.com/office/drawing/2014/main" id="{406080C9-F91A-917D-E236-D3720F7B0A1B}"/>
              </a:ext>
            </a:extLst>
          </p:cNvPr>
          <p:cNvPicPr>
            <a:picLocks noGrp="1" noChangeAspect="1"/>
          </p:cNvPicPr>
          <p:nvPr>
            <p:ph type="pic" sz="quarter" idx="23"/>
          </p:nvPr>
        </p:nvPicPr>
        <p:blipFill>
          <a:blip r:embed="rId3">
            <a:extLst>
              <a:ext uri="{28A0092B-C50C-407E-A947-70E740481C1C}">
                <a14:useLocalDpi xmlns:a14="http://schemas.microsoft.com/office/drawing/2010/main" val="0"/>
              </a:ext>
            </a:extLst>
          </a:blip>
          <a:srcRect l="25039" r="25039"/>
          <a:stretch>
            <a:fillRect/>
          </a:stretch>
        </p:blipFill>
        <p:spPr/>
      </p:pic>
      <p:pic>
        <p:nvPicPr>
          <p:cNvPr id="24" name="Xebia_Logo_Purple_RGB copy.pdf" descr="Xebia_Logo_Purple_RGB copy.pdf">
            <a:extLst>
              <a:ext uri="{FF2B5EF4-FFF2-40B4-BE49-F238E27FC236}">
                <a16:creationId xmlns:a16="http://schemas.microsoft.com/office/drawing/2014/main" id="{6406D7C9-1FC0-6C67-D386-62231978C87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144328" y="3184352"/>
            <a:ext cx="1022725" cy="360000"/>
          </a:xfrm>
          <a:prstGeom prst="rect">
            <a:avLst/>
          </a:prstGeom>
          <a:ln w="12700">
            <a:miter lim="400000"/>
          </a:ln>
        </p:spPr>
      </p:pic>
      <p:pic>
        <p:nvPicPr>
          <p:cNvPr id="4" name="Picture 3">
            <a:extLst>
              <a:ext uri="{FF2B5EF4-FFF2-40B4-BE49-F238E27FC236}">
                <a16:creationId xmlns:a16="http://schemas.microsoft.com/office/drawing/2014/main" id="{6FF88A14-1C7F-C786-05CD-9D312C551839}"/>
              </a:ext>
            </a:extLst>
          </p:cNvPr>
          <p:cNvPicPr>
            <a:picLocks noChangeAspect="1"/>
          </p:cNvPicPr>
          <p:nvPr/>
        </p:nvPicPr>
        <p:blipFill>
          <a:blip r:embed="rId5"/>
          <a:stretch>
            <a:fillRect/>
          </a:stretch>
        </p:blipFill>
        <p:spPr>
          <a:xfrm>
            <a:off x="868866" y="3046575"/>
            <a:ext cx="3670610" cy="1921789"/>
          </a:xfrm>
          <a:prstGeom prst="rect">
            <a:avLst/>
          </a:prstGeom>
        </p:spPr>
      </p:pic>
    </p:spTree>
    <p:extLst>
      <p:ext uri="{BB962C8B-B14F-4D97-AF65-F5344CB8AC3E}">
        <p14:creationId xmlns:p14="http://schemas.microsoft.com/office/powerpoint/2010/main" val="3131283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DD65B-5925-EAE4-0BE1-BBED576CD0CE}"/>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48BB24A8-DFC7-41E6-2979-CEC04801EC0E}"/>
              </a:ext>
            </a:extLst>
          </p:cNvPr>
          <p:cNvSpPr txBox="1">
            <a:spLocks/>
          </p:cNvSpPr>
          <p:nvPr/>
        </p:nvSpPr>
        <p:spPr>
          <a:xfrm>
            <a:off x="330545" y="282768"/>
            <a:ext cx="10515600" cy="468000"/>
          </a:xfrm>
          <a:prstGeom prst="rect">
            <a:avLst/>
          </a:prstGeom>
        </p:spPr>
        <p:txBody>
          <a:bodyPr lIns="91440" tIns="45720" rIns="91440" bIns="45720" anchor="ctr">
            <a:noAutofit/>
          </a:bodyPr>
          <a:lstStyle>
            <a:lvl1pPr algn="l" defTabSz="914400" rtl="0" eaLnBrk="1" latinLnBrk="0" hangingPunct="1">
              <a:lnSpc>
                <a:spcPct val="80000"/>
              </a:lnSpc>
              <a:spcBef>
                <a:spcPct val="0"/>
              </a:spcBef>
              <a:buNone/>
              <a:tabLst>
                <a:tab pos="1255713" algn="l"/>
              </a:tabLst>
              <a:defRPr sz="2600" b="0" strike="noStrike" kern="1200" cap="none" spc="0" baseline="0">
                <a:solidFill>
                  <a:schemeClr val="accent2"/>
                </a:solidFill>
                <a:latin typeface="+mj-lt"/>
                <a:ea typeface="+mj-ea"/>
                <a:cs typeface="Segoe UI" panose="020B0502040204020203" pitchFamily="34" charset="0"/>
              </a:defRPr>
            </a:lvl1pPr>
          </a:lstStyle>
          <a:p>
            <a:pPr>
              <a:lnSpc>
                <a:spcPct val="90000"/>
              </a:lnSpc>
              <a:spcAft>
                <a:spcPts val="600"/>
              </a:spcAft>
              <a:defRPr/>
            </a:pPr>
            <a:r>
              <a:rPr lang="en-US" sz="2800" b="1">
                <a:solidFill>
                  <a:srgbClr val="6A205F"/>
                </a:solidFill>
                <a:ea typeface="+mn-ea"/>
                <a:cs typeface="Segoe UI"/>
              </a:rPr>
              <a:t>Section 1: Set up and Foundations</a:t>
            </a:r>
            <a:endParaRPr lang="en-US" sz="2800" b="1">
              <a:solidFill>
                <a:srgbClr val="6A205F"/>
              </a:solidFill>
              <a:ea typeface="+mn-ea"/>
            </a:endParaRPr>
          </a:p>
        </p:txBody>
      </p:sp>
      <p:sp>
        <p:nvSpPr>
          <p:cNvPr id="10" name="TextBox 9">
            <a:extLst>
              <a:ext uri="{FF2B5EF4-FFF2-40B4-BE49-F238E27FC236}">
                <a16:creationId xmlns:a16="http://schemas.microsoft.com/office/drawing/2014/main" id="{672CCDCD-5EDD-FC7B-1CFB-8AD3EFD7ACED}"/>
              </a:ext>
            </a:extLst>
          </p:cNvPr>
          <p:cNvSpPr txBox="1"/>
          <p:nvPr/>
        </p:nvSpPr>
        <p:spPr>
          <a:xfrm>
            <a:off x="1691195" y="1263022"/>
            <a:ext cx="9468036" cy="9920665"/>
          </a:xfrm>
          <a:prstGeom prst="rect">
            <a:avLst/>
          </a:prstGeom>
          <a:noFill/>
        </p:spPr>
        <p:txBody>
          <a:bodyPr wrap="square" lIns="91440" tIns="45720" rIns="91440" bIns="45720" anchor="t">
            <a:spAutoFit/>
          </a:bodyPr>
          <a:lstStyle/>
          <a:p>
            <a:r>
              <a:rPr lang="en-US"/>
              <a:t>Role of JavaScript:</a:t>
            </a:r>
          </a:p>
          <a:p>
            <a:endParaRPr lang="en-US">
              <a:solidFill>
                <a:srgbClr val="000000"/>
              </a:solidFill>
              <a:ea typeface="+mn-lt"/>
              <a:cs typeface="+mn-lt"/>
            </a:endParaRPr>
          </a:p>
          <a:p>
            <a:endParaRPr lang="en-US">
              <a:solidFill>
                <a:srgbClr val="000000"/>
              </a:solidFill>
              <a:ea typeface="+mn-lt"/>
              <a:cs typeface="+mn-lt"/>
            </a:endParaRPr>
          </a:p>
          <a:p>
            <a:endParaRPr lang="en-US">
              <a:solidFill>
                <a:srgbClr val="000000"/>
              </a:solidFill>
              <a:ea typeface="+mn-lt"/>
              <a:cs typeface="+mn-lt"/>
            </a:endParaRPr>
          </a:p>
          <a:p>
            <a:endParaRPr lang="en-US">
              <a:solidFill>
                <a:srgbClr val="000000"/>
              </a:solidFill>
              <a:ea typeface="+mn-lt"/>
              <a:cs typeface="+mn-lt"/>
            </a:endParaRPr>
          </a:p>
          <a:p>
            <a:endParaRPr lang="en-US">
              <a:solidFill>
                <a:srgbClr val="000000"/>
              </a:solidFill>
              <a:ea typeface="+mn-lt"/>
              <a:cs typeface="+mn-lt"/>
            </a:endParaRPr>
          </a:p>
          <a:p>
            <a:endParaRPr lang="en-US">
              <a:solidFill>
                <a:srgbClr val="000000"/>
              </a:solidFill>
              <a:ea typeface="+mn-lt"/>
              <a:cs typeface="+mn-lt"/>
            </a:endParaRPr>
          </a:p>
          <a:p>
            <a:endParaRPr lang="en-US">
              <a:solidFill>
                <a:srgbClr val="000000"/>
              </a:solidFill>
              <a:ea typeface="+mn-lt"/>
              <a:cs typeface="+mn-lt"/>
            </a:endParaRPr>
          </a:p>
          <a:p>
            <a:pPr marL="285750" indent="-285750">
              <a:buFont typeface="Arial"/>
              <a:buChar char="•"/>
            </a:pPr>
            <a:r>
              <a:rPr lang="en-US" sz="1500">
                <a:solidFill>
                  <a:srgbClr val="000000"/>
                </a:solidFill>
                <a:ea typeface="+mn-lt"/>
                <a:cs typeface="+mn-lt"/>
              </a:rPr>
              <a:t>JavaScript is a </a:t>
            </a:r>
            <a:r>
              <a:rPr lang="en-US" sz="1500" b="1">
                <a:solidFill>
                  <a:srgbClr val="000000"/>
                </a:solidFill>
                <a:ea typeface="+mn-lt"/>
                <a:cs typeface="+mn-lt"/>
              </a:rPr>
              <a:t>programming language</a:t>
            </a:r>
            <a:r>
              <a:rPr lang="en-US" sz="1500">
                <a:solidFill>
                  <a:srgbClr val="000000"/>
                </a:solidFill>
                <a:ea typeface="+mn-lt"/>
                <a:cs typeface="+mn-lt"/>
              </a:rPr>
              <a:t> that is used to add interactivity and functionality to web pages.</a:t>
            </a:r>
            <a:endParaRPr lang="en-US"/>
          </a:p>
          <a:p>
            <a:pPr marL="285750" indent="-285750">
              <a:buFont typeface="Arial"/>
              <a:buChar char="•"/>
            </a:pPr>
            <a:endParaRPr lang="en-US" sz="1500">
              <a:solidFill>
                <a:srgbClr val="000000"/>
              </a:solidFill>
              <a:ea typeface="+mn-lt"/>
              <a:cs typeface="+mn-lt"/>
            </a:endParaRPr>
          </a:p>
          <a:p>
            <a:pPr marL="285750" indent="-285750">
              <a:buFont typeface="Arial"/>
              <a:buChar char="•"/>
            </a:pPr>
            <a:endParaRPr lang="en-US" sz="1500">
              <a:solidFill>
                <a:srgbClr val="000000"/>
              </a:solidFill>
              <a:ea typeface="+mn-lt"/>
              <a:cs typeface="+mn-lt"/>
            </a:endParaRPr>
          </a:p>
          <a:p>
            <a:pPr marL="285750" indent="-285750">
              <a:buFont typeface="Arial"/>
              <a:buChar char="•"/>
            </a:pPr>
            <a:r>
              <a:rPr lang="en-US" sz="1500">
                <a:solidFill>
                  <a:srgbClr val="000000"/>
                </a:solidFill>
                <a:ea typeface="+mn-lt"/>
                <a:cs typeface="+mn-lt"/>
              </a:rPr>
              <a:t>JavaScript allows developers to </a:t>
            </a:r>
            <a:r>
              <a:rPr lang="en-US" sz="1500" b="1">
                <a:solidFill>
                  <a:srgbClr val="000000"/>
                </a:solidFill>
                <a:ea typeface="+mn-lt"/>
                <a:cs typeface="+mn-lt"/>
              </a:rPr>
              <a:t>create dynamic content</a:t>
            </a:r>
            <a:r>
              <a:rPr lang="en-US" sz="1500">
                <a:solidFill>
                  <a:srgbClr val="000000"/>
                </a:solidFill>
                <a:ea typeface="+mn-lt"/>
                <a:cs typeface="+mn-lt"/>
              </a:rPr>
              <a:t> that responds to user input or changes in the webpage.</a:t>
            </a:r>
            <a:endParaRPr lang="en-US"/>
          </a:p>
          <a:p>
            <a:pPr marL="285750" indent="-285750">
              <a:buFont typeface="Arial"/>
              <a:buChar char="•"/>
            </a:pPr>
            <a:endParaRPr lang="en-US" sz="1500">
              <a:solidFill>
                <a:srgbClr val="000000"/>
              </a:solidFill>
              <a:ea typeface="+mn-lt"/>
              <a:cs typeface="+mn-lt"/>
            </a:endParaRPr>
          </a:p>
          <a:p>
            <a:pPr marL="285750" indent="-285750">
              <a:buFont typeface="Arial"/>
              <a:buChar char="•"/>
            </a:pPr>
            <a:endParaRPr lang="en-US" sz="1500">
              <a:solidFill>
                <a:srgbClr val="000000"/>
              </a:solidFill>
              <a:ea typeface="+mn-lt"/>
              <a:cs typeface="+mn-lt"/>
            </a:endParaRPr>
          </a:p>
          <a:p>
            <a:pPr marL="285750" indent="-285750">
              <a:buFont typeface="Arial"/>
              <a:buChar char="•"/>
            </a:pPr>
            <a:r>
              <a:rPr lang="en-US" sz="1500">
                <a:solidFill>
                  <a:srgbClr val="000000"/>
                </a:solidFill>
                <a:ea typeface="+mn-lt"/>
                <a:cs typeface="+mn-lt"/>
              </a:rPr>
              <a:t>JavaScript can be used to </a:t>
            </a:r>
            <a:r>
              <a:rPr lang="en-US" sz="1500" b="1">
                <a:solidFill>
                  <a:srgbClr val="000000"/>
                </a:solidFill>
                <a:ea typeface="+mn-lt"/>
                <a:cs typeface="+mn-lt"/>
              </a:rPr>
              <a:t>create animations, form validation</a:t>
            </a:r>
            <a:r>
              <a:rPr lang="en-US" sz="1500">
                <a:solidFill>
                  <a:srgbClr val="000000"/>
                </a:solidFill>
                <a:ea typeface="+mn-lt"/>
                <a:cs typeface="+mn-lt"/>
              </a:rPr>
              <a:t>, and other interactive elements on a web page.</a:t>
            </a:r>
            <a:endParaRPr lang="en-US"/>
          </a:p>
          <a:p>
            <a:pPr marL="285750" indent="-285750">
              <a:buFont typeface="Arial"/>
              <a:buChar char="•"/>
            </a:pPr>
            <a:endParaRPr lang="en-US" sz="1500">
              <a:solidFill>
                <a:srgbClr val="000000"/>
              </a:solidFill>
              <a:ea typeface="+mn-lt"/>
              <a:cs typeface="+mn-lt"/>
            </a:endParaRPr>
          </a:p>
          <a:p>
            <a:pPr marL="285750" indent="-285750">
              <a:buFont typeface="Arial"/>
              <a:buChar char="•"/>
            </a:pPr>
            <a:endParaRPr lang="en-US" sz="1500">
              <a:solidFill>
                <a:srgbClr val="000000"/>
              </a:solidFill>
              <a:ea typeface="+mn-lt"/>
              <a:cs typeface="+mn-lt"/>
            </a:endParaRPr>
          </a:p>
          <a:p>
            <a:pPr marL="285750" indent="-285750">
              <a:buFont typeface="Arial"/>
              <a:buChar char="•"/>
            </a:pPr>
            <a:r>
              <a:rPr lang="en-US" sz="1500">
                <a:solidFill>
                  <a:srgbClr val="000000"/>
                </a:solidFill>
                <a:ea typeface="+mn-lt"/>
                <a:cs typeface="+mn-lt"/>
              </a:rPr>
              <a:t>JavaScript is a key component of modern web development and is often used in conjunction with HTML and CSS to create dynamic and engaging web pages.</a:t>
            </a:r>
            <a:endParaRPr lang="en-US"/>
          </a:p>
          <a:p>
            <a:endParaRPr lang="en-US">
              <a:solidFill>
                <a:srgbClr val="000000"/>
              </a:solidFill>
              <a:ea typeface="+mn-lt"/>
              <a:cs typeface="Calibri" panose="020F0502020204030204" pitchFamily="34" charset="0"/>
            </a:endParaRPr>
          </a:p>
          <a:p>
            <a:endParaRPr lang="en-US">
              <a:solidFill>
                <a:srgbClr val="000000"/>
              </a:solidFill>
              <a:latin typeface="Proxima Nova Rg"/>
              <a:cs typeface="Calibri" panose="020F0502020204030204" pitchFamily="34" charset="0"/>
            </a:endParaRPr>
          </a:p>
          <a:p>
            <a:endParaRPr lang="en-US" b="1">
              <a:solidFill>
                <a:srgbClr val="000000"/>
              </a:solidFill>
              <a:latin typeface="Proxima Nova Rg"/>
              <a:cs typeface="Calibri" panose="020F0502020204030204" pitchFamily="34" charset="0"/>
            </a:endParaRPr>
          </a:p>
          <a:p>
            <a:endParaRPr lang="en-US" b="1">
              <a:solidFill>
                <a:srgbClr val="000000"/>
              </a:solidFill>
              <a:latin typeface="Proxima Nova Rg"/>
              <a:cs typeface="Calibri" panose="020F0502020204030204" pitchFamily="34" charset="0"/>
            </a:endParaRPr>
          </a:p>
          <a:p>
            <a:pPr marL="171450" indent="-171450">
              <a:buFont typeface="Arial"/>
              <a:buChar char="•"/>
            </a:pPr>
            <a:endParaRPr lang="en-US">
              <a:solidFill>
                <a:srgbClr val="000000"/>
              </a:solidFill>
              <a:latin typeface="Proxima Nova Rg"/>
              <a:cs typeface="Calibri" panose="020F0502020204030204" pitchFamily="34" charset="0"/>
            </a:endParaRPr>
          </a:p>
          <a:p>
            <a:pPr marL="628650" lvl="1" indent="-171450">
              <a:buFont typeface="Courier New"/>
              <a:buChar char="o"/>
            </a:pPr>
            <a:endParaRPr lang="en-US">
              <a:solidFill>
                <a:srgbClr val="000000"/>
              </a:solidFill>
              <a:latin typeface="Proxima Nova Rg"/>
              <a:cs typeface="Calibri" panose="020F0502020204030204" pitchFamily="34" charset="0"/>
            </a:endParaRPr>
          </a:p>
          <a:p>
            <a:pPr marL="628650" lvl="1" indent="-171450">
              <a:buFont typeface="Courier New"/>
              <a:buChar char="o"/>
            </a:pPr>
            <a:endParaRPr lang="en-US">
              <a:solidFill>
                <a:srgbClr val="000000"/>
              </a:solidFill>
              <a:latin typeface="Proxima Nova Rg"/>
              <a:cs typeface="Calibri" panose="020F0502020204030204" pitchFamily="34" charset="0"/>
            </a:endParaRPr>
          </a:p>
          <a:p>
            <a:pPr marL="628650" lvl="1" indent="-171450">
              <a:buFont typeface="Courier New"/>
              <a:buChar char="o"/>
            </a:pPr>
            <a:endParaRPr lang="en-US">
              <a:solidFill>
                <a:srgbClr val="000000"/>
              </a:solidFill>
              <a:latin typeface="Proxima Nova Rg"/>
              <a:cs typeface="Calibri" panose="020F0502020204030204" pitchFamily="34" charset="0"/>
            </a:endParaRPr>
          </a:p>
          <a:p>
            <a:pPr marL="171450" indent="-171450">
              <a:buFont typeface="Arial"/>
              <a:buChar char="•"/>
            </a:pPr>
            <a:endParaRPr lang="en-US">
              <a:solidFill>
                <a:srgbClr val="000000"/>
              </a:solidFill>
              <a:latin typeface="Proxima Nova Rg"/>
              <a:cs typeface="Calibri" panose="020F0502020204030204" pitchFamily="34" charset="0"/>
            </a:endParaRPr>
          </a:p>
          <a:p>
            <a:pPr marL="171450" indent="-171450">
              <a:buFont typeface="Arial"/>
              <a:buChar char="•"/>
            </a:pPr>
            <a:endParaRPr lang="en-US" sz="1000">
              <a:solidFill>
                <a:srgbClr val="1F2328"/>
              </a:solidFill>
              <a:latin typeface="Proxima Nova Rg"/>
              <a:cs typeface="Calibri" panose="020F0502020204030204" pitchFamily="34" charset="0"/>
            </a:endParaRPr>
          </a:p>
          <a:p>
            <a:pPr marL="171450" indent="-171450">
              <a:buFont typeface="Arial"/>
              <a:buChar char="•"/>
            </a:pPr>
            <a:endParaRPr lang="en-US" sz="1000">
              <a:solidFill>
                <a:srgbClr val="1F2328"/>
              </a:solidFill>
              <a:latin typeface="Proxima Nova Rg"/>
              <a:cs typeface="Calibri" panose="020F0502020204030204" pitchFamily="34" charset="0"/>
            </a:endParaRPr>
          </a:p>
          <a:p>
            <a:pPr marL="1085850" lvl="1" indent="-171450">
              <a:buFont typeface="Courier New"/>
              <a:buChar char="o"/>
            </a:pPr>
            <a:endParaRPr lang="en-US" sz="1000">
              <a:solidFill>
                <a:srgbClr val="1F2328"/>
              </a:solidFill>
              <a:latin typeface="Proxima Nova Rg"/>
              <a:cs typeface="Calibri" panose="020F0502020204030204" pitchFamily="34" charset="0"/>
            </a:endParaRPr>
          </a:p>
          <a:p>
            <a:pPr marL="1085850" lvl="1" indent="-171450">
              <a:buFont typeface="Courier New"/>
              <a:buChar char="o"/>
            </a:pPr>
            <a:endParaRPr lang="en-US" sz="1000">
              <a:solidFill>
                <a:srgbClr val="1F2328"/>
              </a:solidFill>
              <a:latin typeface="Proxima Nova Rg"/>
              <a:cs typeface="Calibri" panose="020F0502020204030204" pitchFamily="34" charset="0"/>
            </a:endParaRPr>
          </a:p>
          <a:p>
            <a:pPr marL="628650" lvl="1" indent="-171450">
              <a:buFont typeface="Courier New"/>
              <a:buChar char="o"/>
            </a:pPr>
            <a:endParaRPr lang="en-US" sz="1000">
              <a:solidFill>
                <a:srgbClr val="1F2328"/>
              </a:solidFill>
              <a:latin typeface="Proxima Nova Rg"/>
              <a:cs typeface="Calibri" panose="020F0502020204030204" pitchFamily="34" charset="0"/>
            </a:endParaRPr>
          </a:p>
          <a:p>
            <a:pPr marL="171450" indent="-171450">
              <a:buFont typeface="Arial"/>
              <a:buChar char="•"/>
            </a:pPr>
            <a:endParaRPr lang="en-US" sz="1000">
              <a:solidFill>
                <a:srgbClr val="1F2328"/>
              </a:solidFill>
              <a:latin typeface="Proxima Nova Rg"/>
              <a:cs typeface="Calibri" panose="020F0502020204030204" pitchFamily="34" charset="0"/>
            </a:endParaRPr>
          </a:p>
          <a:p>
            <a:pPr marL="171450" indent="-171450">
              <a:buFont typeface="Arial"/>
              <a:buChar char="•"/>
            </a:pPr>
            <a:endParaRPr lang="en-US" sz="1000">
              <a:solidFill>
                <a:srgbClr val="1F2328"/>
              </a:solidFill>
              <a:latin typeface="Proxima Nova Rg"/>
              <a:cs typeface="Calibri" panose="020F0502020204030204" pitchFamily="34" charset="0"/>
            </a:endParaRPr>
          </a:p>
          <a:p>
            <a:pPr marL="171450" indent="-171450">
              <a:buFont typeface="Arial" panose="020B0604020202020204" pitchFamily="34" charset="0"/>
              <a:buChar char="•"/>
            </a:pPr>
            <a:endParaRPr lang="en-US" sz="1000">
              <a:solidFill>
                <a:srgbClr val="1F2328"/>
              </a:solidFill>
              <a:latin typeface="Proxima Nova Rg"/>
              <a:cs typeface="Calibri" panose="020F0502020204030204" pitchFamily="34" charset="0"/>
            </a:endParaRPr>
          </a:p>
          <a:p>
            <a:pPr>
              <a:buFont typeface="Arial" panose="020B0604020202020204" pitchFamily="34" charset="0"/>
              <a:buChar char="•"/>
            </a:pPr>
            <a:endParaRPr lang="en-US" sz="1000">
              <a:solidFill>
                <a:srgbClr val="1F2328"/>
              </a:solidFill>
              <a:latin typeface="Proxima Nova Rg"/>
              <a:cs typeface="Calibri" panose="020F0502020204030204" pitchFamily="34" charset="0"/>
            </a:endParaRPr>
          </a:p>
          <a:p>
            <a:pPr>
              <a:buFont typeface="Arial" panose="020B0604020202020204" pitchFamily="34" charset="0"/>
              <a:buChar char="•"/>
            </a:pPr>
            <a:endParaRPr lang="en-US" sz="1000">
              <a:solidFill>
                <a:srgbClr val="1F2328"/>
              </a:solidFill>
              <a:latin typeface="Proxima Nova Rg"/>
              <a:cs typeface="Calibri" panose="020F0502020204030204" pitchFamily="34" charset="0"/>
            </a:endParaRPr>
          </a:p>
          <a:p>
            <a:pPr>
              <a:buFont typeface="Arial" panose="020B0604020202020204" pitchFamily="34" charset="0"/>
              <a:buChar char="•"/>
            </a:pPr>
            <a:endParaRPr lang="en-US" sz="1000">
              <a:solidFill>
                <a:srgbClr val="1F2328"/>
              </a:solidFill>
              <a:latin typeface="Proxima Nova Rg"/>
              <a:cs typeface="Calibri" panose="020F0502020204030204" pitchFamily="34" charset="0"/>
            </a:endParaRPr>
          </a:p>
          <a:p>
            <a:pPr>
              <a:buFont typeface="Arial" panose="020B0604020202020204" pitchFamily="34" charset="0"/>
              <a:buChar char="•"/>
            </a:pPr>
            <a:endParaRPr lang="en-US" sz="1000">
              <a:solidFill>
                <a:srgbClr val="1F2328"/>
              </a:solidFill>
              <a:latin typeface="Proxima Nova Rg"/>
              <a:cs typeface="Calibri" panose="020F0502020204030204" pitchFamily="34" charset="0"/>
            </a:endParaRPr>
          </a:p>
          <a:p>
            <a:pPr marL="57150">
              <a:lnSpc>
                <a:spcPct val="90000"/>
              </a:lnSpc>
              <a:spcBef>
                <a:spcPts val="500"/>
              </a:spcBef>
              <a:spcAft>
                <a:spcPts val="500"/>
              </a:spcAft>
            </a:pPr>
            <a:endParaRPr lang="en-US" sz="1500">
              <a:solidFill>
                <a:srgbClr val="000000"/>
              </a:solidFill>
              <a:latin typeface="Calibri" panose="020F0502020204030204" pitchFamily="34" charset="0"/>
              <a:cs typeface="Calibri" panose="020F0502020204030204" pitchFamily="34" charset="0"/>
            </a:endParaRPr>
          </a:p>
        </p:txBody>
      </p:sp>
      <p:pic>
        <p:nvPicPr>
          <p:cNvPr id="4" name="Picture 3" descr="No alt text provided for this image">
            <a:extLst>
              <a:ext uri="{FF2B5EF4-FFF2-40B4-BE49-F238E27FC236}">
                <a16:creationId xmlns:a16="http://schemas.microsoft.com/office/drawing/2014/main" id="{D949AB18-D87B-4D21-09EE-11E586E0316A}"/>
              </a:ext>
            </a:extLst>
          </p:cNvPr>
          <p:cNvPicPr>
            <a:picLocks noChangeAspect="1"/>
          </p:cNvPicPr>
          <p:nvPr/>
        </p:nvPicPr>
        <p:blipFill>
          <a:blip r:embed="rId2"/>
          <a:stretch>
            <a:fillRect/>
          </a:stretch>
        </p:blipFill>
        <p:spPr>
          <a:xfrm>
            <a:off x="4911183" y="1246497"/>
            <a:ext cx="1905000" cy="2181225"/>
          </a:xfrm>
          <a:prstGeom prst="rect">
            <a:avLst/>
          </a:prstGeom>
        </p:spPr>
      </p:pic>
    </p:spTree>
    <p:extLst>
      <p:ext uri="{BB962C8B-B14F-4D97-AF65-F5344CB8AC3E}">
        <p14:creationId xmlns:p14="http://schemas.microsoft.com/office/powerpoint/2010/main" val="344608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1DCA1-911A-48E9-72C3-D9CDF85BC89C}"/>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F2C7EEB3-2448-2730-F3DE-53AA799A91D2}"/>
              </a:ext>
            </a:extLst>
          </p:cNvPr>
          <p:cNvSpPr txBox="1">
            <a:spLocks/>
          </p:cNvSpPr>
          <p:nvPr/>
        </p:nvSpPr>
        <p:spPr>
          <a:xfrm>
            <a:off x="330545" y="282768"/>
            <a:ext cx="10515600" cy="468000"/>
          </a:xfrm>
          <a:prstGeom prst="rect">
            <a:avLst/>
          </a:prstGeom>
        </p:spPr>
        <p:txBody>
          <a:bodyPr lIns="91440" tIns="45720" rIns="91440" bIns="45720" anchor="ctr">
            <a:noAutofit/>
          </a:bodyPr>
          <a:lstStyle>
            <a:lvl1pPr algn="l" defTabSz="914400" rtl="0" eaLnBrk="1" latinLnBrk="0" hangingPunct="1">
              <a:lnSpc>
                <a:spcPct val="80000"/>
              </a:lnSpc>
              <a:spcBef>
                <a:spcPct val="0"/>
              </a:spcBef>
              <a:buNone/>
              <a:tabLst>
                <a:tab pos="1255713" algn="l"/>
              </a:tabLst>
              <a:defRPr sz="2600" b="0" strike="noStrike" kern="1200" cap="none" spc="0" baseline="0">
                <a:solidFill>
                  <a:schemeClr val="accent2"/>
                </a:solidFill>
                <a:latin typeface="+mj-lt"/>
                <a:ea typeface="+mj-ea"/>
                <a:cs typeface="Segoe UI" panose="020B0502040204020203" pitchFamily="34" charset="0"/>
              </a:defRPr>
            </a:lvl1pPr>
          </a:lstStyle>
          <a:p>
            <a:pPr>
              <a:lnSpc>
                <a:spcPct val="90000"/>
              </a:lnSpc>
              <a:spcAft>
                <a:spcPts val="600"/>
              </a:spcAft>
              <a:defRPr/>
            </a:pPr>
            <a:r>
              <a:rPr lang="en-US" sz="2800" b="1">
                <a:solidFill>
                  <a:srgbClr val="6A205F"/>
                </a:solidFill>
                <a:ea typeface="+mn-ea"/>
                <a:cs typeface="Segoe UI"/>
              </a:rPr>
              <a:t>Section 1: Set up and Foundations</a:t>
            </a:r>
            <a:endParaRPr lang="en-US" sz="2800" b="1">
              <a:solidFill>
                <a:srgbClr val="6A205F"/>
              </a:solidFill>
              <a:ea typeface="+mn-ea"/>
            </a:endParaRPr>
          </a:p>
        </p:txBody>
      </p:sp>
      <p:sp>
        <p:nvSpPr>
          <p:cNvPr id="10" name="TextBox 9">
            <a:extLst>
              <a:ext uri="{FF2B5EF4-FFF2-40B4-BE49-F238E27FC236}">
                <a16:creationId xmlns:a16="http://schemas.microsoft.com/office/drawing/2014/main" id="{4336A56B-7336-A4E0-6D1D-AB7511D391CB}"/>
              </a:ext>
            </a:extLst>
          </p:cNvPr>
          <p:cNvSpPr txBox="1"/>
          <p:nvPr/>
        </p:nvSpPr>
        <p:spPr>
          <a:xfrm>
            <a:off x="1691195" y="1263022"/>
            <a:ext cx="9468036" cy="6596678"/>
          </a:xfrm>
          <a:prstGeom prst="rect">
            <a:avLst/>
          </a:prstGeom>
          <a:noFill/>
        </p:spPr>
        <p:txBody>
          <a:bodyPr wrap="square" lIns="91440" tIns="45720" rIns="91440" bIns="45720" anchor="t">
            <a:spAutoFit/>
          </a:bodyPr>
          <a:lstStyle/>
          <a:p>
            <a:r>
              <a:rPr lang="en-US"/>
              <a:t>How Browsers Works?</a:t>
            </a:r>
          </a:p>
          <a:p>
            <a:endParaRPr lang="en-US"/>
          </a:p>
          <a:p>
            <a:endParaRPr lang="en-US">
              <a:solidFill>
                <a:srgbClr val="000000"/>
              </a:solidFill>
              <a:ea typeface="+mn-lt"/>
              <a:cs typeface="+mn-lt"/>
            </a:endParaRPr>
          </a:p>
          <a:p>
            <a:endParaRPr lang="en-US">
              <a:solidFill>
                <a:srgbClr val="000000"/>
              </a:solidFill>
              <a:ea typeface="+mn-lt"/>
              <a:cs typeface="+mn-lt"/>
            </a:endParaRPr>
          </a:p>
          <a:p>
            <a:endParaRPr lang="en-US">
              <a:solidFill>
                <a:srgbClr val="000000"/>
              </a:solidFill>
              <a:ea typeface="+mn-lt"/>
              <a:cs typeface="+mn-lt"/>
            </a:endParaRPr>
          </a:p>
          <a:p>
            <a:endParaRPr lang="en-US">
              <a:solidFill>
                <a:srgbClr val="000000"/>
              </a:solidFill>
              <a:ea typeface="+mn-lt"/>
              <a:cs typeface="+mn-lt"/>
            </a:endParaRPr>
          </a:p>
          <a:p>
            <a:pPr marL="285750" indent="-285750">
              <a:buFont typeface="Arial"/>
              <a:buChar char="•"/>
            </a:pPr>
            <a:endParaRPr lang="en-US" sz="1500">
              <a:solidFill>
                <a:srgbClr val="000000"/>
              </a:solidFill>
              <a:ea typeface="+mn-lt"/>
              <a:cs typeface="+mn-lt"/>
            </a:endParaRPr>
          </a:p>
          <a:p>
            <a:endParaRPr lang="en-US">
              <a:solidFill>
                <a:srgbClr val="000000"/>
              </a:solidFill>
              <a:ea typeface="+mn-lt"/>
              <a:cs typeface="Calibri" panose="020F0502020204030204" pitchFamily="34" charset="0"/>
            </a:endParaRPr>
          </a:p>
          <a:p>
            <a:endParaRPr lang="en-US">
              <a:solidFill>
                <a:srgbClr val="000000"/>
              </a:solidFill>
              <a:ea typeface="+mn-lt"/>
              <a:cs typeface="Calibri" panose="020F0502020204030204" pitchFamily="34" charset="0"/>
            </a:endParaRPr>
          </a:p>
          <a:p>
            <a:endParaRPr lang="en-US" b="1">
              <a:solidFill>
                <a:srgbClr val="000000"/>
              </a:solidFill>
              <a:latin typeface="Proxima Nova Rg"/>
              <a:cs typeface="Calibri" panose="020F0502020204030204" pitchFamily="34" charset="0"/>
            </a:endParaRPr>
          </a:p>
          <a:p>
            <a:endParaRPr lang="en-US" b="1">
              <a:solidFill>
                <a:srgbClr val="000000"/>
              </a:solidFill>
              <a:latin typeface="Proxima Nova Rg"/>
              <a:cs typeface="Calibri" panose="020F0502020204030204" pitchFamily="34" charset="0"/>
            </a:endParaRPr>
          </a:p>
          <a:p>
            <a:pPr marL="171450" indent="-171450">
              <a:buFont typeface="Arial"/>
              <a:buChar char="•"/>
            </a:pPr>
            <a:endParaRPr lang="en-US">
              <a:solidFill>
                <a:srgbClr val="000000"/>
              </a:solidFill>
              <a:latin typeface="Proxima Nova Rg"/>
              <a:cs typeface="Calibri" panose="020F0502020204030204" pitchFamily="34" charset="0"/>
            </a:endParaRPr>
          </a:p>
          <a:p>
            <a:pPr marL="628650" lvl="1" indent="-171450">
              <a:buFont typeface="Courier New"/>
              <a:buChar char="o"/>
            </a:pPr>
            <a:endParaRPr lang="en-US">
              <a:solidFill>
                <a:srgbClr val="000000"/>
              </a:solidFill>
              <a:latin typeface="Proxima Nova Rg"/>
              <a:cs typeface="Calibri" panose="020F0502020204030204" pitchFamily="34" charset="0"/>
            </a:endParaRPr>
          </a:p>
          <a:p>
            <a:pPr marL="628650" lvl="1" indent="-171450">
              <a:buFont typeface="Courier New"/>
              <a:buChar char="o"/>
            </a:pPr>
            <a:endParaRPr lang="en-US">
              <a:solidFill>
                <a:srgbClr val="000000"/>
              </a:solidFill>
              <a:latin typeface="Proxima Nova Rg"/>
              <a:cs typeface="Calibri" panose="020F0502020204030204" pitchFamily="34" charset="0"/>
            </a:endParaRPr>
          </a:p>
          <a:p>
            <a:pPr marL="628650" lvl="1" indent="-171450">
              <a:buFont typeface="Courier New"/>
              <a:buChar char="o"/>
            </a:pPr>
            <a:endParaRPr lang="en-US">
              <a:solidFill>
                <a:srgbClr val="000000"/>
              </a:solidFill>
              <a:latin typeface="Proxima Nova Rg"/>
              <a:cs typeface="Calibri" panose="020F0502020204030204" pitchFamily="34" charset="0"/>
            </a:endParaRPr>
          </a:p>
          <a:p>
            <a:pPr marL="171450" indent="-171450">
              <a:buFont typeface="Arial"/>
              <a:buChar char="•"/>
            </a:pPr>
            <a:endParaRPr lang="en-US">
              <a:solidFill>
                <a:srgbClr val="000000"/>
              </a:solidFill>
              <a:latin typeface="Proxima Nova Rg"/>
              <a:cs typeface="Calibri" panose="020F0502020204030204" pitchFamily="34" charset="0"/>
            </a:endParaRPr>
          </a:p>
          <a:p>
            <a:pPr marL="171450" indent="-171450">
              <a:buFont typeface="Arial"/>
              <a:buChar char="•"/>
            </a:pPr>
            <a:endParaRPr lang="en-US" sz="1000">
              <a:solidFill>
                <a:srgbClr val="1F2328"/>
              </a:solidFill>
              <a:latin typeface="Proxima Nova Rg"/>
              <a:cs typeface="Calibri" panose="020F0502020204030204" pitchFamily="34" charset="0"/>
            </a:endParaRPr>
          </a:p>
          <a:p>
            <a:pPr marL="171450" indent="-171450">
              <a:buFont typeface="Arial"/>
              <a:buChar char="•"/>
            </a:pPr>
            <a:endParaRPr lang="en-US" sz="1000">
              <a:solidFill>
                <a:srgbClr val="1F2328"/>
              </a:solidFill>
              <a:latin typeface="Proxima Nova Rg"/>
              <a:cs typeface="Calibri" panose="020F0502020204030204" pitchFamily="34" charset="0"/>
            </a:endParaRPr>
          </a:p>
          <a:p>
            <a:pPr marL="1085850" lvl="1" indent="-171450">
              <a:buFont typeface="Courier New"/>
              <a:buChar char="o"/>
            </a:pPr>
            <a:endParaRPr lang="en-US" sz="1000">
              <a:solidFill>
                <a:srgbClr val="1F2328"/>
              </a:solidFill>
              <a:latin typeface="Proxima Nova Rg"/>
              <a:cs typeface="Calibri" panose="020F0502020204030204" pitchFamily="34" charset="0"/>
            </a:endParaRPr>
          </a:p>
          <a:p>
            <a:pPr marL="1085850" lvl="1" indent="-171450">
              <a:buFont typeface="Courier New"/>
              <a:buChar char="o"/>
            </a:pPr>
            <a:endParaRPr lang="en-US" sz="1000">
              <a:solidFill>
                <a:srgbClr val="1F2328"/>
              </a:solidFill>
              <a:latin typeface="Proxima Nova Rg"/>
              <a:cs typeface="Calibri" panose="020F0502020204030204" pitchFamily="34" charset="0"/>
            </a:endParaRPr>
          </a:p>
          <a:p>
            <a:pPr marL="628650" lvl="1" indent="-171450">
              <a:buFont typeface="Courier New"/>
              <a:buChar char="o"/>
            </a:pPr>
            <a:endParaRPr lang="en-US" sz="1000">
              <a:solidFill>
                <a:srgbClr val="1F2328"/>
              </a:solidFill>
              <a:latin typeface="Proxima Nova Rg"/>
              <a:cs typeface="Calibri" panose="020F0502020204030204" pitchFamily="34" charset="0"/>
            </a:endParaRPr>
          </a:p>
          <a:p>
            <a:pPr marL="171450" indent="-171450">
              <a:buFont typeface="Arial"/>
              <a:buChar char="•"/>
            </a:pPr>
            <a:endParaRPr lang="en-US" sz="1000">
              <a:solidFill>
                <a:srgbClr val="1F2328"/>
              </a:solidFill>
              <a:latin typeface="Proxima Nova Rg"/>
              <a:cs typeface="Calibri" panose="020F0502020204030204" pitchFamily="34" charset="0"/>
            </a:endParaRPr>
          </a:p>
          <a:p>
            <a:pPr marL="171450" indent="-171450">
              <a:buFont typeface="Arial"/>
              <a:buChar char="•"/>
            </a:pPr>
            <a:endParaRPr lang="en-US" sz="1000">
              <a:solidFill>
                <a:srgbClr val="1F2328"/>
              </a:solidFill>
              <a:latin typeface="Proxima Nova Rg"/>
              <a:cs typeface="Calibri" panose="020F0502020204030204" pitchFamily="34" charset="0"/>
            </a:endParaRPr>
          </a:p>
          <a:p>
            <a:pPr marL="171450" indent="-171450">
              <a:buFont typeface="Arial" panose="020B0604020202020204" pitchFamily="34" charset="0"/>
              <a:buChar char="•"/>
            </a:pPr>
            <a:endParaRPr lang="en-US" sz="1000">
              <a:solidFill>
                <a:srgbClr val="1F2328"/>
              </a:solidFill>
              <a:latin typeface="Proxima Nova Rg"/>
              <a:cs typeface="Calibri" panose="020F0502020204030204" pitchFamily="34" charset="0"/>
            </a:endParaRPr>
          </a:p>
          <a:p>
            <a:pPr>
              <a:buFont typeface="Arial" panose="020B0604020202020204" pitchFamily="34" charset="0"/>
              <a:buChar char="•"/>
            </a:pPr>
            <a:endParaRPr lang="en-US" sz="1000">
              <a:solidFill>
                <a:srgbClr val="1F2328"/>
              </a:solidFill>
              <a:latin typeface="Proxima Nova Rg"/>
              <a:cs typeface="Calibri" panose="020F0502020204030204" pitchFamily="34" charset="0"/>
            </a:endParaRPr>
          </a:p>
          <a:p>
            <a:pPr>
              <a:buFont typeface="Arial" panose="020B0604020202020204" pitchFamily="34" charset="0"/>
              <a:buChar char="•"/>
            </a:pPr>
            <a:endParaRPr lang="en-US" sz="1000">
              <a:solidFill>
                <a:srgbClr val="1F2328"/>
              </a:solidFill>
              <a:latin typeface="Proxima Nova Rg"/>
              <a:cs typeface="Calibri" panose="020F0502020204030204" pitchFamily="34" charset="0"/>
            </a:endParaRPr>
          </a:p>
          <a:p>
            <a:pPr>
              <a:buFont typeface="Arial" panose="020B0604020202020204" pitchFamily="34" charset="0"/>
              <a:buChar char="•"/>
            </a:pPr>
            <a:endParaRPr lang="en-US" sz="1000">
              <a:solidFill>
                <a:srgbClr val="1F2328"/>
              </a:solidFill>
              <a:latin typeface="Proxima Nova Rg"/>
              <a:cs typeface="Calibri" panose="020F0502020204030204" pitchFamily="34" charset="0"/>
            </a:endParaRPr>
          </a:p>
          <a:p>
            <a:pPr>
              <a:buFont typeface="Arial" panose="020B0604020202020204" pitchFamily="34" charset="0"/>
              <a:buChar char="•"/>
            </a:pPr>
            <a:endParaRPr lang="en-US" sz="1000">
              <a:solidFill>
                <a:srgbClr val="1F2328"/>
              </a:solidFill>
              <a:latin typeface="Proxima Nova Rg"/>
              <a:cs typeface="Calibri" panose="020F0502020204030204" pitchFamily="34" charset="0"/>
            </a:endParaRPr>
          </a:p>
          <a:p>
            <a:pPr marL="57150">
              <a:lnSpc>
                <a:spcPct val="90000"/>
              </a:lnSpc>
              <a:spcBef>
                <a:spcPts val="500"/>
              </a:spcBef>
              <a:spcAft>
                <a:spcPts val="500"/>
              </a:spcAft>
            </a:pPr>
            <a:endParaRPr lang="en-US" sz="1500">
              <a:solidFill>
                <a:srgbClr val="000000"/>
              </a:solidFill>
              <a:latin typeface="Calibri" panose="020F0502020204030204" pitchFamily="34" charset="0"/>
              <a:cs typeface="Calibri" panose="020F0502020204030204" pitchFamily="34" charset="0"/>
            </a:endParaRPr>
          </a:p>
        </p:txBody>
      </p:sp>
      <p:pic>
        <p:nvPicPr>
          <p:cNvPr id="2" name="Picture 1" descr="No alt text provided for this image">
            <a:extLst>
              <a:ext uri="{FF2B5EF4-FFF2-40B4-BE49-F238E27FC236}">
                <a16:creationId xmlns:a16="http://schemas.microsoft.com/office/drawing/2014/main" id="{E9BAD5C8-D34F-F925-CAF0-D05A86C21A54}"/>
              </a:ext>
            </a:extLst>
          </p:cNvPr>
          <p:cNvPicPr>
            <a:picLocks noChangeAspect="1"/>
          </p:cNvPicPr>
          <p:nvPr/>
        </p:nvPicPr>
        <p:blipFill>
          <a:blip r:embed="rId2"/>
          <a:stretch>
            <a:fillRect/>
          </a:stretch>
        </p:blipFill>
        <p:spPr>
          <a:xfrm>
            <a:off x="2726473" y="1941939"/>
            <a:ext cx="6497443" cy="3657134"/>
          </a:xfrm>
          <a:prstGeom prst="rect">
            <a:avLst/>
          </a:prstGeom>
        </p:spPr>
      </p:pic>
    </p:spTree>
    <p:extLst>
      <p:ext uri="{BB962C8B-B14F-4D97-AF65-F5344CB8AC3E}">
        <p14:creationId xmlns:p14="http://schemas.microsoft.com/office/powerpoint/2010/main" val="382900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01F9C-78AD-1C69-CC6D-02ABAC01E74E}"/>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A61AD352-1A01-1D42-BA54-1AF728173BAC}"/>
              </a:ext>
            </a:extLst>
          </p:cNvPr>
          <p:cNvSpPr txBox="1">
            <a:spLocks/>
          </p:cNvSpPr>
          <p:nvPr/>
        </p:nvSpPr>
        <p:spPr>
          <a:xfrm>
            <a:off x="330545" y="282768"/>
            <a:ext cx="10515600" cy="468000"/>
          </a:xfrm>
          <a:prstGeom prst="rect">
            <a:avLst/>
          </a:prstGeom>
        </p:spPr>
        <p:txBody>
          <a:bodyPr lIns="91440" tIns="45720" rIns="91440" bIns="45720" anchor="ctr">
            <a:noAutofit/>
          </a:bodyPr>
          <a:lstStyle>
            <a:lvl1pPr algn="l" defTabSz="914400" rtl="0" eaLnBrk="1" latinLnBrk="0" hangingPunct="1">
              <a:lnSpc>
                <a:spcPct val="80000"/>
              </a:lnSpc>
              <a:spcBef>
                <a:spcPct val="0"/>
              </a:spcBef>
              <a:buNone/>
              <a:tabLst>
                <a:tab pos="1255713" algn="l"/>
              </a:tabLst>
              <a:defRPr sz="2600" b="0" strike="noStrike" kern="1200" cap="none" spc="0" baseline="0">
                <a:solidFill>
                  <a:schemeClr val="accent2"/>
                </a:solidFill>
                <a:latin typeface="+mj-lt"/>
                <a:ea typeface="+mj-ea"/>
                <a:cs typeface="Segoe UI" panose="020B0502040204020203" pitchFamily="34" charset="0"/>
              </a:defRPr>
            </a:lvl1pPr>
          </a:lstStyle>
          <a:p>
            <a:pPr>
              <a:lnSpc>
                <a:spcPct val="90000"/>
              </a:lnSpc>
              <a:spcAft>
                <a:spcPts val="600"/>
              </a:spcAft>
              <a:defRPr/>
            </a:pPr>
            <a:r>
              <a:rPr lang="en-US" sz="2800" b="1">
                <a:solidFill>
                  <a:srgbClr val="6A205F"/>
                </a:solidFill>
                <a:ea typeface="+mn-ea"/>
                <a:cs typeface="Segoe UI"/>
              </a:rPr>
              <a:t>Section 1: Set up and Foundations</a:t>
            </a:r>
            <a:endParaRPr lang="en-US" sz="2800" b="1">
              <a:solidFill>
                <a:srgbClr val="6A205F"/>
              </a:solidFill>
              <a:ea typeface="+mn-ea"/>
            </a:endParaRPr>
          </a:p>
        </p:txBody>
      </p:sp>
      <p:sp>
        <p:nvSpPr>
          <p:cNvPr id="10" name="TextBox 9">
            <a:extLst>
              <a:ext uri="{FF2B5EF4-FFF2-40B4-BE49-F238E27FC236}">
                <a16:creationId xmlns:a16="http://schemas.microsoft.com/office/drawing/2014/main" id="{33CE7F64-6215-D268-E014-34D46485AE28}"/>
              </a:ext>
            </a:extLst>
          </p:cNvPr>
          <p:cNvSpPr txBox="1"/>
          <p:nvPr/>
        </p:nvSpPr>
        <p:spPr>
          <a:xfrm>
            <a:off x="1691195" y="1263022"/>
            <a:ext cx="9468036" cy="8612614"/>
          </a:xfrm>
          <a:prstGeom prst="rect">
            <a:avLst/>
          </a:prstGeom>
          <a:noFill/>
        </p:spPr>
        <p:txBody>
          <a:bodyPr wrap="square" lIns="91440" tIns="45720" rIns="91440" bIns="45720" anchor="t">
            <a:spAutoFit/>
          </a:bodyPr>
          <a:lstStyle/>
          <a:p>
            <a:pPr marL="171450" indent="-171450">
              <a:buFont typeface="Arial"/>
              <a:buChar char="•"/>
            </a:pPr>
            <a:r>
              <a:rPr lang="en-US" sz="2000">
                <a:solidFill>
                  <a:srgbClr val="000000"/>
                </a:solidFill>
                <a:latin typeface="Proxima Nova Rg"/>
                <a:cs typeface="Calibri"/>
              </a:rPr>
              <a:t>JavaScript and ES6</a:t>
            </a:r>
          </a:p>
          <a:p>
            <a:pPr marL="171450" indent="-171450">
              <a:buFont typeface="Arial"/>
              <a:buChar char="•"/>
            </a:pPr>
            <a:endParaRPr lang="en-US">
              <a:solidFill>
                <a:srgbClr val="000000"/>
              </a:solidFill>
              <a:latin typeface="Proxima Nova Rg"/>
              <a:cs typeface="Calibri" panose="020F0502020204030204" pitchFamily="34" charset="0"/>
            </a:endParaRPr>
          </a:p>
          <a:p>
            <a:pPr marL="171450" indent="-171450">
              <a:buFont typeface="Arial"/>
              <a:buChar char="•"/>
            </a:pPr>
            <a:r>
              <a:rPr lang="en-US">
                <a:cs typeface="Calibri"/>
              </a:rPr>
              <a:t>What is ES6?</a:t>
            </a:r>
          </a:p>
          <a:p>
            <a:pPr marL="171450" indent="-171450">
              <a:buFont typeface="Arial"/>
              <a:buChar char="•"/>
            </a:pPr>
            <a:endParaRPr lang="en-US">
              <a:solidFill>
                <a:srgbClr val="000000"/>
              </a:solidFill>
              <a:latin typeface="Proxima Nova Rg"/>
              <a:cs typeface="Calibri"/>
            </a:endParaRPr>
          </a:p>
          <a:p>
            <a:pPr marL="171450" indent="-171450">
              <a:buFont typeface="Arial"/>
              <a:buChar char="•"/>
            </a:pPr>
            <a:r>
              <a:rPr lang="en-US">
                <a:solidFill>
                  <a:srgbClr val="000000"/>
                </a:solidFill>
                <a:latin typeface="Proxima Nova Rg"/>
                <a:cs typeface="Calibri"/>
              </a:rPr>
              <a:t>What is </a:t>
            </a:r>
            <a:r>
              <a:rPr lang="en-US" err="1">
                <a:solidFill>
                  <a:srgbClr val="000000"/>
                </a:solidFill>
                <a:latin typeface="Proxima Nova Rg"/>
                <a:cs typeface="Calibri"/>
              </a:rPr>
              <a:t>EcmaScript</a:t>
            </a:r>
            <a:r>
              <a:rPr lang="en-US">
                <a:solidFill>
                  <a:srgbClr val="000000"/>
                </a:solidFill>
                <a:latin typeface="Proxima Nova Rg"/>
                <a:cs typeface="Calibri"/>
              </a:rPr>
              <a:t>?</a:t>
            </a:r>
            <a:endParaRPr lang="en-US">
              <a:solidFill>
                <a:srgbClr val="000000"/>
              </a:solidFill>
              <a:latin typeface="Proxima Nova Rg"/>
              <a:cs typeface="Calibri" panose="020F0502020204030204" pitchFamily="34" charset="0"/>
            </a:endParaRPr>
          </a:p>
          <a:p>
            <a:pPr marL="171450" indent="-171450">
              <a:buFont typeface="Arial"/>
              <a:buChar char="•"/>
            </a:pPr>
            <a:endParaRPr lang="en-US">
              <a:solidFill>
                <a:srgbClr val="000000"/>
              </a:solidFill>
              <a:latin typeface="Proxima Nova Rg"/>
              <a:cs typeface="Calibri" panose="020F0502020204030204" pitchFamily="34" charset="0"/>
            </a:endParaRPr>
          </a:p>
          <a:p>
            <a:pPr marL="171450" indent="-171450">
              <a:buFont typeface="Arial"/>
              <a:buChar char="•"/>
            </a:pPr>
            <a:r>
              <a:rPr lang="en-US" sz="1600">
                <a:solidFill>
                  <a:srgbClr val="000000"/>
                </a:solidFill>
                <a:latin typeface="Proxima Nova Rg"/>
                <a:cs typeface="Calibri"/>
              </a:rPr>
              <a:t>ECMAScript is a scripting language specification on which JavaScript is based. </a:t>
            </a:r>
            <a:r>
              <a:rPr lang="en-US" sz="1600" err="1">
                <a:solidFill>
                  <a:srgbClr val="000000"/>
                </a:solidFill>
                <a:latin typeface="Proxima Nova Rg"/>
                <a:cs typeface="Calibri"/>
              </a:rPr>
              <a:t>Ecma</a:t>
            </a:r>
            <a:r>
              <a:rPr lang="en-US" sz="1600">
                <a:solidFill>
                  <a:srgbClr val="000000"/>
                </a:solidFill>
                <a:latin typeface="Proxima Nova Rg"/>
                <a:cs typeface="Calibri"/>
              </a:rPr>
              <a:t> International is in charge of standardizing ECMAScript.</a:t>
            </a:r>
            <a:endParaRPr lang="en-US" sz="1600">
              <a:solidFill>
                <a:srgbClr val="000000"/>
              </a:solidFill>
              <a:latin typeface="Proxima Nova Rg"/>
              <a:cs typeface="Calibri" panose="020F0502020204030204" pitchFamily="34" charset="0"/>
            </a:endParaRPr>
          </a:p>
          <a:p>
            <a:pPr marL="171450" indent="-171450">
              <a:buFont typeface="Arial"/>
              <a:buChar char="•"/>
            </a:pPr>
            <a:r>
              <a:rPr lang="en-US" sz="1600">
                <a:solidFill>
                  <a:srgbClr val="000000"/>
                </a:solidFill>
                <a:ea typeface="+mn-lt"/>
                <a:cs typeface="Calibri"/>
              </a:rPr>
              <a:t>to ensure the interoperability of web pages across different web browsers.</a:t>
            </a:r>
            <a:endParaRPr lang="en-US" sz="1600">
              <a:solidFill>
                <a:srgbClr val="000000"/>
              </a:solidFill>
              <a:latin typeface="Proxima Nova Rg"/>
              <a:cs typeface="Calibri" panose="020F0502020204030204" pitchFamily="34" charset="0"/>
            </a:endParaRPr>
          </a:p>
          <a:p>
            <a:pPr marL="171450" indent="-171450">
              <a:buFont typeface="Arial"/>
              <a:buChar char="•"/>
            </a:pPr>
            <a:r>
              <a:rPr lang="en-US" sz="1600">
                <a:solidFill>
                  <a:srgbClr val="000000"/>
                </a:solidFill>
                <a:ea typeface="+mn-lt"/>
                <a:cs typeface="Calibri"/>
              </a:rPr>
              <a:t>"ECMA" stood for "European Computer Manufacturers Association" until 1994.</a:t>
            </a:r>
            <a:endParaRPr lang="en-US" sz="1600">
              <a:solidFill>
                <a:srgbClr val="000000"/>
              </a:solidFill>
              <a:latin typeface="Proxima Nova Rg"/>
              <a:cs typeface="Calibri"/>
            </a:endParaRPr>
          </a:p>
          <a:p>
            <a:pPr marL="171450" indent="-171450">
              <a:buFont typeface="Arial"/>
              <a:buChar char="•"/>
            </a:pPr>
            <a:endParaRPr lang="en-US" sz="1600">
              <a:solidFill>
                <a:srgbClr val="000000"/>
              </a:solidFill>
              <a:latin typeface="Proxima Nova Rg"/>
              <a:cs typeface="Calibri" panose="020F0502020204030204" pitchFamily="34" charset="0"/>
            </a:endParaRPr>
          </a:p>
          <a:p>
            <a:pPr marL="171450" indent="-171450">
              <a:buFont typeface="Arial"/>
              <a:buChar char="•"/>
            </a:pPr>
            <a:endParaRPr lang="en-US" sz="1600">
              <a:solidFill>
                <a:srgbClr val="000000"/>
              </a:solidFill>
              <a:cs typeface="Calibri"/>
            </a:endParaRPr>
          </a:p>
          <a:p>
            <a:pPr marL="171450" indent="-171450">
              <a:buFont typeface="Arial"/>
              <a:buChar char="•"/>
            </a:pPr>
            <a:endParaRPr lang="en-US" sz="1600">
              <a:solidFill>
                <a:srgbClr val="000000"/>
              </a:solidFill>
              <a:latin typeface="Proxima Nova Rg"/>
              <a:cs typeface="Calibri" panose="020F0502020204030204" pitchFamily="34" charset="0"/>
            </a:endParaRPr>
          </a:p>
          <a:p>
            <a:pPr marL="457200"/>
            <a:endParaRPr lang="en-US" sz="1600">
              <a:solidFill>
                <a:srgbClr val="000000"/>
              </a:solidFill>
              <a:latin typeface="Proxima Nova Rg"/>
              <a:cs typeface="Calibri" panose="020F0502020204030204" pitchFamily="34" charset="0"/>
            </a:endParaRPr>
          </a:p>
          <a:p>
            <a:pPr marL="457200">
              <a:buFont typeface="Arial"/>
              <a:buChar char="•"/>
            </a:pPr>
            <a:endParaRPr lang="en-US" sz="1600">
              <a:solidFill>
                <a:srgbClr val="000000"/>
              </a:solidFill>
              <a:latin typeface="Proxima Nova Rg"/>
              <a:cs typeface="Calibri" panose="020F0502020204030204" pitchFamily="34" charset="0"/>
            </a:endParaRPr>
          </a:p>
          <a:p>
            <a:endParaRPr lang="en-US">
              <a:solidFill>
                <a:srgbClr val="000000"/>
              </a:solidFill>
              <a:latin typeface="Proxima Nova Rg"/>
              <a:cs typeface="Calibri" panose="020F0502020204030204" pitchFamily="34" charset="0"/>
            </a:endParaRPr>
          </a:p>
          <a:p>
            <a:endParaRPr lang="en-US">
              <a:solidFill>
                <a:srgbClr val="000000"/>
              </a:solidFill>
              <a:latin typeface="Proxima Nova Rg"/>
              <a:cs typeface="Calibri" panose="020F0502020204030204" pitchFamily="34" charset="0"/>
            </a:endParaRPr>
          </a:p>
          <a:p>
            <a:endParaRPr lang="en-US" b="1">
              <a:solidFill>
                <a:srgbClr val="000000"/>
              </a:solidFill>
              <a:latin typeface="Proxima Nova Rg"/>
              <a:cs typeface="Calibri" panose="020F0502020204030204" pitchFamily="34" charset="0"/>
            </a:endParaRPr>
          </a:p>
          <a:p>
            <a:endParaRPr lang="en-US" b="1">
              <a:solidFill>
                <a:srgbClr val="000000"/>
              </a:solidFill>
              <a:latin typeface="Proxima Nova Rg"/>
              <a:cs typeface="Calibri" panose="020F0502020204030204" pitchFamily="34" charset="0"/>
            </a:endParaRPr>
          </a:p>
          <a:p>
            <a:pPr marL="171450" indent="-171450">
              <a:buFont typeface="Arial"/>
              <a:buChar char="•"/>
            </a:pPr>
            <a:endParaRPr lang="en-US">
              <a:solidFill>
                <a:srgbClr val="000000"/>
              </a:solidFill>
              <a:latin typeface="Proxima Nova Rg"/>
              <a:cs typeface="Calibri" panose="020F0502020204030204" pitchFamily="34" charset="0"/>
            </a:endParaRPr>
          </a:p>
          <a:p>
            <a:pPr marL="628650" lvl="1" indent="-171450">
              <a:buFont typeface="Courier New"/>
              <a:buChar char="o"/>
            </a:pPr>
            <a:endParaRPr lang="en-US">
              <a:solidFill>
                <a:srgbClr val="000000"/>
              </a:solidFill>
              <a:latin typeface="Proxima Nova Rg"/>
              <a:cs typeface="Calibri" panose="020F0502020204030204" pitchFamily="34" charset="0"/>
            </a:endParaRPr>
          </a:p>
          <a:p>
            <a:pPr marL="628650" lvl="1" indent="-171450">
              <a:buFont typeface="Courier New"/>
              <a:buChar char="o"/>
            </a:pPr>
            <a:endParaRPr lang="en-US">
              <a:solidFill>
                <a:srgbClr val="000000"/>
              </a:solidFill>
              <a:latin typeface="Proxima Nova Rg"/>
              <a:cs typeface="Calibri" panose="020F0502020204030204" pitchFamily="34" charset="0"/>
            </a:endParaRPr>
          </a:p>
          <a:p>
            <a:pPr marL="628650" lvl="1" indent="-171450">
              <a:buFont typeface="Courier New"/>
              <a:buChar char="o"/>
            </a:pPr>
            <a:endParaRPr lang="en-US">
              <a:solidFill>
                <a:srgbClr val="000000"/>
              </a:solidFill>
              <a:latin typeface="Proxima Nova Rg"/>
              <a:cs typeface="Calibri" panose="020F0502020204030204" pitchFamily="34" charset="0"/>
            </a:endParaRPr>
          </a:p>
          <a:p>
            <a:pPr marL="171450" indent="-171450">
              <a:buFont typeface="Arial"/>
              <a:buChar char="•"/>
            </a:pPr>
            <a:endParaRPr lang="en-US">
              <a:solidFill>
                <a:srgbClr val="000000"/>
              </a:solidFill>
              <a:latin typeface="Proxima Nova Rg"/>
              <a:cs typeface="Calibri" panose="020F0502020204030204" pitchFamily="34" charset="0"/>
            </a:endParaRPr>
          </a:p>
          <a:p>
            <a:pPr marL="171450" indent="-171450">
              <a:buFont typeface="Arial"/>
              <a:buChar char="•"/>
            </a:pPr>
            <a:endParaRPr lang="en-US" sz="1000">
              <a:solidFill>
                <a:srgbClr val="1F2328"/>
              </a:solidFill>
              <a:latin typeface="Proxima Nova Rg"/>
              <a:cs typeface="Calibri" panose="020F0502020204030204" pitchFamily="34" charset="0"/>
            </a:endParaRPr>
          </a:p>
          <a:p>
            <a:pPr marL="171450" indent="-171450">
              <a:buFont typeface="Arial"/>
              <a:buChar char="•"/>
            </a:pPr>
            <a:endParaRPr lang="en-US" sz="1000">
              <a:solidFill>
                <a:srgbClr val="1F2328"/>
              </a:solidFill>
              <a:latin typeface="Proxima Nova Rg"/>
              <a:cs typeface="Calibri" panose="020F0502020204030204" pitchFamily="34" charset="0"/>
            </a:endParaRPr>
          </a:p>
          <a:p>
            <a:pPr marL="1085850" lvl="1" indent="-171450">
              <a:buFont typeface="Courier New"/>
              <a:buChar char="o"/>
            </a:pPr>
            <a:endParaRPr lang="en-US" sz="1000">
              <a:solidFill>
                <a:srgbClr val="1F2328"/>
              </a:solidFill>
              <a:latin typeface="Proxima Nova Rg"/>
              <a:cs typeface="Calibri" panose="020F0502020204030204" pitchFamily="34" charset="0"/>
            </a:endParaRPr>
          </a:p>
          <a:p>
            <a:pPr marL="1085850" lvl="1" indent="-171450">
              <a:buFont typeface="Courier New"/>
              <a:buChar char="o"/>
            </a:pPr>
            <a:endParaRPr lang="en-US" sz="1000">
              <a:solidFill>
                <a:srgbClr val="1F2328"/>
              </a:solidFill>
              <a:latin typeface="Proxima Nova Rg"/>
              <a:cs typeface="Calibri" panose="020F0502020204030204" pitchFamily="34" charset="0"/>
            </a:endParaRPr>
          </a:p>
          <a:p>
            <a:pPr marL="628650" lvl="1" indent="-171450">
              <a:buFont typeface="Courier New"/>
              <a:buChar char="o"/>
            </a:pPr>
            <a:endParaRPr lang="en-US" sz="1000">
              <a:solidFill>
                <a:srgbClr val="1F2328"/>
              </a:solidFill>
              <a:latin typeface="Proxima Nova Rg"/>
              <a:ea typeface="Calibri" panose="020F0502020204030204" pitchFamily="34" charset="0"/>
              <a:cs typeface="Calibri" panose="020F0502020204030204" pitchFamily="34" charset="0"/>
            </a:endParaRPr>
          </a:p>
          <a:p>
            <a:pPr marL="171450" indent="-171450">
              <a:buFont typeface="Arial"/>
              <a:buChar char="•"/>
            </a:pPr>
            <a:endParaRPr lang="en-US" sz="1000">
              <a:solidFill>
                <a:srgbClr val="1F2328"/>
              </a:solidFill>
              <a:latin typeface="Proxima Nova Rg"/>
              <a:ea typeface="Calibri" panose="020F0502020204030204" pitchFamily="34" charset="0"/>
              <a:cs typeface="Calibri" panose="020F0502020204030204" pitchFamily="34" charset="0"/>
            </a:endParaRPr>
          </a:p>
          <a:p>
            <a:pPr marL="171450" indent="-171450">
              <a:buFont typeface="Arial"/>
              <a:buChar char="•"/>
            </a:pPr>
            <a:endParaRPr lang="en-US" sz="1000">
              <a:solidFill>
                <a:srgbClr val="1F2328"/>
              </a:solidFill>
              <a:latin typeface="Proxima Nova Rg"/>
              <a:ea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US" sz="1000">
              <a:solidFill>
                <a:srgbClr val="1F2328"/>
              </a:solidFill>
              <a:latin typeface="Proxima Nova Rg"/>
              <a:ea typeface="Calibri" panose="020F0502020204030204" pitchFamily="34" charset="0"/>
              <a:cs typeface="Calibri" panose="020F0502020204030204" pitchFamily="34" charset="0"/>
            </a:endParaRPr>
          </a:p>
          <a:p>
            <a:pPr>
              <a:buFont typeface="Arial" panose="020B0604020202020204" pitchFamily="34" charset="0"/>
              <a:buChar char="•"/>
            </a:pPr>
            <a:endParaRPr lang="en-US" sz="1000">
              <a:solidFill>
                <a:srgbClr val="1F2328"/>
              </a:solidFill>
              <a:latin typeface="Proxima Nova Rg"/>
              <a:ea typeface="Calibri" panose="020F0502020204030204" pitchFamily="34" charset="0"/>
              <a:cs typeface="Calibri" panose="020F0502020204030204" pitchFamily="34" charset="0"/>
            </a:endParaRPr>
          </a:p>
          <a:p>
            <a:pPr>
              <a:buFont typeface="Arial" panose="020B0604020202020204" pitchFamily="34" charset="0"/>
              <a:buChar char="•"/>
            </a:pPr>
            <a:endParaRPr lang="en-US" sz="1000">
              <a:solidFill>
                <a:srgbClr val="1F2328"/>
              </a:solidFill>
              <a:latin typeface="Proxima Nova Rg"/>
              <a:ea typeface="Calibri" panose="020F0502020204030204" pitchFamily="34" charset="0"/>
              <a:cs typeface="Calibri" panose="020F0502020204030204" pitchFamily="34" charset="0"/>
            </a:endParaRPr>
          </a:p>
          <a:p>
            <a:pPr>
              <a:buFont typeface="Arial" panose="020B0604020202020204" pitchFamily="34" charset="0"/>
              <a:buChar char="•"/>
            </a:pPr>
            <a:endParaRPr lang="en-US" sz="1000">
              <a:solidFill>
                <a:srgbClr val="1F2328"/>
              </a:solidFill>
              <a:latin typeface="Proxima Nova Rg"/>
              <a:ea typeface="Calibri" panose="020F0502020204030204" pitchFamily="34" charset="0"/>
              <a:cs typeface="Calibri" panose="020F0502020204030204" pitchFamily="34" charset="0"/>
            </a:endParaRPr>
          </a:p>
          <a:p>
            <a:pPr>
              <a:buFont typeface="Arial" panose="020B0604020202020204" pitchFamily="34" charset="0"/>
              <a:buChar char="•"/>
            </a:pPr>
            <a:endParaRPr lang="en-US" sz="1000">
              <a:solidFill>
                <a:srgbClr val="1F2328"/>
              </a:solidFill>
              <a:latin typeface="Proxima Nova Rg"/>
              <a:ea typeface="Calibri" panose="020F0502020204030204" pitchFamily="34" charset="0"/>
              <a:cs typeface="Calibri" panose="020F0502020204030204" pitchFamily="34" charset="0"/>
            </a:endParaRPr>
          </a:p>
          <a:p>
            <a:pPr marL="57150">
              <a:lnSpc>
                <a:spcPct val="90000"/>
              </a:lnSpc>
              <a:spcBef>
                <a:spcPts val="500"/>
              </a:spcBef>
              <a:spcAft>
                <a:spcPts val="500"/>
              </a:spcAft>
            </a:pPr>
            <a:endParaRPr lang="en-US" sz="150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descr="The Evolution of JavaScript: From Scripting Language to Modern Powerhouse |  by Deepcoomer | Medium">
            <a:extLst>
              <a:ext uri="{FF2B5EF4-FFF2-40B4-BE49-F238E27FC236}">
                <a16:creationId xmlns:a16="http://schemas.microsoft.com/office/drawing/2014/main" id="{ADC16BC2-DC65-C1E0-68A3-050B6D662896}"/>
              </a:ext>
            </a:extLst>
          </p:cNvPr>
          <p:cNvPicPr>
            <a:picLocks noChangeAspect="1"/>
          </p:cNvPicPr>
          <p:nvPr/>
        </p:nvPicPr>
        <p:blipFill>
          <a:blip r:embed="rId2"/>
          <a:stretch>
            <a:fillRect/>
          </a:stretch>
        </p:blipFill>
        <p:spPr>
          <a:xfrm>
            <a:off x="1690339" y="4335966"/>
            <a:ext cx="8709102" cy="2181921"/>
          </a:xfrm>
          <a:prstGeom prst="rect">
            <a:avLst/>
          </a:prstGeom>
        </p:spPr>
      </p:pic>
    </p:spTree>
    <p:extLst>
      <p:ext uri="{BB962C8B-B14F-4D97-AF65-F5344CB8AC3E}">
        <p14:creationId xmlns:p14="http://schemas.microsoft.com/office/powerpoint/2010/main" val="3004967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29C3BE-F8FF-B197-3F8F-ED87763B982B}"/>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3E230F0E-9758-5953-16AF-E78C0DFBAAF0}"/>
              </a:ext>
            </a:extLst>
          </p:cNvPr>
          <p:cNvSpPr txBox="1">
            <a:spLocks/>
          </p:cNvSpPr>
          <p:nvPr/>
        </p:nvSpPr>
        <p:spPr>
          <a:xfrm>
            <a:off x="330545" y="282768"/>
            <a:ext cx="10515600" cy="468000"/>
          </a:xfrm>
          <a:prstGeom prst="rect">
            <a:avLst/>
          </a:prstGeom>
        </p:spPr>
        <p:txBody>
          <a:bodyPr lIns="91440" tIns="45720" rIns="91440" bIns="45720" anchor="ctr">
            <a:noAutofit/>
          </a:bodyPr>
          <a:lstStyle>
            <a:lvl1pPr algn="l" defTabSz="914400" rtl="0" eaLnBrk="1" latinLnBrk="0" hangingPunct="1">
              <a:lnSpc>
                <a:spcPct val="80000"/>
              </a:lnSpc>
              <a:spcBef>
                <a:spcPct val="0"/>
              </a:spcBef>
              <a:buNone/>
              <a:tabLst>
                <a:tab pos="1255713" algn="l"/>
              </a:tabLst>
              <a:defRPr sz="2600" b="0" strike="noStrike" kern="1200" cap="none" spc="0" baseline="0">
                <a:solidFill>
                  <a:schemeClr val="accent2"/>
                </a:solidFill>
                <a:latin typeface="+mj-lt"/>
                <a:ea typeface="+mj-ea"/>
                <a:cs typeface="Segoe UI" panose="020B0502040204020203" pitchFamily="34" charset="0"/>
              </a:defRPr>
            </a:lvl1pPr>
          </a:lstStyle>
          <a:p>
            <a:pPr>
              <a:lnSpc>
                <a:spcPct val="90000"/>
              </a:lnSpc>
              <a:spcAft>
                <a:spcPts val="600"/>
              </a:spcAft>
              <a:defRPr/>
            </a:pPr>
            <a:r>
              <a:rPr lang="en-US" sz="2800" b="1">
                <a:solidFill>
                  <a:srgbClr val="6A205F"/>
                </a:solidFill>
                <a:ea typeface="+mn-ea"/>
                <a:cs typeface="Segoe UI"/>
              </a:rPr>
              <a:t>Section 1: Set up and Foundations</a:t>
            </a:r>
            <a:endParaRPr lang="en-US" sz="2800" b="1">
              <a:solidFill>
                <a:srgbClr val="6A205F"/>
              </a:solidFill>
              <a:ea typeface="+mn-ea"/>
            </a:endParaRPr>
          </a:p>
        </p:txBody>
      </p:sp>
      <p:sp>
        <p:nvSpPr>
          <p:cNvPr id="10" name="TextBox 9">
            <a:extLst>
              <a:ext uri="{FF2B5EF4-FFF2-40B4-BE49-F238E27FC236}">
                <a16:creationId xmlns:a16="http://schemas.microsoft.com/office/drawing/2014/main" id="{D05EE11E-2D7F-45D2-BC63-DFEE36957244}"/>
              </a:ext>
            </a:extLst>
          </p:cNvPr>
          <p:cNvSpPr txBox="1"/>
          <p:nvPr/>
        </p:nvSpPr>
        <p:spPr>
          <a:xfrm>
            <a:off x="1691195" y="1263022"/>
            <a:ext cx="9468036" cy="7781617"/>
          </a:xfrm>
          <a:prstGeom prst="rect">
            <a:avLst/>
          </a:prstGeom>
          <a:noFill/>
        </p:spPr>
        <p:txBody>
          <a:bodyPr wrap="square" lIns="91440" tIns="45720" rIns="91440" bIns="45720" anchor="t">
            <a:spAutoFit/>
          </a:bodyPr>
          <a:lstStyle/>
          <a:p>
            <a:pPr>
              <a:buFont typeface="Arial"/>
              <a:buChar char="•"/>
            </a:pPr>
            <a:r>
              <a:rPr lang="en-US"/>
              <a:t>ECMAScript 6 (2015)</a:t>
            </a:r>
          </a:p>
          <a:p>
            <a:pPr marL="171450" indent="-171450">
              <a:buFont typeface="Arial"/>
              <a:buChar char="•"/>
            </a:pPr>
            <a:endParaRPr lang="en-US"/>
          </a:p>
          <a:p>
            <a:pPr marL="171450" indent="-171450">
              <a:buFont typeface="Arial"/>
              <a:buChar char="•"/>
            </a:pPr>
            <a:r>
              <a:rPr lang="en-US" sz="1600">
                <a:solidFill>
                  <a:srgbClr val="000000"/>
                </a:solidFill>
                <a:latin typeface="Proxima Nova Rg"/>
              </a:rPr>
              <a:t>ECMAScript 6, also known as ES6, was the sixth version of the ECMAScript standard and was released in 2015. It introduced several important features such as let and const, arrow functions, template literals, and classes.</a:t>
            </a:r>
          </a:p>
          <a:p>
            <a:endParaRPr lang="en-US">
              <a:solidFill>
                <a:srgbClr val="000000"/>
              </a:solidFill>
            </a:endParaRPr>
          </a:p>
          <a:p>
            <a:endParaRPr lang="en-US">
              <a:solidFill>
                <a:srgbClr val="000000"/>
              </a:solidFill>
              <a:latin typeface="Proxima Nova Rg"/>
              <a:cs typeface="Calibri" panose="020F0502020204030204" pitchFamily="34" charset="0"/>
            </a:endParaRPr>
          </a:p>
          <a:p>
            <a:pPr marL="171450" indent="-171450">
              <a:buFont typeface="Arial"/>
              <a:buChar char="•"/>
            </a:pPr>
            <a:endParaRPr lang="en-US" sz="1600">
              <a:solidFill>
                <a:srgbClr val="000000"/>
              </a:solidFill>
              <a:cs typeface="Calibri" panose="020F0502020204030204" pitchFamily="34" charset="0"/>
            </a:endParaRPr>
          </a:p>
          <a:p>
            <a:pPr marL="171450" indent="-171450">
              <a:buFont typeface="Arial"/>
              <a:buChar char="•"/>
            </a:pPr>
            <a:endParaRPr lang="en-US" sz="1600">
              <a:solidFill>
                <a:srgbClr val="000000"/>
              </a:solidFill>
              <a:latin typeface="Proxima Nova Rg"/>
              <a:cs typeface="Calibri" panose="020F0502020204030204" pitchFamily="34" charset="0"/>
            </a:endParaRPr>
          </a:p>
          <a:p>
            <a:pPr marL="171450" indent="-171450">
              <a:buFont typeface="Arial"/>
              <a:buChar char="•"/>
            </a:pPr>
            <a:endParaRPr lang="en-US" sz="1600">
              <a:solidFill>
                <a:srgbClr val="000000"/>
              </a:solidFill>
              <a:latin typeface="Proxima Nova Rg"/>
              <a:cs typeface="Calibri" panose="020F0502020204030204" pitchFamily="34" charset="0"/>
            </a:endParaRPr>
          </a:p>
          <a:p>
            <a:pPr marL="457200"/>
            <a:endParaRPr lang="en-US" sz="1600">
              <a:solidFill>
                <a:srgbClr val="000000"/>
              </a:solidFill>
              <a:latin typeface="Proxima Nova Rg"/>
              <a:cs typeface="Calibri" panose="020F0502020204030204" pitchFamily="34" charset="0"/>
            </a:endParaRPr>
          </a:p>
          <a:p>
            <a:pPr marL="457200">
              <a:buFont typeface="Arial"/>
              <a:buChar char="•"/>
            </a:pPr>
            <a:endParaRPr lang="en-US" sz="1600">
              <a:solidFill>
                <a:srgbClr val="000000"/>
              </a:solidFill>
              <a:latin typeface="Proxima Nova Rg"/>
              <a:cs typeface="Calibri" panose="020F0502020204030204" pitchFamily="34" charset="0"/>
            </a:endParaRPr>
          </a:p>
          <a:p>
            <a:endParaRPr lang="en-US">
              <a:solidFill>
                <a:srgbClr val="000000"/>
              </a:solidFill>
              <a:latin typeface="Proxima Nova Rg"/>
              <a:cs typeface="Calibri" panose="020F0502020204030204" pitchFamily="34" charset="0"/>
            </a:endParaRPr>
          </a:p>
          <a:p>
            <a:endParaRPr lang="en-US">
              <a:solidFill>
                <a:srgbClr val="000000"/>
              </a:solidFill>
              <a:latin typeface="Proxima Nova Rg"/>
              <a:cs typeface="Calibri" panose="020F0502020204030204" pitchFamily="34" charset="0"/>
            </a:endParaRPr>
          </a:p>
          <a:p>
            <a:endParaRPr lang="en-US" b="1">
              <a:solidFill>
                <a:srgbClr val="000000"/>
              </a:solidFill>
              <a:latin typeface="Proxima Nova Rg"/>
              <a:cs typeface="Calibri" panose="020F0502020204030204" pitchFamily="34" charset="0"/>
            </a:endParaRPr>
          </a:p>
          <a:p>
            <a:endParaRPr lang="en-US" b="1">
              <a:solidFill>
                <a:srgbClr val="000000"/>
              </a:solidFill>
              <a:latin typeface="Proxima Nova Rg"/>
              <a:cs typeface="Calibri" panose="020F0502020204030204" pitchFamily="34" charset="0"/>
            </a:endParaRPr>
          </a:p>
          <a:p>
            <a:pPr marL="171450" indent="-171450">
              <a:buFont typeface="Arial"/>
              <a:buChar char="•"/>
            </a:pPr>
            <a:endParaRPr lang="en-US">
              <a:solidFill>
                <a:srgbClr val="000000"/>
              </a:solidFill>
              <a:latin typeface="Proxima Nova Rg"/>
              <a:cs typeface="Calibri" panose="020F0502020204030204" pitchFamily="34" charset="0"/>
            </a:endParaRPr>
          </a:p>
          <a:p>
            <a:pPr marL="628650" lvl="1" indent="-171450">
              <a:buFont typeface="Courier New"/>
              <a:buChar char="o"/>
            </a:pPr>
            <a:endParaRPr lang="en-US">
              <a:solidFill>
                <a:srgbClr val="000000"/>
              </a:solidFill>
              <a:latin typeface="Proxima Nova Rg"/>
              <a:cs typeface="Calibri" panose="020F0502020204030204" pitchFamily="34" charset="0"/>
            </a:endParaRPr>
          </a:p>
          <a:p>
            <a:pPr marL="628650" lvl="1" indent="-171450">
              <a:buFont typeface="Courier New"/>
              <a:buChar char="o"/>
            </a:pPr>
            <a:endParaRPr lang="en-US">
              <a:solidFill>
                <a:srgbClr val="000000"/>
              </a:solidFill>
              <a:latin typeface="Proxima Nova Rg"/>
              <a:cs typeface="Calibri" panose="020F0502020204030204" pitchFamily="34" charset="0"/>
            </a:endParaRPr>
          </a:p>
          <a:p>
            <a:pPr marL="628650" lvl="1" indent="-171450">
              <a:buFont typeface="Courier New"/>
              <a:buChar char="o"/>
            </a:pPr>
            <a:endParaRPr lang="en-US">
              <a:solidFill>
                <a:srgbClr val="000000"/>
              </a:solidFill>
              <a:latin typeface="Proxima Nova Rg"/>
              <a:cs typeface="Calibri" panose="020F0502020204030204" pitchFamily="34" charset="0"/>
            </a:endParaRPr>
          </a:p>
          <a:p>
            <a:pPr marL="171450" indent="-171450">
              <a:buFont typeface="Arial"/>
              <a:buChar char="•"/>
            </a:pPr>
            <a:endParaRPr lang="en-US">
              <a:solidFill>
                <a:srgbClr val="000000"/>
              </a:solidFill>
              <a:latin typeface="Proxima Nova Rg"/>
              <a:cs typeface="Calibri" panose="020F0502020204030204" pitchFamily="34" charset="0"/>
            </a:endParaRPr>
          </a:p>
          <a:p>
            <a:pPr marL="171450" indent="-171450">
              <a:buFont typeface="Arial"/>
              <a:buChar char="•"/>
            </a:pPr>
            <a:endParaRPr lang="en-US" sz="1000">
              <a:solidFill>
                <a:srgbClr val="1F2328"/>
              </a:solidFill>
              <a:latin typeface="Proxima Nova Rg"/>
              <a:cs typeface="Calibri" panose="020F0502020204030204" pitchFamily="34" charset="0"/>
            </a:endParaRPr>
          </a:p>
          <a:p>
            <a:pPr marL="171450" indent="-171450">
              <a:buFont typeface="Arial"/>
              <a:buChar char="•"/>
            </a:pPr>
            <a:endParaRPr lang="en-US" sz="1000">
              <a:solidFill>
                <a:srgbClr val="1F2328"/>
              </a:solidFill>
              <a:latin typeface="Proxima Nova Rg"/>
              <a:cs typeface="Calibri" panose="020F0502020204030204" pitchFamily="34" charset="0"/>
            </a:endParaRPr>
          </a:p>
          <a:p>
            <a:pPr marL="1085850" lvl="1" indent="-171450">
              <a:buFont typeface="Courier New"/>
              <a:buChar char="o"/>
            </a:pPr>
            <a:endParaRPr lang="en-US" sz="1000">
              <a:solidFill>
                <a:srgbClr val="1F2328"/>
              </a:solidFill>
              <a:latin typeface="Proxima Nova Rg"/>
              <a:cs typeface="Calibri" panose="020F0502020204030204" pitchFamily="34" charset="0"/>
            </a:endParaRPr>
          </a:p>
          <a:p>
            <a:pPr marL="1085850" lvl="1" indent="-171450">
              <a:buFont typeface="Courier New"/>
              <a:buChar char="o"/>
            </a:pPr>
            <a:endParaRPr lang="en-US" sz="1000">
              <a:solidFill>
                <a:srgbClr val="1F2328"/>
              </a:solidFill>
              <a:latin typeface="Proxima Nova Rg"/>
              <a:ea typeface="Calibri" panose="020F0502020204030204" pitchFamily="34" charset="0"/>
              <a:cs typeface="Calibri" panose="020F0502020204030204" pitchFamily="34" charset="0"/>
            </a:endParaRPr>
          </a:p>
          <a:p>
            <a:pPr marL="628650" lvl="1" indent="-171450">
              <a:buFont typeface="Courier New"/>
              <a:buChar char="o"/>
            </a:pPr>
            <a:endParaRPr lang="en-US" sz="1000">
              <a:solidFill>
                <a:srgbClr val="1F2328"/>
              </a:solidFill>
              <a:latin typeface="Proxima Nova Rg"/>
              <a:ea typeface="Calibri" panose="020F0502020204030204" pitchFamily="34" charset="0"/>
              <a:cs typeface="Calibri" panose="020F0502020204030204" pitchFamily="34" charset="0"/>
            </a:endParaRPr>
          </a:p>
          <a:p>
            <a:pPr marL="171450" indent="-171450">
              <a:buFont typeface="Arial"/>
              <a:buChar char="•"/>
            </a:pPr>
            <a:endParaRPr lang="en-US" sz="1000">
              <a:solidFill>
                <a:srgbClr val="1F2328"/>
              </a:solidFill>
              <a:latin typeface="Proxima Nova Rg"/>
              <a:ea typeface="Calibri" panose="020F0502020204030204" pitchFamily="34" charset="0"/>
              <a:cs typeface="Calibri" panose="020F0502020204030204" pitchFamily="34" charset="0"/>
            </a:endParaRPr>
          </a:p>
          <a:p>
            <a:pPr marL="171450" indent="-171450">
              <a:buFont typeface="Arial"/>
              <a:buChar char="•"/>
            </a:pPr>
            <a:endParaRPr lang="en-US" sz="1000">
              <a:solidFill>
                <a:srgbClr val="1F2328"/>
              </a:solidFill>
              <a:latin typeface="Proxima Nova Rg"/>
              <a:ea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US" sz="1000">
              <a:solidFill>
                <a:srgbClr val="1F2328"/>
              </a:solidFill>
              <a:latin typeface="Proxima Nova Rg"/>
              <a:ea typeface="Calibri" panose="020F0502020204030204" pitchFamily="34" charset="0"/>
              <a:cs typeface="Calibri" panose="020F0502020204030204" pitchFamily="34" charset="0"/>
            </a:endParaRPr>
          </a:p>
          <a:p>
            <a:pPr>
              <a:buFont typeface="Arial" panose="020B0604020202020204" pitchFamily="34" charset="0"/>
              <a:buChar char="•"/>
            </a:pPr>
            <a:endParaRPr lang="en-US" sz="1000">
              <a:solidFill>
                <a:srgbClr val="1F2328"/>
              </a:solidFill>
              <a:latin typeface="Proxima Nova Rg"/>
              <a:ea typeface="Calibri" panose="020F0502020204030204" pitchFamily="34" charset="0"/>
              <a:cs typeface="Calibri" panose="020F0502020204030204" pitchFamily="34" charset="0"/>
            </a:endParaRPr>
          </a:p>
          <a:p>
            <a:pPr>
              <a:buFont typeface="Arial" panose="020B0604020202020204" pitchFamily="34" charset="0"/>
              <a:buChar char="•"/>
            </a:pPr>
            <a:endParaRPr lang="en-US" sz="1000">
              <a:solidFill>
                <a:srgbClr val="1F2328"/>
              </a:solidFill>
              <a:latin typeface="Proxima Nova Rg"/>
              <a:ea typeface="Calibri" panose="020F0502020204030204" pitchFamily="34" charset="0"/>
              <a:cs typeface="Calibri" panose="020F0502020204030204" pitchFamily="34" charset="0"/>
            </a:endParaRPr>
          </a:p>
          <a:p>
            <a:pPr>
              <a:buFont typeface="Arial" panose="020B0604020202020204" pitchFamily="34" charset="0"/>
              <a:buChar char="•"/>
            </a:pPr>
            <a:endParaRPr lang="en-US" sz="1000">
              <a:solidFill>
                <a:srgbClr val="1F2328"/>
              </a:solidFill>
              <a:latin typeface="Proxima Nova Rg"/>
              <a:ea typeface="Calibri" panose="020F0502020204030204" pitchFamily="34" charset="0"/>
              <a:cs typeface="Calibri" panose="020F0502020204030204" pitchFamily="34" charset="0"/>
            </a:endParaRPr>
          </a:p>
          <a:p>
            <a:pPr>
              <a:buFont typeface="Arial" panose="020B0604020202020204" pitchFamily="34" charset="0"/>
              <a:buChar char="•"/>
            </a:pPr>
            <a:endParaRPr lang="en-US" sz="1000">
              <a:solidFill>
                <a:srgbClr val="1F2328"/>
              </a:solidFill>
              <a:latin typeface="Proxima Nova Rg"/>
              <a:ea typeface="Calibri" panose="020F0502020204030204" pitchFamily="34" charset="0"/>
              <a:cs typeface="Calibri" panose="020F0502020204030204" pitchFamily="34" charset="0"/>
            </a:endParaRPr>
          </a:p>
          <a:p>
            <a:pPr marL="57150">
              <a:lnSpc>
                <a:spcPct val="90000"/>
              </a:lnSpc>
              <a:spcBef>
                <a:spcPts val="500"/>
              </a:spcBef>
              <a:spcAft>
                <a:spcPts val="500"/>
              </a:spcAft>
            </a:pPr>
            <a:endParaRPr lang="en-US" sz="150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pic>
        <p:nvPicPr>
          <p:cNvPr id="2" name="Picture 1" descr="A screenshot of a computer program&#10;&#10;Description automatically generated">
            <a:extLst>
              <a:ext uri="{FF2B5EF4-FFF2-40B4-BE49-F238E27FC236}">
                <a16:creationId xmlns:a16="http://schemas.microsoft.com/office/drawing/2014/main" id="{CFF588F9-535B-1BBF-7C8D-798E36B68382}"/>
              </a:ext>
            </a:extLst>
          </p:cNvPr>
          <p:cNvPicPr>
            <a:picLocks noChangeAspect="1"/>
          </p:cNvPicPr>
          <p:nvPr/>
        </p:nvPicPr>
        <p:blipFill>
          <a:blip r:embed="rId2"/>
          <a:stretch>
            <a:fillRect/>
          </a:stretch>
        </p:blipFill>
        <p:spPr>
          <a:xfrm>
            <a:off x="3046557" y="2625182"/>
            <a:ext cx="4235703" cy="3712428"/>
          </a:xfrm>
          <a:prstGeom prst="rect">
            <a:avLst/>
          </a:prstGeom>
        </p:spPr>
      </p:pic>
    </p:spTree>
    <p:extLst>
      <p:ext uri="{BB962C8B-B14F-4D97-AF65-F5344CB8AC3E}">
        <p14:creationId xmlns:p14="http://schemas.microsoft.com/office/powerpoint/2010/main" val="961156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7FBEB-98AF-F4C7-9336-C9DBE9C9665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CDC313EC-0C40-E7CE-61B5-6708F46AD52F}"/>
              </a:ext>
            </a:extLst>
          </p:cNvPr>
          <p:cNvSpPr txBox="1">
            <a:spLocks/>
          </p:cNvSpPr>
          <p:nvPr/>
        </p:nvSpPr>
        <p:spPr>
          <a:xfrm>
            <a:off x="330545" y="282768"/>
            <a:ext cx="10515600" cy="468000"/>
          </a:xfrm>
          <a:prstGeom prst="rect">
            <a:avLst/>
          </a:prstGeom>
        </p:spPr>
        <p:txBody>
          <a:bodyPr lIns="91440" tIns="45720" rIns="91440" bIns="45720" anchor="ctr">
            <a:noAutofit/>
          </a:bodyPr>
          <a:lstStyle>
            <a:lvl1pPr algn="l" defTabSz="914400" rtl="0" eaLnBrk="1" latinLnBrk="0" hangingPunct="1">
              <a:lnSpc>
                <a:spcPct val="80000"/>
              </a:lnSpc>
              <a:spcBef>
                <a:spcPct val="0"/>
              </a:spcBef>
              <a:buNone/>
              <a:tabLst>
                <a:tab pos="1255713" algn="l"/>
              </a:tabLst>
              <a:defRPr sz="2600" b="0" strike="noStrike" kern="1200" cap="none" spc="0" baseline="0">
                <a:solidFill>
                  <a:schemeClr val="accent2"/>
                </a:solidFill>
                <a:latin typeface="+mj-lt"/>
                <a:ea typeface="+mj-ea"/>
                <a:cs typeface="Segoe UI" panose="020B0502040204020203" pitchFamily="34" charset="0"/>
              </a:defRPr>
            </a:lvl1pPr>
          </a:lstStyle>
          <a:p>
            <a:pPr>
              <a:lnSpc>
                <a:spcPct val="90000"/>
              </a:lnSpc>
              <a:spcAft>
                <a:spcPts val="600"/>
              </a:spcAft>
              <a:defRPr/>
            </a:pPr>
            <a:r>
              <a:rPr lang="en-US" sz="2800" b="1">
                <a:solidFill>
                  <a:srgbClr val="6A205F"/>
                </a:solidFill>
                <a:ea typeface="+mn-ea"/>
                <a:cs typeface="Segoe UI"/>
              </a:rPr>
              <a:t>Section 1: Set up and Foundations</a:t>
            </a:r>
            <a:endParaRPr lang="en-US" sz="2800" b="1">
              <a:solidFill>
                <a:srgbClr val="6A205F"/>
              </a:solidFill>
              <a:ea typeface="+mn-ea"/>
            </a:endParaRPr>
          </a:p>
        </p:txBody>
      </p:sp>
      <p:sp>
        <p:nvSpPr>
          <p:cNvPr id="10" name="TextBox 9">
            <a:extLst>
              <a:ext uri="{FF2B5EF4-FFF2-40B4-BE49-F238E27FC236}">
                <a16:creationId xmlns:a16="http://schemas.microsoft.com/office/drawing/2014/main" id="{D3997103-EF7B-BB84-D5DB-54F241E344C4}"/>
              </a:ext>
            </a:extLst>
          </p:cNvPr>
          <p:cNvSpPr txBox="1"/>
          <p:nvPr/>
        </p:nvSpPr>
        <p:spPr>
          <a:xfrm>
            <a:off x="1691195" y="1263022"/>
            <a:ext cx="9468036" cy="8889613"/>
          </a:xfrm>
          <a:prstGeom prst="rect">
            <a:avLst/>
          </a:prstGeom>
          <a:noFill/>
        </p:spPr>
        <p:txBody>
          <a:bodyPr wrap="square" lIns="91440" tIns="45720" rIns="91440" bIns="45720" anchor="t">
            <a:spAutoFit/>
          </a:bodyPr>
          <a:lstStyle/>
          <a:p>
            <a:pPr marL="171450" indent="-171450">
              <a:buFont typeface="Arial"/>
              <a:buChar char="•"/>
            </a:pPr>
            <a:r>
              <a:rPr lang="en-US" sz="2000" err="1">
                <a:solidFill>
                  <a:srgbClr val="000000"/>
                </a:solidFill>
                <a:latin typeface="Proxima Nova Rg"/>
                <a:cs typeface="Calibri"/>
              </a:rPr>
              <a:t>JavaScripts</a:t>
            </a:r>
            <a:r>
              <a:rPr lang="en-US" sz="2000">
                <a:solidFill>
                  <a:srgbClr val="000000"/>
                </a:solidFill>
                <a:latin typeface="Proxima Nova Rg"/>
                <a:cs typeface="Calibri"/>
              </a:rPr>
              <a:t> Concepts</a:t>
            </a:r>
          </a:p>
          <a:p>
            <a:pPr marL="171450" indent="-171450">
              <a:buFont typeface="Arial"/>
              <a:buChar char="•"/>
            </a:pPr>
            <a:endParaRPr lang="en-US">
              <a:solidFill>
                <a:srgbClr val="000000"/>
              </a:solidFill>
              <a:latin typeface="Proxima Nova Rg"/>
              <a:cs typeface="Calibri" panose="020F0502020204030204" pitchFamily="34" charset="0"/>
            </a:endParaRPr>
          </a:p>
          <a:p>
            <a:r>
              <a:rPr lang="en-US" b="1"/>
              <a:t>1. Function Declarations and Arrow Functions</a:t>
            </a:r>
            <a:endParaRPr lang="en-US">
              <a:solidFill>
                <a:srgbClr val="000000"/>
              </a:solidFill>
              <a:latin typeface="Proxima Nova Rg"/>
              <a:cs typeface="Calibri" panose="020F0502020204030204" pitchFamily="34" charset="0"/>
            </a:endParaRPr>
          </a:p>
          <a:p>
            <a:endParaRPr lang="en-US" b="1">
              <a:solidFill>
                <a:srgbClr val="000000"/>
              </a:solidFill>
              <a:latin typeface="Proxima Nova Rg"/>
              <a:cs typeface="Calibri" panose="020F0502020204030204" pitchFamily="34" charset="0"/>
            </a:endParaRPr>
          </a:p>
          <a:p>
            <a:r>
              <a:rPr lang="en-US" b="1">
                <a:solidFill>
                  <a:srgbClr val="000000"/>
                </a:solidFill>
                <a:latin typeface="Proxima Nova Rg"/>
                <a:cs typeface="Calibri"/>
              </a:rPr>
              <a:t>2. </a:t>
            </a:r>
            <a:r>
              <a:rPr lang="en-US" b="1"/>
              <a:t>Template Literals</a:t>
            </a:r>
            <a:endParaRPr lang="en-US" b="1">
              <a:solidFill>
                <a:srgbClr val="000000"/>
              </a:solidFill>
              <a:latin typeface="Proxima Nova Rg"/>
              <a:cs typeface="Calibri" panose="020F0502020204030204" pitchFamily="34" charset="0"/>
            </a:endParaRPr>
          </a:p>
          <a:p>
            <a:br>
              <a:rPr lang="en-US"/>
            </a:br>
            <a:r>
              <a:rPr lang="en-US" b="1"/>
              <a:t>3. Short Conditionals: &amp;&amp;, ||, Ternary Operator</a:t>
            </a:r>
            <a:endParaRPr lang="en-US"/>
          </a:p>
          <a:p>
            <a:endParaRPr lang="en-US"/>
          </a:p>
          <a:p>
            <a:r>
              <a:rPr lang="en-US" b="1"/>
              <a:t>4. Three Array Methods: .map(), .filter(), .reduce()</a:t>
            </a:r>
            <a:endParaRPr lang="en-US"/>
          </a:p>
          <a:p>
            <a:endParaRPr lang="en-US">
              <a:solidFill>
                <a:srgbClr val="000000"/>
              </a:solidFill>
              <a:latin typeface="Proxima Nova Rg"/>
              <a:cs typeface="Calibri" panose="020F0502020204030204" pitchFamily="34" charset="0"/>
            </a:endParaRPr>
          </a:p>
          <a:p>
            <a:r>
              <a:rPr lang="en-US" b="1"/>
              <a:t>5. Object Tricks: Property Shorthand, </a:t>
            </a:r>
            <a:r>
              <a:rPr lang="en-US" b="1" err="1"/>
              <a:t>Destructuring</a:t>
            </a:r>
            <a:r>
              <a:rPr lang="en-US" b="1"/>
              <a:t>, Spread Operator</a:t>
            </a:r>
            <a:endParaRPr lang="en-US"/>
          </a:p>
          <a:p>
            <a:endParaRPr lang="en-US">
              <a:solidFill>
                <a:srgbClr val="000000"/>
              </a:solidFill>
              <a:latin typeface="Proxima Nova Rg"/>
              <a:cs typeface="Calibri" panose="020F0502020204030204" pitchFamily="34" charset="0"/>
            </a:endParaRPr>
          </a:p>
          <a:p>
            <a:r>
              <a:rPr lang="en-US" b="1"/>
              <a:t>6: Promises + Async/Await Syntax</a:t>
            </a:r>
            <a:endParaRPr lang="en-US"/>
          </a:p>
          <a:p>
            <a:endParaRPr lang="en-US">
              <a:solidFill>
                <a:srgbClr val="000000"/>
              </a:solidFill>
              <a:latin typeface="Proxima Nova Rg"/>
              <a:cs typeface="Calibri" panose="020F0502020204030204" pitchFamily="34" charset="0"/>
            </a:endParaRPr>
          </a:p>
          <a:p>
            <a:r>
              <a:rPr lang="en-US" b="1"/>
              <a:t>7. ES Modules + Import / Export syntax</a:t>
            </a:r>
            <a:endParaRPr lang="en-US"/>
          </a:p>
          <a:p>
            <a:endParaRPr lang="en-US">
              <a:solidFill>
                <a:srgbClr val="000000"/>
              </a:solidFill>
              <a:latin typeface="Proxima Nova Rg"/>
              <a:cs typeface="Calibri" panose="020F0502020204030204" pitchFamily="34" charset="0"/>
            </a:endParaRPr>
          </a:p>
          <a:p>
            <a:endParaRPr lang="en-US">
              <a:solidFill>
                <a:srgbClr val="000000"/>
              </a:solidFill>
              <a:latin typeface="Proxima Nova Rg"/>
              <a:cs typeface="Calibri" panose="020F0502020204030204" pitchFamily="34" charset="0"/>
            </a:endParaRPr>
          </a:p>
          <a:p>
            <a:endParaRPr lang="en-US" b="1">
              <a:solidFill>
                <a:srgbClr val="000000"/>
              </a:solidFill>
              <a:latin typeface="Proxima Nova Rg"/>
              <a:cs typeface="Calibri" panose="020F0502020204030204" pitchFamily="34" charset="0"/>
            </a:endParaRPr>
          </a:p>
          <a:p>
            <a:endParaRPr lang="en-US" b="1">
              <a:solidFill>
                <a:srgbClr val="000000"/>
              </a:solidFill>
              <a:latin typeface="Proxima Nova Rg"/>
              <a:cs typeface="Calibri" panose="020F0502020204030204" pitchFamily="34" charset="0"/>
            </a:endParaRPr>
          </a:p>
          <a:p>
            <a:pPr marL="171450" indent="-171450">
              <a:buFont typeface="Arial"/>
              <a:buChar char="•"/>
            </a:pPr>
            <a:endParaRPr lang="en-US">
              <a:solidFill>
                <a:srgbClr val="000000"/>
              </a:solidFill>
              <a:latin typeface="Proxima Nova Rg"/>
              <a:cs typeface="Calibri" panose="020F0502020204030204" pitchFamily="34" charset="0"/>
            </a:endParaRPr>
          </a:p>
          <a:p>
            <a:pPr marL="628650" lvl="1" indent="-171450">
              <a:buFont typeface="Courier New"/>
              <a:buChar char="o"/>
            </a:pPr>
            <a:endParaRPr lang="en-US">
              <a:solidFill>
                <a:srgbClr val="000000"/>
              </a:solidFill>
              <a:latin typeface="Proxima Nova Rg"/>
              <a:cs typeface="Calibri" panose="020F0502020204030204" pitchFamily="34" charset="0"/>
            </a:endParaRPr>
          </a:p>
          <a:p>
            <a:pPr marL="628650" lvl="1" indent="-171450">
              <a:buFont typeface="Courier New"/>
              <a:buChar char="o"/>
            </a:pPr>
            <a:endParaRPr lang="en-US">
              <a:solidFill>
                <a:srgbClr val="000000"/>
              </a:solidFill>
              <a:latin typeface="Proxima Nova Rg"/>
              <a:cs typeface="Calibri" panose="020F0502020204030204" pitchFamily="34" charset="0"/>
            </a:endParaRPr>
          </a:p>
          <a:p>
            <a:pPr marL="628650" lvl="1" indent="-171450">
              <a:buFont typeface="Courier New"/>
              <a:buChar char="o"/>
            </a:pPr>
            <a:endParaRPr lang="en-US">
              <a:solidFill>
                <a:srgbClr val="000000"/>
              </a:solidFill>
              <a:latin typeface="Proxima Nova Rg"/>
              <a:cs typeface="Calibri" panose="020F0502020204030204" pitchFamily="34" charset="0"/>
            </a:endParaRPr>
          </a:p>
          <a:p>
            <a:pPr marL="171450" indent="-171450">
              <a:buFont typeface="Arial"/>
              <a:buChar char="•"/>
            </a:pPr>
            <a:endParaRPr lang="en-US">
              <a:solidFill>
                <a:srgbClr val="000000"/>
              </a:solidFill>
              <a:latin typeface="Proxima Nova Rg"/>
              <a:cs typeface="Calibri" panose="020F0502020204030204" pitchFamily="34" charset="0"/>
            </a:endParaRPr>
          </a:p>
          <a:p>
            <a:pPr marL="171450" indent="-171450">
              <a:buFont typeface="Arial"/>
              <a:buChar char="•"/>
            </a:pPr>
            <a:endParaRPr lang="en-US" sz="1000">
              <a:solidFill>
                <a:srgbClr val="1F2328"/>
              </a:solidFill>
              <a:latin typeface="Proxima Nova Rg"/>
              <a:cs typeface="Calibri" panose="020F0502020204030204" pitchFamily="34" charset="0"/>
            </a:endParaRPr>
          </a:p>
          <a:p>
            <a:pPr marL="171450" indent="-171450">
              <a:buFont typeface="Arial"/>
              <a:buChar char="•"/>
            </a:pPr>
            <a:endParaRPr lang="en-US" sz="1000">
              <a:solidFill>
                <a:srgbClr val="1F2328"/>
              </a:solidFill>
              <a:latin typeface="Proxima Nova Rg"/>
              <a:cs typeface="Calibri" panose="020F0502020204030204" pitchFamily="34" charset="0"/>
            </a:endParaRPr>
          </a:p>
          <a:p>
            <a:pPr marL="1085850" lvl="1" indent="-171450">
              <a:buFont typeface="Courier New"/>
              <a:buChar char="o"/>
            </a:pPr>
            <a:endParaRPr lang="en-US" sz="1000">
              <a:solidFill>
                <a:srgbClr val="1F2328"/>
              </a:solidFill>
              <a:latin typeface="Proxima Nova Rg"/>
              <a:cs typeface="Calibri" panose="020F0502020204030204" pitchFamily="34" charset="0"/>
            </a:endParaRPr>
          </a:p>
          <a:p>
            <a:pPr marL="1085850" lvl="1" indent="-171450">
              <a:buFont typeface="Courier New"/>
              <a:buChar char="o"/>
            </a:pPr>
            <a:endParaRPr lang="en-US" sz="1000">
              <a:solidFill>
                <a:srgbClr val="1F2328"/>
              </a:solidFill>
              <a:latin typeface="Proxima Nova Rg"/>
              <a:cs typeface="Calibri" panose="020F0502020204030204" pitchFamily="34" charset="0"/>
            </a:endParaRPr>
          </a:p>
          <a:p>
            <a:pPr marL="628650" lvl="1" indent="-171450">
              <a:buFont typeface="Courier New"/>
              <a:buChar char="o"/>
            </a:pPr>
            <a:endParaRPr lang="en-US" sz="1000">
              <a:solidFill>
                <a:srgbClr val="1F2328"/>
              </a:solidFill>
              <a:latin typeface="Proxima Nova Rg"/>
              <a:cs typeface="Calibri" panose="020F0502020204030204" pitchFamily="34" charset="0"/>
            </a:endParaRPr>
          </a:p>
          <a:p>
            <a:pPr marL="171450" indent="-171450">
              <a:buFont typeface="Arial"/>
              <a:buChar char="•"/>
            </a:pPr>
            <a:endParaRPr lang="en-US" sz="1000">
              <a:solidFill>
                <a:srgbClr val="1F2328"/>
              </a:solidFill>
              <a:latin typeface="Proxima Nova Rg"/>
              <a:cs typeface="Calibri" panose="020F0502020204030204" pitchFamily="34" charset="0"/>
            </a:endParaRPr>
          </a:p>
          <a:p>
            <a:pPr marL="171450" indent="-171450">
              <a:buFont typeface="Arial"/>
              <a:buChar char="•"/>
            </a:pPr>
            <a:endParaRPr lang="en-US" sz="1000">
              <a:solidFill>
                <a:srgbClr val="1F2328"/>
              </a:solidFill>
              <a:latin typeface="Proxima Nova Rg"/>
              <a:cs typeface="Calibri" panose="020F0502020204030204" pitchFamily="34" charset="0"/>
            </a:endParaRPr>
          </a:p>
          <a:p>
            <a:pPr marL="171450" indent="-171450">
              <a:buFont typeface="Arial" panose="020B0604020202020204" pitchFamily="34" charset="0"/>
              <a:buChar char="•"/>
            </a:pPr>
            <a:endParaRPr lang="en-US" sz="1000">
              <a:solidFill>
                <a:srgbClr val="1F2328"/>
              </a:solidFill>
              <a:latin typeface="Proxima Nova Rg"/>
              <a:cs typeface="Calibri" panose="020F0502020204030204" pitchFamily="34" charset="0"/>
            </a:endParaRPr>
          </a:p>
          <a:p>
            <a:pPr>
              <a:buFont typeface="Arial" panose="020B0604020202020204" pitchFamily="34" charset="0"/>
              <a:buChar char="•"/>
            </a:pPr>
            <a:endParaRPr lang="en-US" sz="1000">
              <a:solidFill>
                <a:srgbClr val="1F2328"/>
              </a:solidFill>
              <a:latin typeface="Proxima Nova Rg"/>
              <a:cs typeface="Calibri" panose="020F0502020204030204" pitchFamily="34" charset="0"/>
            </a:endParaRPr>
          </a:p>
          <a:p>
            <a:pPr>
              <a:buFont typeface="Arial" panose="020B0604020202020204" pitchFamily="34" charset="0"/>
              <a:buChar char="•"/>
            </a:pPr>
            <a:endParaRPr lang="en-US" sz="1000">
              <a:solidFill>
                <a:srgbClr val="1F2328"/>
              </a:solidFill>
              <a:latin typeface="Proxima Nova Rg"/>
              <a:cs typeface="Calibri" panose="020F0502020204030204" pitchFamily="34" charset="0"/>
            </a:endParaRPr>
          </a:p>
          <a:p>
            <a:pPr>
              <a:buFont typeface="Arial" panose="020B0604020202020204" pitchFamily="34" charset="0"/>
              <a:buChar char="•"/>
            </a:pPr>
            <a:endParaRPr lang="en-US" sz="1000">
              <a:solidFill>
                <a:srgbClr val="1F2328"/>
              </a:solidFill>
              <a:latin typeface="Proxima Nova Rg"/>
              <a:cs typeface="Calibri" panose="020F0502020204030204" pitchFamily="34" charset="0"/>
            </a:endParaRPr>
          </a:p>
          <a:p>
            <a:pPr>
              <a:buFont typeface="Arial" panose="020B0604020202020204" pitchFamily="34" charset="0"/>
              <a:buChar char="•"/>
            </a:pPr>
            <a:endParaRPr lang="en-US" sz="1000">
              <a:solidFill>
                <a:srgbClr val="1F2328"/>
              </a:solidFill>
              <a:latin typeface="Proxima Nova Rg"/>
              <a:cs typeface="Calibri" panose="020F0502020204030204" pitchFamily="34" charset="0"/>
            </a:endParaRPr>
          </a:p>
          <a:p>
            <a:pPr marL="57150">
              <a:lnSpc>
                <a:spcPct val="90000"/>
              </a:lnSpc>
              <a:spcBef>
                <a:spcPts val="500"/>
              </a:spcBef>
              <a:spcAft>
                <a:spcPts val="500"/>
              </a:spcAft>
            </a:pPr>
            <a:endParaRPr lang="en-US" sz="150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21043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18E8E-ED03-246C-DDF5-84109A7DA7F9}"/>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65FB671A-6FC0-7E27-AD14-5BDA115E0697}"/>
              </a:ext>
            </a:extLst>
          </p:cNvPr>
          <p:cNvSpPr txBox="1">
            <a:spLocks/>
          </p:cNvSpPr>
          <p:nvPr/>
        </p:nvSpPr>
        <p:spPr>
          <a:xfrm>
            <a:off x="330545" y="282768"/>
            <a:ext cx="10515600" cy="468000"/>
          </a:xfrm>
          <a:prstGeom prst="rect">
            <a:avLst/>
          </a:prstGeom>
        </p:spPr>
        <p:txBody>
          <a:bodyPr lIns="91440" tIns="45720" rIns="91440" bIns="45720" anchor="ctr">
            <a:noAutofit/>
          </a:bodyPr>
          <a:lstStyle>
            <a:lvl1pPr algn="l" defTabSz="914400" rtl="0" eaLnBrk="1" latinLnBrk="0" hangingPunct="1">
              <a:lnSpc>
                <a:spcPct val="80000"/>
              </a:lnSpc>
              <a:spcBef>
                <a:spcPct val="0"/>
              </a:spcBef>
              <a:buNone/>
              <a:tabLst>
                <a:tab pos="1255713" algn="l"/>
              </a:tabLst>
              <a:defRPr sz="2600" b="0" strike="noStrike" kern="1200" cap="none" spc="0" baseline="0">
                <a:solidFill>
                  <a:schemeClr val="accent2"/>
                </a:solidFill>
                <a:latin typeface="+mj-lt"/>
                <a:ea typeface="+mj-ea"/>
                <a:cs typeface="Segoe UI" panose="020B0502040204020203" pitchFamily="34" charset="0"/>
              </a:defRPr>
            </a:lvl1pPr>
          </a:lstStyle>
          <a:p>
            <a:pPr>
              <a:lnSpc>
                <a:spcPct val="90000"/>
              </a:lnSpc>
              <a:spcAft>
                <a:spcPts val="600"/>
              </a:spcAft>
              <a:defRPr/>
            </a:pPr>
            <a:r>
              <a:rPr lang="en-US" sz="2800" b="1">
                <a:solidFill>
                  <a:srgbClr val="6A205F"/>
                </a:solidFill>
                <a:ea typeface="+mn-ea"/>
                <a:cs typeface="Segoe UI"/>
              </a:rPr>
              <a:t>Section 1: Set up and Foundations</a:t>
            </a:r>
            <a:endParaRPr lang="en-US" sz="2800" b="1">
              <a:solidFill>
                <a:srgbClr val="6A205F"/>
              </a:solidFill>
              <a:ea typeface="+mn-ea"/>
            </a:endParaRPr>
          </a:p>
        </p:txBody>
      </p:sp>
      <p:sp>
        <p:nvSpPr>
          <p:cNvPr id="10" name="TextBox 9">
            <a:extLst>
              <a:ext uri="{FF2B5EF4-FFF2-40B4-BE49-F238E27FC236}">
                <a16:creationId xmlns:a16="http://schemas.microsoft.com/office/drawing/2014/main" id="{0057ADEA-BCA7-13D9-8A81-7F79528A232C}"/>
              </a:ext>
            </a:extLst>
          </p:cNvPr>
          <p:cNvSpPr txBox="1"/>
          <p:nvPr/>
        </p:nvSpPr>
        <p:spPr>
          <a:xfrm>
            <a:off x="1691195" y="1263022"/>
            <a:ext cx="9468036" cy="9874498"/>
          </a:xfrm>
          <a:prstGeom prst="rect">
            <a:avLst/>
          </a:prstGeom>
          <a:noFill/>
        </p:spPr>
        <p:txBody>
          <a:bodyPr wrap="square" lIns="91440" tIns="45720" rIns="91440" bIns="45720" anchor="t">
            <a:spAutoFit/>
          </a:bodyPr>
          <a:lstStyle/>
          <a:p>
            <a:pPr marL="342900" indent="-342900">
              <a:buFont typeface="Arial"/>
              <a:buChar char="•"/>
            </a:pPr>
            <a:r>
              <a:rPr lang="en-US">
                <a:solidFill>
                  <a:srgbClr val="1F2328"/>
                </a:solidFill>
              </a:rPr>
              <a:t>Difference between a Library and Framework?</a:t>
            </a:r>
            <a:endParaRPr lang="en-US" sz="2000">
              <a:cs typeface="Calibri"/>
            </a:endParaRPr>
          </a:p>
          <a:p>
            <a:pPr marL="171450" indent="-171450">
              <a:buFont typeface="Arial"/>
              <a:buChar char="•"/>
            </a:pPr>
            <a:endParaRPr lang="en-US" sz="2000">
              <a:cs typeface="Calibri"/>
            </a:endParaRPr>
          </a:p>
          <a:p>
            <a:pPr marL="742950" lvl="1" indent="-285750">
              <a:buFont typeface="Courier New"/>
              <a:buChar char="o"/>
            </a:pPr>
            <a:r>
              <a:rPr lang="en-US" sz="1600">
                <a:solidFill>
                  <a:srgbClr val="000000"/>
                </a:solidFill>
                <a:ea typeface="+mn-lt"/>
                <a:cs typeface="Calibri"/>
              </a:rPr>
              <a:t>Both frameworks and libraries are reusable code written by someone else to help solve problems in more straightforward ways.</a:t>
            </a:r>
            <a:endParaRPr lang="en-US" sz="1600">
              <a:solidFill>
                <a:srgbClr val="000000"/>
              </a:solidFill>
              <a:ea typeface="+mn-lt"/>
              <a:cs typeface="Calibri" panose="020F0502020204030204" pitchFamily="34" charset="0"/>
            </a:endParaRPr>
          </a:p>
          <a:p>
            <a:pPr marL="742950" lvl="1" indent="-285750">
              <a:buFont typeface="Courier New"/>
              <a:buChar char="o"/>
            </a:pPr>
            <a:r>
              <a:rPr lang="en-US" sz="1600">
                <a:solidFill>
                  <a:srgbClr val="000000"/>
                </a:solidFill>
                <a:ea typeface="+mn-lt"/>
                <a:cs typeface="Calibri"/>
              </a:rPr>
              <a:t>In Libraries, you build your application as you want. But in framework works just use it as the framework desired. In frameworks, you write code less than in Libraries.</a:t>
            </a:r>
          </a:p>
          <a:p>
            <a:pPr marL="457200">
              <a:buFont typeface="Arial"/>
              <a:buChar char="•"/>
            </a:pPr>
            <a:endParaRPr lang="en-US" sz="1600">
              <a:solidFill>
                <a:srgbClr val="000000"/>
              </a:solidFill>
              <a:latin typeface="Proxima Nova Rg"/>
              <a:cs typeface="Calibri" panose="020F0502020204030204" pitchFamily="34" charset="0"/>
            </a:endParaRPr>
          </a:p>
          <a:p>
            <a:pPr lvl="1"/>
            <a:r>
              <a:rPr lang="en-US" sz="1500" b="1">
                <a:solidFill>
                  <a:srgbClr val="242424"/>
                </a:solidFill>
                <a:latin typeface="Arial"/>
                <a:cs typeface="Arial"/>
              </a:rPr>
              <a:t>Library</a:t>
            </a:r>
            <a:endParaRPr lang="en-US" sz="1500">
              <a:solidFill>
                <a:srgbClr val="242424"/>
              </a:solidFill>
              <a:latin typeface="Arial"/>
              <a:cs typeface="Arial"/>
            </a:endParaRPr>
          </a:p>
          <a:p>
            <a:pPr marL="742950" lvl="1" indent="-285750">
              <a:buFont typeface="Arial,Sans-Serif"/>
              <a:buChar char="•"/>
            </a:pPr>
            <a:r>
              <a:rPr lang="en-US" sz="1500">
                <a:solidFill>
                  <a:srgbClr val="242424"/>
                </a:solidFill>
                <a:latin typeface="Arial"/>
                <a:cs typeface="Arial"/>
              </a:rPr>
              <a:t>A library provides a set of helper functions/objects/modules which your application code calls for specific functionality. It performs a set of specific and well-defined operations.</a:t>
            </a:r>
          </a:p>
          <a:p>
            <a:pPr marL="742950" lvl="1" indent="-285750">
              <a:buFont typeface="Arial,Sans-Serif"/>
              <a:buChar char="•"/>
            </a:pPr>
            <a:endParaRPr lang="en-US" sz="1500">
              <a:solidFill>
                <a:srgbClr val="242424"/>
              </a:solidFill>
              <a:latin typeface="Arial"/>
              <a:cs typeface="Arial"/>
            </a:endParaRPr>
          </a:p>
          <a:p>
            <a:pPr lvl="1"/>
            <a:r>
              <a:rPr lang="en-US" sz="1500" b="1">
                <a:solidFill>
                  <a:srgbClr val="242424"/>
                </a:solidFill>
                <a:latin typeface="Arial"/>
                <a:cs typeface="Arial"/>
              </a:rPr>
              <a:t>Framework</a:t>
            </a:r>
            <a:endParaRPr lang="en-US" sz="1500">
              <a:solidFill>
                <a:srgbClr val="242424"/>
              </a:solidFill>
              <a:latin typeface="Arial"/>
              <a:cs typeface="Arial"/>
            </a:endParaRPr>
          </a:p>
          <a:p>
            <a:pPr marL="742950" lvl="1" indent="-285750">
              <a:buFont typeface="Arial,Sans-Serif"/>
              <a:buChar char="•"/>
            </a:pPr>
            <a:r>
              <a:rPr lang="en-US" sz="1500">
                <a:solidFill>
                  <a:srgbClr val="242424"/>
                </a:solidFill>
                <a:latin typeface="Arial"/>
                <a:cs typeface="Arial"/>
              </a:rPr>
              <a:t>The framework has defined open or unimplemented functions or objects which the user writes to create a custom application. It is known to be a skeleton where the application defines the content of the operation by filling out the skeleton.</a:t>
            </a:r>
            <a:endParaRPr lang="en-US"/>
          </a:p>
          <a:p>
            <a:pPr lvl="1"/>
            <a:endParaRPr lang="en-US" sz="1500">
              <a:solidFill>
                <a:srgbClr val="242424"/>
              </a:solidFill>
              <a:latin typeface="Arial"/>
              <a:cs typeface="Arial"/>
            </a:endParaRPr>
          </a:p>
          <a:p>
            <a:pPr marL="285750" indent="-285750">
              <a:buFont typeface="Arial"/>
              <a:buChar char="•"/>
            </a:pPr>
            <a:endParaRPr lang="en-US" sz="1600">
              <a:solidFill>
                <a:srgbClr val="000000"/>
              </a:solidFill>
              <a:latin typeface="Proxima Nova Rg"/>
              <a:cs typeface="Calibri" panose="020F0502020204030204" pitchFamily="34" charset="0"/>
            </a:endParaRPr>
          </a:p>
          <a:p>
            <a:pPr marL="285750" indent="-285750">
              <a:buFont typeface="Arial"/>
              <a:buChar char="•"/>
            </a:pPr>
            <a:endParaRPr lang="en-US" sz="1600">
              <a:solidFill>
                <a:srgbClr val="000000"/>
              </a:solidFill>
              <a:latin typeface="Proxima Nova Rg"/>
              <a:cs typeface="Calibri" panose="020F0502020204030204" pitchFamily="34" charset="0"/>
            </a:endParaRPr>
          </a:p>
          <a:p>
            <a:endParaRPr lang="en-US">
              <a:solidFill>
                <a:srgbClr val="000000"/>
              </a:solidFill>
              <a:latin typeface="Proxima Nova Rg"/>
              <a:cs typeface="Calibri" panose="020F0502020204030204" pitchFamily="34" charset="0"/>
            </a:endParaRPr>
          </a:p>
          <a:p>
            <a:endParaRPr lang="en-US" b="1">
              <a:solidFill>
                <a:srgbClr val="000000"/>
              </a:solidFill>
              <a:latin typeface="Proxima Nova Rg"/>
              <a:cs typeface="Calibri" panose="020F0502020204030204" pitchFamily="34" charset="0"/>
            </a:endParaRPr>
          </a:p>
          <a:p>
            <a:endParaRPr lang="en-US">
              <a:solidFill>
                <a:srgbClr val="000000"/>
              </a:solidFill>
              <a:latin typeface="Proxima Nova Rg"/>
              <a:cs typeface="Calibri" panose="020F0502020204030204" pitchFamily="34" charset="0"/>
            </a:endParaRPr>
          </a:p>
          <a:p>
            <a:endParaRPr lang="en-US">
              <a:solidFill>
                <a:srgbClr val="000000"/>
              </a:solidFill>
              <a:latin typeface="Proxima Nova Rg"/>
              <a:cs typeface="Calibri" panose="020F0502020204030204" pitchFamily="34" charset="0"/>
            </a:endParaRPr>
          </a:p>
          <a:p>
            <a:endParaRPr lang="en-US" b="1">
              <a:solidFill>
                <a:srgbClr val="000000"/>
              </a:solidFill>
              <a:latin typeface="Proxima Nova Rg"/>
              <a:cs typeface="Calibri" panose="020F0502020204030204" pitchFamily="34" charset="0"/>
            </a:endParaRPr>
          </a:p>
          <a:p>
            <a:endParaRPr lang="en-US" b="1">
              <a:solidFill>
                <a:srgbClr val="000000"/>
              </a:solidFill>
              <a:latin typeface="Proxima Nova Rg"/>
              <a:cs typeface="Calibri" panose="020F0502020204030204" pitchFamily="34" charset="0"/>
            </a:endParaRPr>
          </a:p>
          <a:p>
            <a:pPr marL="171450" indent="-171450">
              <a:buFont typeface="Arial"/>
              <a:buChar char="•"/>
            </a:pPr>
            <a:endParaRPr lang="en-US">
              <a:solidFill>
                <a:srgbClr val="000000"/>
              </a:solidFill>
              <a:latin typeface="Proxima Nova Rg"/>
              <a:cs typeface="Calibri" panose="020F0502020204030204" pitchFamily="34" charset="0"/>
            </a:endParaRPr>
          </a:p>
          <a:p>
            <a:pPr marL="628650" lvl="1" indent="-171450">
              <a:buFont typeface="Courier New"/>
              <a:buChar char="o"/>
            </a:pPr>
            <a:endParaRPr lang="en-US">
              <a:solidFill>
                <a:srgbClr val="000000"/>
              </a:solidFill>
              <a:latin typeface="Proxima Nova Rg"/>
              <a:cs typeface="Calibri" panose="020F0502020204030204" pitchFamily="34" charset="0"/>
            </a:endParaRPr>
          </a:p>
          <a:p>
            <a:pPr marL="628650" lvl="1" indent="-171450">
              <a:buFont typeface="Courier New"/>
              <a:buChar char="o"/>
            </a:pPr>
            <a:endParaRPr lang="en-US">
              <a:solidFill>
                <a:srgbClr val="000000"/>
              </a:solidFill>
              <a:latin typeface="Proxima Nova Rg"/>
              <a:cs typeface="Calibri" panose="020F0502020204030204" pitchFamily="34" charset="0"/>
            </a:endParaRPr>
          </a:p>
          <a:p>
            <a:pPr marL="628650" lvl="1" indent="-171450">
              <a:buFont typeface="Courier New"/>
              <a:buChar char="o"/>
            </a:pPr>
            <a:endParaRPr lang="en-US">
              <a:solidFill>
                <a:srgbClr val="000000"/>
              </a:solidFill>
              <a:latin typeface="Proxima Nova Rg"/>
              <a:cs typeface="Calibri" panose="020F0502020204030204" pitchFamily="34" charset="0"/>
            </a:endParaRPr>
          </a:p>
          <a:p>
            <a:pPr marL="171450" indent="-171450">
              <a:buFont typeface="Arial"/>
              <a:buChar char="•"/>
            </a:pPr>
            <a:endParaRPr lang="en-US">
              <a:solidFill>
                <a:srgbClr val="000000"/>
              </a:solidFill>
              <a:latin typeface="Proxima Nova Rg"/>
              <a:cs typeface="Calibri" panose="020F0502020204030204" pitchFamily="34" charset="0"/>
            </a:endParaRPr>
          </a:p>
          <a:p>
            <a:pPr marL="171450" indent="-171450">
              <a:buFont typeface="Arial"/>
              <a:buChar char="•"/>
            </a:pPr>
            <a:endParaRPr lang="en-US" sz="1000">
              <a:solidFill>
                <a:srgbClr val="1F2328"/>
              </a:solidFill>
              <a:latin typeface="Proxima Nova Rg"/>
              <a:cs typeface="Calibri" panose="020F0502020204030204" pitchFamily="34" charset="0"/>
            </a:endParaRPr>
          </a:p>
          <a:p>
            <a:pPr marL="171450" indent="-171450">
              <a:buFont typeface="Arial"/>
              <a:buChar char="•"/>
            </a:pPr>
            <a:endParaRPr lang="en-US" sz="1000">
              <a:solidFill>
                <a:srgbClr val="1F2328"/>
              </a:solidFill>
              <a:latin typeface="Proxima Nova Rg"/>
              <a:cs typeface="Calibri" panose="020F0502020204030204" pitchFamily="34" charset="0"/>
            </a:endParaRPr>
          </a:p>
          <a:p>
            <a:pPr marL="1085850" lvl="1" indent="-171450">
              <a:buFont typeface="Courier New"/>
              <a:buChar char="o"/>
            </a:pPr>
            <a:endParaRPr lang="en-US" sz="1000">
              <a:solidFill>
                <a:srgbClr val="1F2328"/>
              </a:solidFill>
              <a:latin typeface="Proxima Nova Rg"/>
              <a:cs typeface="Calibri" panose="020F0502020204030204" pitchFamily="34" charset="0"/>
            </a:endParaRPr>
          </a:p>
          <a:p>
            <a:pPr marL="1085850" lvl="1" indent="-171450">
              <a:buFont typeface="Courier New"/>
              <a:buChar char="o"/>
            </a:pPr>
            <a:endParaRPr lang="en-US" sz="1000">
              <a:solidFill>
                <a:srgbClr val="1F2328"/>
              </a:solidFill>
              <a:latin typeface="Proxima Nova Rg"/>
              <a:cs typeface="Calibri" panose="020F0502020204030204" pitchFamily="34" charset="0"/>
            </a:endParaRPr>
          </a:p>
          <a:p>
            <a:pPr marL="628650" lvl="1" indent="-171450">
              <a:buFont typeface="Courier New"/>
              <a:buChar char="o"/>
            </a:pPr>
            <a:endParaRPr lang="en-US" sz="1000">
              <a:solidFill>
                <a:srgbClr val="1F2328"/>
              </a:solidFill>
              <a:latin typeface="Proxima Nova Rg"/>
              <a:cs typeface="Calibri" panose="020F0502020204030204" pitchFamily="34" charset="0"/>
            </a:endParaRPr>
          </a:p>
          <a:p>
            <a:pPr marL="171450" indent="-171450">
              <a:buFont typeface="Arial"/>
              <a:buChar char="•"/>
            </a:pPr>
            <a:endParaRPr lang="en-US" sz="1000">
              <a:solidFill>
                <a:srgbClr val="1F2328"/>
              </a:solidFill>
              <a:latin typeface="Proxima Nova Rg"/>
              <a:cs typeface="Calibri" panose="020F0502020204030204" pitchFamily="34" charset="0"/>
            </a:endParaRPr>
          </a:p>
          <a:p>
            <a:pPr marL="171450" indent="-171450">
              <a:buFont typeface="Arial"/>
              <a:buChar char="•"/>
            </a:pPr>
            <a:endParaRPr lang="en-US" sz="1000">
              <a:solidFill>
                <a:srgbClr val="1F2328"/>
              </a:solidFill>
              <a:latin typeface="Proxima Nova Rg"/>
              <a:cs typeface="Calibri" panose="020F0502020204030204" pitchFamily="34" charset="0"/>
            </a:endParaRPr>
          </a:p>
          <a:p>
            <a:pPr marL="171450" indent="-171450">
              <a:buFont typeface="Arial" panose="020B0604020202020204" pitchFamily="34" charset="0"/>
              <a:buChar char="•"/>
            </a:pPr>
            <a:endParaRPr lang="en-US" sz="1000">
              <a:solidFill>
                <a:srgbClr val="1F2328"/>
              </a:solidFill>
              <a:latin typeface="Proxima Nova Rg"/>
              <a:cs typeface="Calibri" panose="020F0502020204030204" pitchFamily="34" charset="0"/>
            </a:endParaRPr>
          </a:p>
          <a:p>
            <a:pPr>
              <a:buFont typeface="Arial" panose="020B0604020202020204" pitchFamily="34" charset="0"/>
              <a:buChar char="•"/>
            </a:pPr>
            <a:endParaRPr lang="en-US" sz="1000">
              <a:solidFill>
                <a:srgbClr val="1F2328"/>
              </a:solidFill>
              <a:latin typeface="Proxima Nova Rg"/>
              <a:cs typeface="Calibri" panose="020F0502020204030204" pitchFamily="34" charset="0"/>
            </a:endParaRPr>
          </a:p>
          <a:p>
            <a:pPr>
              <a:buFont typeface="Arial" panose="020B0604020202020204" pitchFamily="34" charset="0"/>
              <a:buChar char="•"/>
            </a:pPr>
            <a:endParaRPr lang="en-US" sz="1000">
              <a:solidFill>
                <a:srgbClr val="1F2328"/>
              </a:solidFill>
              <a:latin typeface="Proxima Nova Rg"/>
              <a:cs typeface="Calibri" panose="020F0502020204030204" pitchFamily="34" charset="0"/>
            </a:endParaRPr>
          </a:p>
          <a:p>
            <a:pPr>
              <a:buFont typeface="Arial" panose="020B0604020202020204" pitchFamily="34" charset="0"/>
              <a:buChar char="•"/>
            </a:pPr>
            <a:endParaRPr lang="en-US" sz="1000">
              <a:solidFill>
                <a:srgbClr val="1F2328"/>
              </a:solidFill>
              <a:latin typeface="Proxima Nova Rg"/>
              <a:cs typeface="Calibri" panose="020F0502020204030204" pitchFamily="34" charset="0"/>
            </a:endParaRPr>
          </a:p>
          <a:p>
            <a:pPr>
              <a:buFont typeface="Arial" panose="020B0604020202020204" pitchFamily="34" charset="0"/>
              <a:buChar char="•"/>
            </a:pPr>
            <a:endParaRPr lang="en-US" sz="1000">
              <a:solidFill>
                <a:srgbClr val="1F2328"/>
              </a:solidFill>
              <a:latin typeface="Proxima Nova Rg"/>
              <a:cs typeface="Calibri" panose="020F0502020204030204" pitchFamily="34" charset="0"/>
            </a:endParaRPr>
          </a:p>
          <a:p>
            <a:pPr marL="57150">
              <a:lnSpc>
                <a:spcPct val="90000"/>
              </a:lnSpc>
              <a:spcBef>
                <a:spcPts val="500"/>
              </a:spcBef>
              <a:spcAft>
                <a:spcPts val="500"/>
              </a:spcAft>
            </a:pPr>
            <a:endParaRPr lang="en-US" sz="150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97236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7B081-6730-A852-ABD0-567318D17DD0}"/>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0FE73DB0-D7F7-474D-C158-56E4CD65DFF5}"/>
              </a:ext>
            </a:extLst>
          </p:cNvPr>
          <p:cNvSpPr txBox="1">
            <a:spLocks/>
          </p:cNvSpPr>
          <p:nvPr/>
        </p:nvSpPr>
        <p:spPr>
          <a:xfrm>
            <a:off x="330545" y="282768"/>
            <a:ext cx="10515600" cy="468000"/>
          </a:xfrm>
          <a:prstGeom prst="rect">
            <a:avLst/>
          </a:prstGeom>
        </p:spPr>
        <p:txBody>
          <a:bodyPr lIns="91440" tIns="45720" rIns="91440" bIns="45720" anchor="ctr">
            <a:noAutofit/>
          </a:bodyPr>
          <a:lstStyle>
            <a:lvl1pPr algn="l" defTabSz="914400" rtl="0" eaLnBrk="1" latinLnBrk="0" hangingPunct="1">
              <a:lnSpc>
                <a:spcPct val="80000"/>
              </a:lnSpc>
              <a:spcBef>
                <a:spcPct val="0"/>
              </a:spcBef>
              <a:buNone/>
              <a:tabLst>
                <a:tab pos="1255713" algn="l"/>
              </a:tabLst>
              <a:defRPr sz="2600" b="0" strike="noStrike" kern="1200" cap="none" spc="0" baseline="0">
                <a:solidFill>
                  <a:schemeClr val="accent2"/>
                </a:solidFill>
                <a:latin typeface="+mj-lt"/>
                <a:ea typeface="+mj-ea"/>
                <a:cs typeface="Segoe UI" panose="020B0502040204020203" pitchFamily="34" charset="0"/>
              </a:defRPr>
            </a:lvl1pPr>
          </a:lstStyle>
          <a:p>
            <a:pPr>
              <a:lnSpc>
                <a:spcPct val="90000"/>
              </a:lnSpc>
              <a:spcAft>
                <a:spcPts val="600"/>
              </a:spcAft>
              <a:defRPr/>
            </a:pPr>
            <a:r>
              <a:rPr lang="en-US" sz="2800" b="1">
                <a:solidFill>
                  <a:srgbClr val="6A205F"/>
                </a:solidFill>
                <a:ea typeface="+mn-ea"/>
                <a:cs typeface="Segoe UI"/>
              </a:rPr>
              <a:t>Section 1: Set up and Foundations</a:t>
            </a:r>
            <a:endParaRPr lang="en-US" sz="2800" b="1">
              <a:solidFill>
                <a:srgbClr val="6A205F"/>
              </a:solidFill>
              <a:ea typeface="+mn-ea"/>
            </a:endParaRPr>
          </a:p>
        </p:txBody>
      </p:sp>
      <p:sp>
        <p:nvSpPr>
          <p:cNvPr id="10" name="TextBox 9">
            <a:extLst>
              <a:ext uri="{FF2B5EF4-FFF2-40B4-BE49-F238E27FC236}">
                <a16:creationId xmlns:a16="http://schemas.microsoft.com/office/drawing/2014/main" id="{3D7AE52F-F13C-7BD5-2121-D8980F768A39}"/>
              </a:ext>
            </a:extLst>
          </p:cNvPr>
          <p:cNvSpPr txBox="1"/>
          <p:nvPr/>
        </p:nvSpPr>
        <p:spPr>
          <a:xfrm>
            <a:off x="1691195" y="1263022"/>
            <a:ext cx="9468036" cy="11736546"/>
          </a:xfrm>
          <a:prstGeom prst="rect">
            <a:avLst/>
          </a:prstGeom>
          <a:noFill/>
        </p:spPr>
        <p:txBody>
          <a:bodyPr wrap="square" lIns="91440" tIns="45720" rIns="91440" bIns="45720" anchor="t">
            <a:spAutoFit/>
          </a:bodyPr>
          <a:lstStyle/>
          <a:p>
            <a:pPr marL="342900" indent="-342900">
              <a:buFont typeface="Arial"/>
              <a:buChar char="•"/>
            </a:pPr>
            <a:r>
              <a:rPr lang="en-US">
                <a:solidFill>
                  <a:srgbClr val="1F2328"/>
                </a:solidFill>
              </a:rPr>
              <a:t> What is CDN? Why do we use it?</a:t>
            </a:r>
            <a:endParaRPr lang="en-US">
              <a:solidFill>
                <a:srgbClr val="000000"/>
              </a:solidFill>
            </a:endParaRPr>
          </a:p>
          <a:p>
            <a:pPr marL="171450" indent="-171450">
              <a:buFont typeface="Arial"/>
              <a:buChar char="•"/>
            </a:pPr>
            <a:endParaRPr lang="en-US" sz="2000">
              <a:solidFill>
                <a:srgbClr val="000000"/>
              </a:solidFill>
              <a:cs typeface="Calibri"/>
            </a:endParaRPr>
          </a:p>
          <a:p>
            <a:pPr marL="742950" lvl="1" indent="-285750">
              <a:buFont typeface="Courier New"/>
              <a:buChar char="o"/>
            </a:pPr>
            <a:r>
              <a:rPr lang="en-US" sz="1600">
                <a:solidFill>
                  <a:srgbClr val="000000"/>
                </a:solidFill>
                <a:ea typeface="+mn-lt"/>
                <a:cs typeface="Calibri"/>
              </a:rPr>
              <a:t>A content delivery network (CDN) refers to a geographically distributed group of servers that work together to provide fast delivery of Internet content. The main use of a CDN is to deliver content through a network of servers in a secure and efficient way.</a:t>
            </a:r>
          </a:p>
          <a:p>
            <a:pPr marL="742950" lvl="1" indent="-285750">
              <a:buFont typeface="Courier New"/>
              <a:buChar char="o"/>
            </a:pPr>
            <a:endParaRPr lang="en-US" sz="1600">
              <a:solidFill>
                <a:srgbClr val="000000"/>
              </a:solidFill>
              <a:latin typeface="Proxima Nova Rg"/>
              <a:ea typeface="+mn-lt"/>
              <a:cs typeface="Calibri"/>
            </a:endParaRPr>
          </a:p>
          <a:p>
            <a:pPr marL="285750" indent="-285750">
              <a:buFont typeface="Arial"/>
              <a:buChar char="•"/>
            </a:pPr>
            <a:r>
              <a:rPr lang="en-US" sz="1600">
                <a:solidFill>
                  <a:srgbClr val="000000"/>
                </a:solidFill>
                <a:latin typeface="Proxima Nova Rg"/>
                <a:ea typeface="+mn-lt"/>
                <a:cs typeface="Calibri"/>
              </a:rPr>
              <a:t>What is node? </a:t>
            </a:r>
            <a:r>
              <a:rPr lang="en-US" sz="1600" err="1">
                <a:solidFill>
                  <a:srgbClr val="000000"/>
                </a:solidFill>
                <a:latin typeface="Proxima Nova Rg"/>
                <a:ea typeface="+mn-lt"/>
                <a:cs typeface="Calibri"/>
              </a:rPr>
              <a:t>Npm</a:t>
            </a:r>
            <a:r>
              <a:rPr lang="en-US" sz="1600">
                <a:solidFill>
                  <a:srgbClr val="000000"/>
                </a:solidFill>
                <a:latin typeface="Proxima Nova Rg"/>
                <a:ea typeface="+mn-lt"/>
                <a:cs typeface="Calibri"/>
              </a:rPr>
              <a:t> and yarn</a:t>
            </a:r>
          </a:p>
          <a:p>
            <a:pPr marL="285750" indent="-285750">
              <a:buFont typeface="Arial"/>
              <a:buChar char="•"/>
            </a:pPr>
            <a:endParaRPr lang="en-US" sz="1600">
              <a:solidFill>
                <a:srgbClr val="000000"/>
              </a:solidFill>
              <a:ea typeface="+mn-lt"/>
              <a:cs typeface="Calibri"/>
            </a:endParaRPr>
          </a:p>
          <a:p>
            <a:pPr marL="742950" lvl="1" indent="-285750">
              <a:buFont typeface="Courier New"/>
              <a:buChar char="o"/>
            </a:pPr>
            <a:r>
              <a:rPr lang="en-US" sz="1600">
                <a:solidFill>
                  <a:srgbClr val="000000"/>
                </a:solidFill>
                <a:ea typeface="+mn-lt"/>
                <a:cs typeface="Calibri"/>
              </a:rPr>
              <a:t>Node allows developers to write JavaScript code that runs directly in a computer process itself instead of in a browser. Node can, therefore, be used to write server-side applications with access to the operating system, file system, and everything else required to build fully-functional applications.</a:t>
            </a:r>
            <a:endParaRPr lang="en-US" sz="1600">
              <a:solidFill>
                <a:srgbClr val="000000"/>
              </a:solidFill>
              <a:latin typeface="Proxima Nova Rg"/>
              <a:cs typeface="Calibri"/>
            </a:endParaRPr>
          </a:p>
          <a:p>
            <a:pPr marL="742950" lvl="1" indent="-285750">
              <a:buFont typeface="Courier New"/>
              <a:buChar char="o"/>
            </a:pPr>
            <a:endParaRPr lang="en-US" sz="1600">
              <a:solidFill>
                <a:srgbClr val="000000"/>
              </a:solidFill>
              <a:latin typeface="Proxima Nova Rg"/>
              <a:cs typeface="Calibri"/>
            </a:endParaRPr>
          </a:p>
          <a:p>
            <a:pPr marL="742950" lvl="1" indent="-285750">
              <a:buFont typeface="Courier New"/>
              <a:buChar char="o"/>
            </a:pPr>
            <a:r>
              <a:rPr lang="en-US" sz="1600">
                <a:solidFill>
                  <a:srgbClr val="10162F"/>
                </a:solidFill>
                <a:ea typeface="+mn-lt"/>
                <a:cs typeface="+mn-lt"/>
              </a:rPr>
              <a:t>Node “uses an event-driven, non-blocking I/O model.” In practice, this means that Node is built well to handle asynchronous JavaScript code to perform many asynchronous activities such as reading and writing to the file system, handling connections to database servers, or handling requests as a web server.</a:t>
            </a:r>
            <a:endParaRPr lang="en-US" sz="1600">
              <a:solidFill>
                <a:srgbClr val="000000"/>
              </a:solidFill>
              <a:latin typeface="Proxima Nova Rg"/>
              <a:cs typeface="Calibri"/>
            </a:endParaRPr>
          </a:p>
          <a:p>
            <a:pPr marL="742950" lvl="1" indent="-285750">
              <a:buFont typeface="Courier New"/>
              <a:buChar char="o"/>
            </a:pPr>
            <a:endParaRPr lang="en-US" sz="1600">
              <a:solidFill>
                <a:srgbClr val="000000"/>
              </a:solidFill>
              <a:latin typeface="Proxima Nova Rg"/>
              <a:cs typeface="Calibri"/>
            </a:endParaRPr>
          </a:p>
          <a:p>
            <a:pPr marL="742950" indent="-285750">
              <a:buFont typeface="Courier New"/>
              <a:buChar char="o"/>
            </a:pPr>
            <a:r>
              <a:rPr lang="en-US" sz="1600" err="1">
                <a:solidFill>
                  <a:srgbClr val="000000"/>
                </a:solidFill>
                <a:latin typeface="Proxima Nova Rg"/>
                <a:cs typeface="Calibri"/>
              </a:rPr>
              <a:t>Npm</a:t>
            </a:r>
            <a:r>
              <a:rPr lang="en-US" sz="1600">
                <a:solidFill>
                  <a:srgbClr val="000000"/>
                </a:solidFill>
                <a:latin typeface="Proxima Nova Rg"/>
                <a:cs typeface="Calibri"/>
              </a:rPr>
              <a:t> and yarn are just package managers. </a:t>
            </a:r>
            <a:r>
              <a:rPr lang="en-US" sz="1600">
                <a:solidFill>
                  <a:srgbClr val="000000"/>
                </a:solidFill>
                <a:ea typeface="+mn-lt"/>
                <a:cs typeface="Calibri"/>
              </a:rPr>
              <a:t>Node packages are a convenient way to share modules between Node developers. The service </a:t>
            </a:r>
            <a:r>
              <a:rPr lang="en-US" sz="1600" err="1">
                <a:solidFill>
                  <a:srgbClr val="000000"/>
                </a:solidFill>
                <a:ea typeface="+mn-lt"/>
                <a:cs typeface="Calibri"/>
              </a:rPr>
              <a:t>npm</a:t>
            </a:r>
            <a:r>
              <a:rPr lang="en-US" sz="1600">
                <a:solidFill>
                  <a:srgbClr val="000000"/>
                </a:solidFill>
                <a:ea typeface="+mn-lt"/>
                <a:cs typeface="Calibri"/>
              </a:rPr>
              <a:t> is the default package manager for Node, and it ships with an installation of Node.</a:t>
            </a:r>
            <a:endParaRPr lang="en-US" sz="1600">
              <a:solidFill>
                <a:srgbClr val="000000"/>
              </a:solidFill>
              <a:latin typeface="Proxima Nova Rg"/>
              <a:cs typeface="Calibri" panose="020F0502020204030204" pitchFamily="34" charset="0"/>
            </a:endParaRPr>
          </a:p>
          <a:p>
            <a:pPr marL="742950" lvl="1" indent="-285750">
              <a:buFont typeface="Courier New"/>
              <a:buChar char="o"/>
            </a:pPr>
            <a:r>
              <a:rPr lang="en-US" sz="1600" err="1">
                <a:solidFill>
                  <a:srgbClr val="000000"/>
                </a:solidFill>
                <a:ea typeface="+mn-lt"/>
                <a:cs typeface="+mn-lt"/>
              </a:rPr>
              <a:t>npm</a:t>
            </a:r>
            <a:r>
              <a:rPr lang="en-US" sz="1600">
                <a:solidFill>
                  <a:srgbClr val="000000"/>
                </a:solidFill>
                <a:ea typeface="+mn-lt"/>
                <a:cs typeface="+mn-lt"/>
              </a:rPr>
              <a:t> allows access to the hundreds of thousands of open-source packages available.</a:t>
            </a:r>
            <a:endParaRPr lang="en-US"/>
          </a:p>
          <a:p>
            <a:pPr marL="742950" lvl="1" indent="-285750">
              <a:buFont typeface="Courier New"/>
              <a:buChar char="o"/>
            </a:pPr>
            <a:endParaRPr lang="en-US" sz="1600">
              <a:solidFill>
                <a:srgbClr val="000000"/>
              </a:solidFill>
              <a:latin typeface="Proxima Nova Rg"/>
              <a:cs typeface="Calibri" panose="020F0502020204030204" pitchFamily="34" charset="0"/>
            </a:endParaRPr>
          </a:p>
          <a:p>
            <a:pPr lvl="1"/>
            <a:endParaRPr lang="en-US" sz="1500">
              <a:solidFill>
                <a:srgbClr val="242424"/>
              </a:solidFill>
              <a:latin typeface="Arial"/>
              <a:cs typeface="Arial"/>
            </a:endParaRPr>
          </a:p>
          <a:p>
            <a:pPr marL="285750" indent="-285750">
              <a:buFont typeface="Arial"/>
              <a:buChar char="•"/>
            </a:pPr>
            <a:endParaRPr lang="en-US" sz="1600">
              <a:solidFill>
                <a:srgbClr val="000000"/>
              </a:solidFill>
              <a:latin typeface="Proxima Nova Rg"/>
              <a:cs typeface="Calibri" panose="020F0502020204030204" pitchFamily="34" charset="0"/>
            </a:endParaRPr>
          </a:p>
          <a:p>
            <a:pPr marL="285750" indent="-285750">
              <a:buFont typeface="Arial"/>
              <a:buChar char="•"/>
            </a:pPr>
            <a:endParaRPr lang="en-US" sz="1600">
              <a:solidFill>
                <a:srgbClr val="000000"/>
              </a:solidFill>
              <a:latin typeface="Proxima Nova Rg"/>
              <a:cs typeface="Calibri" panose="020F0502020204030204" pitchFamily="34" charset="0"/>
            </a:endParaRPr>
          </a:p>
          <a:p>
            <a:endParaRPr lang="en-US">
              <a:solidFill>
                <a:srgbClr val="000000"/>
              </a:solidFill>
              <a:latin typeface="Proxima Nova Rg"/>
              <a:cs typeface="Calibri" panose="020F0502020204030204" pitchFamily="34" charset="0"/>
            </a:endParaRPr>
          </a:p>
          <a:p>
            <a:endParaRPr lang="en-US" b="1">
              <a:solidFill>
                <a:srgbClr val="000000"/>
              </a:solidFill>
              <a:latin typeface="Proxima Nova Rg"/>
              <a:cs typeface="Calibri" panose="020F0502020204030204" pitchFamily="34" charset="0"/>
            </a:endParaRPr>
          </a:p>
          <a:p>
            <a:endParaRPr lang="en-US">
              <a:solidFill>
                <a:srgbClr val="000000"/>
              </a:solidFill>
              <a:latin typeface="Proxima Nova Rg"/>
              <a:cs typeface="Calibri" panose="020F0502020204030204" pitchFamily="34" charset="0"/>
            </a:endParaRPr>
          </a:p>
          <a:p>
            <a:endParaRPr lang="en-US">
              <a:solidFill>
                <a:srgbClr val="000000"/>
              </a:solidFill>
              <a:latin typeface="Proxima Nova Rg"/>
              <a:cs typeface="Calibri" panose="020F0502020204030204" pitchFamily="34" charset="0"/>
            </a:endParaRPr>
          </a:p>
          <a:p>
            <a:endParaRPr lang="en-US" b="1">
              <a:solidFill>
                <a:srgbClr val="000000"/>
              </a:solidFill>
              <a:latin typeface="Proxima Nova Rg"/>
              <a:cs typeface="Calibri" panose="020F0502020204030204" pitchFamily="34" charset="0"/>
            </a:endParaRPr>
          </a:p>
          <a:p>
            <a:endParaRPr lang="en-US" b="1">
              <a:solidFill>
                <a:srgbClr val="000000"/>
              </a:solidFill>
              <a:latin typeface="Proxima Nova Rg"/>
              <a:cs typeface="Calibri" panose="020F0502020204030204" pitchFamily="34" charset="0"/>
            </a:endParaRPr>
          </a:p>
          <a:p>
            <a:pPr marL="171450" indent="-171450">
              <a:buFont typeface="Arial"/>
              <a:buChar char="•"/>
            </a:pPr>
            <a:endParaRPr lang="en-US">
              <a:solidFill>
                <a:srgbClr val="000000"/>
              </a:solidFill>
              <a:latin typeface="Proxima Nova Rg"/>
              <a:cs typeface="Calibri" panose="020F0502020204030204" pitchFamily="34" charset="0"/>
            </a:endParaRPr>
          </a:p>
          <a:p>
            <a:pPr marL="628650" lvl="1" indent="-171450">
              <a:buFont typeface="Courier New"/>
              <a:buChar char="o"/>
            </a:pPr>
            <a:endParaRPr lang="en-US">
              <a:solidFill>
                <a:srgbClr val="000000"/>
              </a:solidFill>
              <a:latin typeface="Proxima Nova Rg"/>
              <a:cs typeface="Calibri" panose="020F0502020204030204" pitchFamily="34" charset="0"/>
            </a:endParaRPr>
          </a:p>
          <a:p>
            <a:pPr marL="628650" lvl="1" indent="-171450">
              <a:buFont typeface="Courier New"/>
              <a:buChar char="o"/>
            </a:pPr>
            <a:endParaRPr lang="en-US">
              <a:solidFill>
                <a:srgbClr val="000000"/>
              </a:solidFill>
              <a:latin typeface="Proxima Nova Rg"/>
              <a:cs typeface="Calibri" panose="020F0502020204030204" pitchFamily="34" charset="0"/>
            </a:endParaRPr>
          </a:p>
          <a:p>
            <a:pPr marL="628650" lvl="1" indent="-171450">
              <a:buFont typeface="Courier New"/>
              <a:buChar char="o"/>
            </a:pPr>
            <a:endParaRPr lang="en-US">
              <a:solidFill>
                <a:srgbClr val="000000"/>
              </a:solidFill>
              <a:latin typeface="Proxima Nova Rg"/>
              <a:cs typeface="Calibri" panose="020F0502020204030204" pitchFamily="34" charset="0"/>
            </a:endParaRPr>
          </a:p>
          <a:p>
            <a:pPr marL="171450" indent="-171450">
              <a:buFont typeface="Arial"/>
              <a:buChar char="•"/>
            </a:pPr>
            <a:endParaRPr lang="en-US">
              <a:solidFill>
                <a:srgbClr val="000000"/>
              </a:solidFill>
              <a:latin typeface="Proxima Nova Rg"/>
              <a:cs typeface="Calibri" panose="020F0502020204030204" pitchFamily="34" charset="0"/>
            </a:endParaRPr>
          </a:p>
          <a:p>
            <a:pPr marL="171450" indent="-171450">
              <a:buFont typeface="Arial"/>
              <a:buChar char="•"/>
            </a:pPr>
            <a:endParaRPr lang="en-US" sz="1000">
              <a:solidFill>
                <a:srgbClr val="1F2328"/>
              </a:solidFill>
              <a:latin typeface="Proxima Nova Rg"/>
              <a:cs typeface="Calibri" panose="020F0502020204030204" pitchFamily="34" charset="0"/>
            </a:endParaRPr>
          </a:p>
          <a:p>
            <a:pPr marL="171450" indent="-171450">
              <a:buFont typeface="Arial"/>
              <a:buChar char="•"/>
            </a:pPr>
            <a:endParaRPr lang="en-US" sz="1000">
              <a:solidFill>
                <a:srgbClr val="1F2328"/>
              </a:solidFill>
              <a:latin typeface="Proxima Nova Rg"/>
              <a:cs typeface="Calibri" panose="020F0502020204030204" pitchFamily="34" charset="0"/>
            </a:endParaRPr>
          </a:p>
          <a:p>
            <a:pPr marL="1085850" lvl="1" indent="-171450">
              <a:buFont typeface="Courier New"/>
              <a:buChar char="o"/>
            </a:pPr>
            <a:endParaRPr lang="en-US" sz="1000">
              <a:solidFill>
                <a:srgbClr val="1F2328"/>
              </a:solidFill>
              <a:latin typeface="Proxima Nova Rg"/>
              <a:cs typeface="Calibri" panose="020F0502020204030204" pitchFamily="34" charset="0"/>
            </a:endParaRPr>
          </a:p>
          <a:p>
            <a:pPr marL="1085850" lvl="1" indent="-171450">
              <a:buFont typeface="Courier New"/>
              <a:buChar char="o"/>
            </a:pPr>
            <a:endParaRPr lang="en-US" sz="1000">
              <a:solidFill>
                <a:srgbClr val="1F2328"/>
              </a:solidFill>
              <a:latin typeface="Proxima Nova Rg"/>
              <a:cs typeface="Calibri" panose="020F0502020204030204" pitchFamily="34" charset="0"/>
            </a:endParaRPr>
          </a:p>
          <a:p>
            <a:pPr marL="628650" lvl="1" indent="-171450">
              <a:buFont typeface="Courier New"/>
              <a:buChar char="o"/>
            </a:pPr>
            <a:endParaRPr lang="en-US" sz="1000">
              <a:solidFill>
                <a:srgbClr val="1F2328"/>
              </a:solidFill>
              <a:latin typeface="Proxima Nova Rg"/>
              <a:cs typeface="Calibri" panose="020F0502020204030204" pitchFamily="34" charset="0"/>
            </a:endParaRPr>
          </a:p>
          <a:p>
            <a:pPr marL="171450" indent="-171450">
              <a:buFont typeface="Arial"/>
              <a:buChar char="•"/>
            </a:pPr>
            <a:endParaRPr lang="en-US" sz="1000">
              <a:solidFill>
                <a:srgbClr val="1F2328"/>
              </a:solidFill>
              <a:latin typeface="Proxima Nova Rg"/>
              <a:cs typeface="Calibri" panose="020F0502020204030204" pitchFamily="34" charset="0"/>
            </a:endParaRPr>
          </a:p>
          <a:p>
            <a:pPr marL="171450" indent="-171450">
              <a:buFont typeface="Arial"/>
              <a:buChar char="•"/>
            </a:pPr>
            <a:endParaRPr lang="en-US" sz="1000">
              <a:solidFill>
                <a:srgbClr val="1F2328"/>
              </a:solidFill>
              <a:latin typeface="Proxima Nova Rg"/>
              <a:cs typeface="Calibri" panose="020F0502020204030204" pitchFamily="34" charset="0"/>
            </a:endParaRPr>
          </a:p>
          <a:p>
            <a:pPr marL="171450" indent="-171450">
              <a:buFont typeface="Arial" panose="020B0604020202020204" pitchFamily="34" charset="0"/>
              <a:buChar char="•"/>
            </a:pPr>
            <a:endParaRPr lang="en-US" sz="1000">
              <a:solidFill>
                <a:srgbClr val="1F2328"/>
              </a:solidFill>
              <a:latin typeface="Proxima Nova Rg"/>
              <a:cs typeface="Calibri" panose="020F0502020204030204" pitchFamily="34" charset="0"/>
            </a:endParaRPr>
          </a:p>
          <a:p>
            <a:pPr>
              <a:buFont typeface="Arial" panose="020B0604020202020204" pitchFamily="34" charset="0"/>
              <a:buChar char="•"/>
            </a:pPr>
            <a:endParaRPr lang="en-US" sz="1000">
              <a:solidFill>
                <a:srgbClr val="1F2328"/>
              </a:solidFill>
              <a:latin typeface="Proxima Nova Rg"/>
              <a:cs typeface="Calibri" panose="020F0502020204030204" pitchFamily="34" charset="0"/>
            </a:endParaRPr>
          </a:p>
          <a:p>
            <a:pPr>
              <a:buFont typeface="Arial" panose="020B0604020202020204" pitchFamily="34" charset="0"/>
              <a:buChar char="•"/>
            </a:pPr>
            <a:endParaRPr lang="en-US" sz="1000">
              <a:solidFill>
                <a:srgbClr val="1F2328"/>
              </a:solidFill>
              <a:latin typeface="Proxima Nova Rg"/>
              <a:cs typeface="Calibri" panose="020F0502020204030204" pitchFamily="34" charset="0"/>
            </a:endParaRPr>
          </a:p>
          <a:p>
            <a:pPr>
              <a:buFont typeface="Arial" panose="020B0604020202020204" pitchFamily="34" charset="0"/>
              <a:buChar char="•"/>
            </a:pPr>
            <a:endParaRPr lang="en-US" sz="1000">
              <a:solidFill>
                <a:srgbClr val="1F2328"/>
              </a:solidFill>
              <a:latin typeface="Proxima Nova Rg"/>
              <a:cs typeface="Calibri" panose="020F0502020204030204" pitchFamily="34" charset="0"/>
            </a:endParaRPr>
          </a:p>
          <a:p>
            <a:pPr>
              <a:buFont typeface="Arial" panose="020B0604020202020204" pitchFamily="34" charset="0"/>
              <a:buChar char="•"/>
            </a:pPr>
            <a:endParaRPr lang="en-US" sz="1000">
              <a:solidFill>
                <a:srgbClr val="1F2328"/>
              </a:solidFill>
              <a:latin typeface="Proxima Nova Rg"/>
              <a:cs typeface="Calibri" panose="020F0502020204030204" pitchFamily="34" charset="0"/>
            </a:endParaRPr>
          </a:p>
          <a:p>
            <a:pPr marL="57150">
              <a:lnSpc>
                <a:spcPct val="90000"/>
              </a:lnSpc>
              <a:spcBef>
                <a:spcPts val="500"/>
              </a:spcBef>
              <a:spcAft>
                <a:spcPts val="500"/>
              </a:spcAft>
            </a:pPr>
            <a:endParaRPr lang="en-US" sz="150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26892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F0A3E-6014-1D0C-EC35-ECF9F285B44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B9897ECE-07AB-672F-8F6D-B9BCE82BAEA8}"/>
              </a:ext>
            </a:extLst>
          </p:cNvPr>
          <p:cNvSpPr txBox="1">
            <a:spLocks/>
          </p:cNvSpPr>
          <p:nvPr/>
        </p:nvSpPr>
        <p:spPr>
          <a:xfrm>
            <a:off x="330545" y="282768"/>
            <a:ext cx="10515600" cy="468000"/>
          </a:xfrm>
          <a:prstGeom prst="rect">
            <a:avLst/>
          </a:prstGeom>
        </p:spPr>
        <p:txBody>
          <a:bodyPr lIns="91440" tIns="45720" rIns="91440" bIns="45720" anchor="ctr">
            <a:noAutofit/>
          </a:bodyPr>
          <a:lstStyle>
            <a:lvl1pPr algn="l" defTabSz="914400" rtl="0" eaLnBrk="1" latinLnBrk="0" hangingPunct="1">
              <a:lnSpc>
                <a:spcPct val="80000"/>
              </a:lnSpc>
              <a:spcBef>
                <a:spcPct val="0"/>
              </a:spcBef>
              <a:buNone/>
              <a:tabLst>
                <a:tab pos="1255713" algn="l"/>
              </a:tabLst>
              <a:defRPr sz="2600" b="0" strike="noStrike" kern="1200" cap="none" spc="0" baseline="0">
                <a:solidFill>
                  <a:schemeClr val="accent2"/>
                </a:solidFill>
                <a:latin typeface="+mj-lt"/>
                <a:ea typeface="+mj-ea"/>
                <a:cs typeface="Segoe UI" panose="020B0502040204020203" pitchFamily="34" charset="0"/>
              </a:defRPr>
            </a:lvl1pPr>
          </a:lstStyle>
          <a:p>
            <a:pPr>
              <a:lnSpc>
                <a:spcPct val="90000"/>
              </a:lnSpc>
              <a:spcAft>
                <a:spcPts val="600"/>
              </a:spcAft>
              <a:defRPr/>
            </a:pPr>
            <a:r>
              <a:rPr lang="en-US" sz="2800" b="1">
                <a:solidFill>
                  <a:srgbClr val="6A205F"/>
                </a:solidFill>
                <a:ea typeface="+mn-ea"/>
                <a:cs typeface="Segoe UI"/>
              </a:rPr>
              <a:t>Section 1: Set up and Foundations</a:t>
            </a:r>
            <a:endParaRPr lang="en-US" sz="2800" b="1">
              <a:solidFill>
                <a:srgbClr val="6A205F"/>
              </a:solidFill>
              <a:ea typeface="+mn-ea"/>
            </a:endParaRPr>
          </a:p>
        </p:txBody>
      </p:sp>
      <p:sp>
        <p:nvSpPr>
          <p:cNvPr id="10" name="TextBox 9">
            <a:extLst>
              <a:ext uri="{FF2B5EF4-FFF2-40B4-BE49-F238E27FC236}">
                <a16:creationId xmlns:a16="http://schemas.microsoft.com/office/drawing/2014/main" id="{8CE37CA8-5099-20AF-501F-E7B498ECD7F9}"/>
              </a:ext>
            </a:extLst>
          </p:cNvPr>
          <p:cNvSpPr txBox="1"/>
          <p:nvPr/>
        </p:nvSpPr>
        <p:spPr>
          <a:xfrm>
            <a:off x="1691195" y="1263022"/>
            <a:ext cx="9468036" cy="4078039"/>
          </a:xfrm>
          <a:prstGeom prst="rect">
            <a:avLst/>
          </a:prstGeom>
          <a:noFill/>
        </p:spPr>
        <p:txBody>
          <a:bodyPr wrap="square" lIns="91440" tIns="45720" rIns="91440" bIns="45720" anchor="t">
            <a:spAutoFit/>
          </a:bodyPr>
          <a:lstStyle/>
          <a:p>
            <a:pPr marL="342900" indent="-342900">
              <a:buFont typeface="Arial"/>
              <a:buChar char="•"/>
            </a:pPr>
            <a:r>
              <a:rPr lang="en-US" b="1">
                <a:solidFill>
                  <a:srgbClr val="000000"/>
                </a:solidFill>
              </a:rPr>
              <a:t>What is DOM?</a:t>
            </a:r>
            <a:endParaRPr lang="en-US" b="1">
              <a:solidFill>
                <a:srgbClr val="000000"/>
              </a:solidFill>
              <a:ea typeface="+mn-lt"/>
              <a:cs typeface="+mn-lt"/>
            </a:endParaRPr>
          </a:p>
          <a:p>
            <a:pPr marL="800100" lvl="1" indent="-342900">
              <a:buFont typeface="Courier New"/>
              <a:buChar char="o"/>
            </a:pPr>
            <a:r>
              <a:rPr lang="en-US" sz="1700">
                <a:solidFill>
                  <a:srgbClr val="0A0A23"/>
                </a:solidFill>
                <a:ea typeface="+mn-lt"/>
                <a:cs typeface="+mn-lt"/>
              </a:rPr>
              <a:t>Document Object Model</a:t>
            </a:r>
            <a:endParaRPr lang="en-US" b="1">
              <a:solidFill>
                <a:srgbClr val="000000"/>
              </a:solidFill>
              <a:ea typeface="+mn-lt"/>
              <a:cs typeface="+mn-lt"/>
            </a:endParaRPr>
          </a:p>
          <a:p>
            <a:pPr marL="800100" lvl="1" indent="-342900">
              <a:buFont typeface="Courier New"/>
              <a:buChar char="o"/>
            </a:pPr>
            <a:r>
              <a:rPr lang="en-US" sz="1700">
                <a:solidFill>
                  <a:srgbClr val="0A0A23"/>
                </a:solidFill>
                <a:ea typeface="+mn-lt"/>
                <a:cs typeface="+mn-lt"/>
              </a:rPr>
              <a:t>The data representation of the objects that comprise the structure and content of a document on the web.</a:t>
            </a:r>
          </a:p>
          <a:p>
            <a:pPr marL="800100" lvl="1" indent="-342900">
              <a:buFont typeface="Courier New"/>
              <a:buChar char="o"/>
            </a:pPr>
            <a:r>
              <a:rPr lang="en-US" sz="1700">
                <a:solidFill>
                  <a:srgbClr val="0A0A23"/>
                </a:solidFill>
                <a:ea typeface="+mn-lt"/>
                <a:cs typeface="+mn-lt"/>
              </a:rPr>
              <a:t>It is a programming interface that allows us to create, change, or remove elements from the document.</a:t>
            </a:r>
            <a:endParaRPr lang="en-US" sz="1700">
              <a:solidFill>
                <a:srgbClr val="0A0A23"/>
              </a:solidFill>
            </a:endParaRPr>
          </a:p>
          <a:p>
            <a:pPr marL="800100" lvl="1" indent="-342900">
              <a:buFont typeface="Courier New"/>
              <a:buChar char="o"/>
            </a:pPr>
            <a:r>
              <a:rPr lang="en-US" sz="1700">
                <a:solidFill>
                  <a:srgbClr val="0A0A23"/>
                </a:solidFill>
                <a:ea typeface="+mn-lt"/>
                <a:cs typeface="+mn-lt"/>
              </a:rPr>
              <a:t>We can also add events to these elements to make our page more dynamic.</a:t>
            </a:r>
            <a:endParaRPr lang="en-US" sz="1700">
              <a:solidFill>
                <a:srgbClr val="0A0A23"/>
              </a:solidFill>
              <a:cs typeface="Calibri"/>
            </a:endParaRPr>
          </a:p>
          <a:p>
            <a:pPr marL="800100" lvl="1" indent="-342900">
              <a:buFont typeface="Courier New"/>
              <a:buChar char="o"/>
            </a:pPr>
            <a:r>
              <a:rPr lang="en-US" sz="1600">
                <a:solidFill>
                  <a:srgbClr val="0A0A23"/>
                </a:solidFill>
                <a:ea typeface="+mn-lt"/>
                <a:cs typeface="Calibri"/>
              </a:rPr>
              <a:t>The DOM views an HTML document as a tree of nodes. A node represents an HTML element.</a:t>
            </a:r>
            <a:endParaRPr lang="en-US" sz="1600">
              <a:solidFill>
                <a:srgbClr val="0A0A23"/>
              </a:solidFill>
              <a:cs typeface="Calibri"/>
            </a:endParaRPr>
          </a:p>
          <a:p>
            <a:pPr marL="800100" lvl="1" indent="-342900">
              <a:buFont typeface="Courier New"/>
              <a:buChar char="o"/>
            </a:pPr>
            <a:r>
              <a:rPr lang="en-US" sz="1600">
                <a:solidFill>
                  <a:srgbClr val="0A0A23"/>
                </a:solidFill>
                <a:latin typeface="Proxima Nova Rg"/>
                <a:cs typeface="Calibri"/>
              </a:rPr>
              <a:t>The DOM is not part of the JavaScript language, but is instead a Web API used to build websites.</a:t>
            </a:r>
          </a:p>
          <a:p>
            <a:pPr marL="800100" lvl="1" indent="-342900">
              <a:buFont typeface="Courier New"/>
              <a:buChar char="o"/>
            </a:pPr>
            <a:endParaRPr lang="en-US" sz="1700">
              <a:solidFill>
                <a:srgbClr val="0A0A23"/>
              </a:solidFill>
              <a:cs typeface="Calibri"/>
            </a:endParaRPr>
          </a:p>
          <a:p>
            <a:pPr marL="342900" indent="-342900">
              <a:buFont typeface="Arial"/>
              <a:buChar char="•"/>
            </a:pPr>
            <a:endParaRPr lang="en-US">
              <a:cs typeface="Calibri"/>
            </a:endParaRPr>
          </a:p>
          <a:p>
            <a:pPr marL="342900" indent="-342900">
              <a:buFont typeface="Arial"/>
              <a:buChar char="•"/>
            </a:pPr>
            <a:endParaRPr lang="en-US">
              <a:cs typeface="Calibri"/>
            </a:endParaRPr>
          </a:p>
          <a:p>
            <a:pPr marL="171450" indent="-171450">
              <a:buFont typeface="Arial"/>
              <a:buChar char="•"/>
            </a:pPr>
            <a:endParaRPr lang="en-US" sz="2000">
              <a:cs typeface="Calibri"/>
            </a:endParaRPr>
          </a:p>
          <a:p>
            <a:pPr marL="171450" indent="-171450">
              <a:buFont typeface="Arial"/>
              <a:buChar char="•"/>
            </a:pPr>
            <a:endParaRPr lang="en-US"/>
          </a:p>
        </p:txBody>
      </p:sp>
      <p:pic>
        <p:nvPicPr>
          <p:cNvPr id="2" name="Picture 1" descr="Document">
            <a:extLst>
              <a:ext uri="{FF2B5EF4-FFF2-40B4-BE49-F238E27FC236}">
                <a16:creationId xmlns:a16="http://schemas.microsoft.com/office/drawing/2014/main" id="{6D2C5E04-E67B-C17A-0A79-F12C628FEE15}"/>
              </a:ext>
            </a:extLst>
          </p:cNvPr>
          <p:cNvPicPr>
            <a:picLocks noChangeAspect="1"/>
          </p:cNvPicPr>
          <p:nvPr/>
        </p:nvPicPr>
        <p:blipFill>
          <a:blip r:embed="rId2"/>
          <a:stretch>
            <a:fillRect/>
          </a:stretch>
        </p:blipFill>
        <p:spPr>
          <a:xfrm>
            <a:off x="3791775" y="4013727"/>
            <a:ext cx="4824760" cy="2713928"/>
          </a:xfrm>
          <a:prstGeom prst="rect">
            <a:avLst/>
          </a:prstGeom>
        </p:spPr>
      </p:pic>
    </p:spTree>
    <p:extLst>
      <p:ext uri="{BB962C8B-B14F-4D97-AF65-F5344CB8AC3E}">
        <p14:creationId xmlns:p14="http://schemas.microsoft.com/office/powerpoint/2010/main" val="1151115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EC0AE-524B-3A3F-37F7-BBD5F55FE606}"/>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54C7ECE9-AA93-1839-124E-0F6E100D5068}"/>
              </a:ext>
            </a:extLst>
          </p:cNvPr>
          <p:cNvSpPr txBox="1">
            <a:spLocks/>
          </p:cNvSpPr>
          <p:nvPr/>
        </p:nvSpPr>
        <p:spPr>
          <a:xfrm>
            <a:off x="330545" y="282768"/>
            <a:ext cx="10515600" cy="468000"/>
          </a:xfrm>
          <a:prstGeom prst="rect">
            <a:avLst/>
          </a:prstGeom>
        </p:spPr>
        <p:txBody>
          <a:bodyPr lIns="91440" tIns="45720" rIns="91440" bIns="45720" anchor="ctr">
            <a:noAutofit/>
          </a:bodyPr>
          <a:lstStyle>
            <a:lvl1pPr algn="l" defTabSz="914400" rtl="0" eaLnBrk="1" latinLnBrk="0" hangingPunct="1">
              <a:lnSpc>
                <a:spcPct val="80000"/>
              </a:lnSpc>
              <a:spcBef>
                <a:spcPct val="0"/>
              </a:spcBef>
              <a:buNone/>
              <a:tabLst>
                <a:tab pos="1255713" algn="l"/>
              </a:tabLst>
              <a:defRPr sz="2600" b="0" strike="noStrike" kern="1200" cap="none" spc="0" baseline="0">
                <a:solidFill>
                  <a:schemeClr val="accent2"/>
                </a:solidFill>
                <a:latin typeface="+mj-lt"/>
                <a:ea typeface="+mj-ea"/>
                <a:cs typeface="Segoe UI" panose="020B0502040204020203" pitchFamily="34" charset="0"/>
              </a:defRPr>
            </a:lvl1pPr>
          </a:lstStyle>
          <a:p>
            <a:pPr>
              <a:lnSpc>
                <a:spcPct val="90000"/>
              </a:lnSpc>
              <a:spcAft>
                <a:spcPts val="600"/>
              </a:spcAft>
              <a:defRPr/>
            </a:pPr>
            <a:r>
              <a:rPr lang="en-US" sz="2800" b="1">
                <a:solidFill>
                  <a:srgbClr val="6A205F"/>
                </a:solidFill>
                <a:ea typeface="+mn-ea"/>
                <a:cs typeface="Segoe UI"/>
              </a:rPr>
              <a:t>Section 1: </a:t>
            </a:r>
            <a:r>
              <a:rPr lang="en-US" sz="2800" b="1">
                <a:solidFill>
                  <a:srgbClr val="6A205F"/>
                </a:solidFill>
                <a:ea typeface="+mj-lt"/>
                <a:cs typeface="+mj-lt"/>
              </a:rPr>
              <a:t>Set up and Foundations</a:t>
            </a:r>
            <a:endParaRPr lang="en-US" sz="2800" b="1">
              <a:solidFill>
                <a:srgbClr val="6A205F"/>
              </a:solidFill>
              <a:ea typeface="+mn-ea"/>
            </a:endParaRPr>
          </a:p>
        </p:txBody>
      </p:sp>
      <p:sp>
        <p:nvSpPr>
          <p:cNvPr id="10" name="TextBox 9">
            <a:extLst>
              <a:ext uri="{FF2B5EF4-FFF2-40B4-BE49-F238E27FC236}">
                <a16:creationId xmlns:a16="http://schemas.microsoft.com/office/drawing/2014/main" id="{746AFFA6-63E9-4EBC-431B-62C08E594FDA}"/>
              </a:ext>
            </a:extLst>
          </p:cNvPr>
          <p:cNvSpPr txBox="1"/>
          <p:nvPr/>
        </p:nvSpPr>
        <p:spPr>
          <a:xfrm>
            <a:off x="1691195" y="1263022"/>
            <a:ext cx="9468036" cy="4493538"/>
          </a:xfrm>
          <a:prstGeom prst="rect">
            <a:avLst/>
          </a:prstGeom>
          <a:noFill/>
        </p:spPr>
        <p:txBody>
          <a:bodyPr wrap="square" lIns="91440" tIns="45720" rIns="91440" bIns="45720" anchor="t">
            <a:spAutoFit/>
          </a:bodyPr>
          <a:lstStyle/>
          <a:p>
            <a:pPr marL="342900" indent="-342900">
              <a:buFont typeface="Arial"/>
              <a:buChar char="•"/>
            </a:pPr>
            <a:r>
              <a:rPr lang="en-US" b="1">
                <a:solidFill>
                  <a:srgbClr val="000000"/>
                </a:solidFill>
                <a:ea typeface="+mn-lt"/>
                <a:cs typeface="Calibri"/>
              </a:rPr>
              <a:t>What is a Bundler?</a:t>
            </a:r>
            <a:endParaRPr lang="en-US">
              <a:solidFill>
                <a:srgbClr val="000000"/>
              </a:solidFill>
              <a:ea typeface="+mn-lt"/>
              <a:cs typeface="Calibri"/>
            </a:endParaRPr>
          </a:p>
          <a:p>
            <a:pPr marL="800100" lvl="1" indent="-342900">
              <a:buFont typeface="Courier New"/>
              <a:buChar char="o"/>
            </a:pPr>
            <a:r>
              <a:rPr lang="en-US" sz="1400">
                <a:solidFill>
                  <a:srgbClr val="2B2631"/>
                </a:solidFill>
                <a:ea typeface="+mn-lt"/>
                <a:cs typeface="+mn-lt"/>
              </a:rPr>
              <a:t>Combines many JavaScript code files into a single production-ready loadable file in the browser</a:t>
            </a:r>
            <a:endParaRPr lang="en-US">
              <a:cs typeface="Calibri"/>
            </a:endParaRPr>
          </a:p>
          <a:p>
            <a:pPr marL="800100" lvl="1" indent="-342900">
              <a:buFont typeface="Courier New"/>
              <a:buChar char="o"/>
            </a:pPr>
            <a:r>
              <a:rPr lang="en-US" sz="1400">
                <a:solidFill>
                  <a:srgbClr val="2B2631"/>
                </a:solidFill>
                <a:ea typeface="+mn-lt"/>
                <a:cs typeface="+mn-lt"/>
              </a:rPr>
              <a:t>Generates a dependency graph as it traverses your first code files =&gt; beginning with the entry point you specified, the module bundler keeps track of both your source files’ dependencies and third-party dependencies. </a:t>
            </a:r>
            <a:endParaRPr lang="en-US" sz="1400">
              <a:solidFill>
                <a:srgbClr val="2B2631"/>
              </a:solidFill>
              <a:cs typeface="Calibri"/>
            </a:endParaRPr>
          </a:p>
          <a:p>
            <a:pPr marL="800100" lvl="1" indent="-342900">
              <a:buFont typeface="Courier New"/>
              <a:buChar char="o"/>
            </a:pPr>
            <a:r>
              <a:rPr lang="en-US" sz="1400">
                <a:solidFill>
                  <a:srgbClr val="2B2631"/>
                </a:solidFill>
                <a:ea typeface="+mn-lt"/>
                <a:cs typeface="Calibri"/>
              </a:rPr>
              <a:t>Many popular module bundlers also come with performance optimization features =&gt; Code splitting and hot module replacement. Some with P</a:t>
            </a:r>
            <a:r>
              <a:rPr lang="en-US" sz="1400">
                <a:solidFill>
                  <a:srgbClr val="2B2631"/>
                </a:solidFill>
                <a:ea typeface="+mn-lt"/>
                <a:cs typeface="+mn-lt"/>
              </a:rPr>
              <a:t>roductivity-enhancing features such as robust error logging</a:t>
            </a:r>
          </a:p>
          <a:p>
            <a:pPr marL="800100" lvl="1" indent="-342900">
              <a:buFont typeface="Courier New"/>
              <a:buChar char="o"/>
            </a:pPr>
            <a:endParaRPr lang="en-US" sz="1400">
              <a:solidFill>
                <a:srgbClr val="2B2631"/>
              </a:solidFill>
              <a:cs typeface="Calibri"/>
            </a:endParaRPr>
          </a:p>
          <a:p>
            <a:pPr marL="342900" indent="-342900">
              <a:buFont typeface="Arial"/>
              <a:buChar char="•"/>
            </a:pPr>
            <a:r>
              <a:rPr lang="en-US" sz="1600" b="1">
                <a:solidFill>
                  <a:srgbClr val="2B2631"/>
                </a:solidFill>
                <a:cs typeface="Calibri"/>
              </a:rPr>
              <a:t>How does a Bundler work?</a:t>
            </a:r>
          </a:p>
          <a:p>
            <a:r>
              <a:rPr lang="en-US" sz="1400">
                <a:solidFill>
                  <a:srgbClr val="2B2631"/>
                </a:solidFill>
                <a:ea typeface="+mn-lt"/>
                <a:cs typeface="+mn-lt"/>
              </a:rPr>
              <a:t>       Dependency graph generation + Eventual bundling</a:t>
            </a:r>
            <a:endParaRPr lang="en-US" sz="1400">
              <a:solidFill>
                <a:srgbClr val="2B2631"/>
              </a:solidFill>
              <a:cs typeface="Calibri"/>
            </a:endParaRPr>
          </a:p>
          <a:p>
            <a:pPr marL="285750" indent="-285750">
              <a:buFont typeface="Arial"/>
              <a:buChar char="•"/>
            </a:pPr>
            <a:endParaRPr lang="en-US" sz="1400">
              <a:solidFill>
                <a:srgbClr val="2B2631"/>
              </a:solidFill>
              <a:cs typeface="Calibri"/>
            </a:endParaRPr>
          </a:p>
          <a:p>
            <a:endParaRPr lang="en-US" sz="1400">
              <a:solidFill>
                <a:srgbClr val="2B2631"/>
              </a:solidFill>
              <a:cs typeface="Calibri"/>
            </a:endParaRPr>
          </a:p>
          <a:p>
            <a:pPr marL="285750" indent="-285750">
              <a:buFont typeface="Arial"/>
              <a:buChar char="•"/>
            </a:pPr>
            <a:endParaRPr lang="en-US" sz="1400">
              <a:solidFill>
                <a:srgbClr val="2B2631"/>
              </a:solidFill>
              <a:cs typeface="Calibri"/>
            </a:endParaRPr>
          </a:p>
          <a:p>
            <a:pPr marL="342900" indent="-342900">
              <a:buFont typeface="Arial"/>
              <a:buChar char="•"/>
            </a:pPr>
            <a:endParaRPr lang="en-US" sz="1400">
              <a:solidFill>
                <a:srgbClr val="2B2631"/>
              </a:solidFill>
              <a:cs typeface="Calibri"/>
            </a:endParaRPr>
          </a:p>
          <a:p>
            <a:pPr marL="800100" lvl="1" indent="-342900">
              <a:buFont typeface="Courier New"/>
              <a:buChar char="o"/>
            </a:pPr>
            <a:endParaRPr lang="en-US" sz="1400">
              <a:solidFill>
                <a:srgbClr val="2B2631"/>
              </a:solidFill>
              <a:cs typeface="Calibri"/>
            </a:endParaRPr>
          </a:p>
          <a:p>
            <a:pPr marL="342900" indent="-342900">
              <a:buFont typeface="Arial"/>
              <a:buChar char="•"/>
            </a:pPr>
            <a:endParaRPr lang="en-US">
              <a:cs typeface="Calibri"/>
            </a:endParaRPr>
          </a:p>
          <a:p>
            <a:pPr marL="171450" indent="-171450">
              <a:buFont typeface="Arial"/>
              <a:buChar char="•"/>
            </a:pPr>
            <a:endParaRPr lang="en-US" sz="2000">
              <a:cs typeface="Calibri"/>
            </a:endParaRPr>
          </a:p>
          <a:p>
            <a:pPr marL="171450" indent="-171450">
              <a:buFont typeface="Arial"/>
              <a:buChar char="•"/>
            </a:pPr>
            <a:endParaRPr lang="en-US">
              <a:cs typeface="Calibri"/>
            </a:endParaRPr>
          </a:p>
        </p:txBody>
      </p:sp>
    </p:spTree>
    <p:extLst>
      <p:ext uri="{BB962C8B-B14F-4D97-AF65-F5344CB8AC3E}">
        <p14:creationId xmlns:p14="http://schemas.microsoft.com/office/powerpoint/2010/main" val="2282061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EFA509-011E-5D33-C86F-0BC69741BF96}"/>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273F56B7-48A7-98F0-708A-00C8A695D961}"/>
              </a:ext>
            </a:extLst>
          </p:cNvPr>
          <p:cNvSpPr txBox="1">
            <a:spLocks/>
          </p:cNvSpPr>
          <p:nvPr/>
        </p:nvSpPr>
        <p:spPr>
          <a:xfrm>
            <a:off x="330545" y="282768"/>
            <a:ext cx="10515600" cy="468000"/>
          </a:xfrm>
          <a:prstGeom prst="rect">
            <a:avLst/>
          </a:prstGeom>
        </p:spPr>
        <p:txBody>
          <a:bodyPr lIns="91440" tIns="45720" rIns="91440" bIns="45720" anchor="ctr">
            <a:noAutofit/>
          </a:bodyPr>
          <a:lstStyle>
            <a:lvl1pPr algn="l" defTabSz="914400" rtl="0" eaLnBrk="1" latinLnBrk="0" hangingPunct="1">
              <a:lnSpc>
                <a:spcPct val="80000"/>
              </a:lnSpc>
              <a:spcBef>
                <a:spcPct val="0"/>
              </a:spcBef>
              <a:buNone/>
              <a:tabLst>
                <a:tab pos="1255713" algn="l"/>
              </a:tabLst>
              <a:defRPr sz="2600" b="0" strike="noStrike" kern="1200" cap="none" spc="0" baseline="0">
                <a:solidFill>
                  <a:schemeClr val="accent2"/>
                </a:solidFill>
                <a:latin typeface="+mj-lt"/>
                <a:ea typeface="+mj-ea"/>
                <a:cs typeface="Segoe UI" panose="020B0502040204020203" pitchFamily="34" charset="0"/>
              </a:defRPr>
            </a:lvl1pPr>
          </a:lstStyle>
          <a:p>
            <a:pPr>
              <a:lnSpc>
                <a:spcPct val="90000"/>
              </a:lnSpc>
              <a:spcAft>
                <a:spcPts val="600"/>
              </a:spcAft>
              <a:defRPr/>
            </a:pPr>
            <a:r>
              <a:rPr lang="en-US" sz="2800" b="1">
                <a:solidFill>
                  <a:srgbClr val="6A205F"/>
                </a:solidFill>
                <a:ea typeface="+mn-ea"/>
                <a:cs typeface="Segoe UI"/>
              </a:rPr>
              <a:t>Section 1: </a:t>
            </a:r>
            <a:r>
              <a:rPr lang="en-US" sz="2800" b="1">
                <a:solidFill>
                  <a:srgbClr val="6A205F"/>
                </a:solidFill>
                <a:ea typeface="+mj-lt"/>
                <a:cs typeface="+mj-lt"/>
              </a:rPr>
              <a:t>Set up and Foundations</a:t>
            </a:r>
            <a:endParaRPr lang="en-US" sz="2800" b="1">
              <a:solidFill>
                <a:srgbClr val="6A205F"/>
              </a:solidFill>
              <a:ea typeface="+mn-ea"/>
            </a:endParaRPr>
          </a:p>
        </p:txBody>
      </p:sp>
      <p:sp>
        <p:nvSpPr>
          <p:cNvPr id="10" name="TextBox 9">
            <a:extLst>
              <a:ext uri="{FF2B5EF4-FFF2-40B4-BE49-F238E27FC236}">
                <a16:creationId xmlns:a16="http://schemas.microsoft.com/office/drawing/2014/main" id="{B7D5AF6E-A9DF-9921-0A40-43DC98D7A5B8}"/>
              </a:ext>
            </a:extLst>
          </p:cNvPr>
          <p:cNvSpPr txBox="1"/>
          <p:nvPr/>
        </p:nvSpPr>
        <p:spPr>
          <a:xfrm>
            <a:off x="1691195" y="1263022"/>
            <a:ext cx="9468036" cy="8063746"/>
          </a:xfrm>
          <a:prstGeom prst="rect">
            <a:avLst/>
          </a:prstGeom>
          <a:noFill/>
        </p:spPr>
        <p:txBody>
          <a:bodyPr wrap="square" lIns="91440" tIns="45720" rIns="91440" bIns="45720" anchor="t">
            <a:spAutoFit/>
          </a:bodyPr>
          <a:lstStyle/>
          <a:p>
            <a:pPr marL="457200" indent="-457200">
              <a:buFont typeface="Arial"/>
              <a:buChar char="•"/>
            </a:pPr>
            <a:r>
              <a:rPr lang="en-US">
                <a:solidFill>
                  <a:srgbClr val="1F2328"/>
                </a:solidFill>
              </a:rPr>
              <a:t>What is Parcel/Webpack? Why do we need it?</a:t>
            </a:r>
            <a:endParaRPr lang="en-US" b="1">
              <a:solidFill>
                <a:srgbClr val="000000"/>
              </a:solidFill>
              <a:ea typeface="+mn-lt"/>
              <a:cs typeface="Calibri"/>
            </a:endParaRPr>
          </a:p>
          <a:p>
            <a:pPr marL="800100" lvl="1" indent="-342900">
              <a:buFont typeface="Courier New"/>
              <a:buChar char="o"/>
            </a:pPr>
            <a:r>
              <a:rPr lang="en-US" sz="1600">
                <a:ea typeface="+mn-lt"/>
                <a:cs typeface="+mn-lt"/>
              </a:rPr>
              <a:t>Parcel/Webpack is type of a web application bundler </a:t>
            </a:r>
            <a:endParaRPr lang="en-US" sz="1600" b="1">
              <a:ea typeface="+mn-lt"/>
              <a:cs typeface="+mn-lt"/>
            </a:endParaRPr>
          </a:p>
          <a:p>
            <a:pPr marL="800100" lvl="1" indent="-342900">
              <a:buFont typeface="Courier New"/>
              <a:buChar char="o"/>
            </a:pPr>
            <a:r>
              <a:rPr lang="en-US" sz="1600">
                <a:ea typeface="+mn-lt"/>
                <a:cs typeface="+mn-lt"/>
              </a:rPr>
              <a:t>Parcel can take any type of file as an entry point, but an HTML or JavaScript file is a good place to start. </a:t>
            </a:r>
            <a:endParaRPr lang="en-US" sz="1600" b="1">
              <a:ea typeface="+mn-lt"/>
              <a:cs typeface="+mn-lt"/>
            </a:endParaRPr>
          </a:p>
          <a:p>
            <a:pPr marL="800100" lvl="1" indent="-342900">
              <a:buFont typeface="Courier New"/>
              <a:buChar char="o"/>
            </a:pPr>
            <a:endParaRPr lang="en-US" sz="1600">
              <a:cs typeface="Calibri"/>
            </a:endParaRPr>
          </a:p>
          <a:p>
            <a:pPr marL="457200"/>
            <a:r>
              <a:rPr lang="en-US" sz="1600">
                <a:cs typeface="Calibri"/>
              </a:rPr>
              <a:t>Parcel Features:</a:t>
            </a:r>
            <a:endParaRPr lang="en-US"/>
          </a:p>
          <a:p>
            <a:pPr marL="800100" lvl="1" indent="-342900">
              <a:buFont typeface="Courier New"/>
              <a:buChar char="o"/>
            </a:pPr>
            <a:r>
              <a:rPr lang="en-US" sz="1600">
                <a:ea typeface="+mn-lt"/>
                <a:cs typeface="+mn-lt"/>
              </a:rPr>
              <a:t>HMR (Hot Module Replacement) - parcel keeps track of file changes via file watcher algorithm and renders the changes in the files</a:t>
            </a:r>
            <a:endParaRPr lang="en-US">
              <a:ea typeface="+mn-lt"/>
              <a:cs typeface="+mn-lt"/>
            </a:endParaRPr>
          </a:p>
          <a:p>
            <a:pPr marL="800100" lvl="1" indent="-342900">
              <a:buFont typeface="Courier New"/>
              <a:buChar char="o"/>
            </a:pPr>
            <a:r>
              <a:rPr lang="en-US" sz="1600">
                <a:cs typeface="Calibri"/>
              </a:rPr>
              <a:t>File watcher algorithm - made with C++</a:t>
            </a:r>
            <a:endParaRPr lang="en-US"/>
          </a:p>
          <a:p>
            <a:pPr marL="800100" lvl="1" indent="-342900">
              <a:buFont typeface="Courier New"/>
              <a:buChar char="o"/>
            </a:pPr>
            <a:r>
              <a:rPr lang="en-US" sz="1600">
                <a:cs typeface="Calibri"/>
              </a:rPr>
              <a:t>Minification</a:t>
            </a:r>
            <a:endParaRPr lang="en-US"/>
          </a:p>
          <a:p>
            <a:pPr marL="800100" lvl="1" indent="-342900">
              <a:buFont typeface="Courier New"/>
              <a:buChar char="o"/>
            </a:pPr>
            <a:r>
              <a:rPr lang="en-US" sz="1600">
                <a:cs typeface="Calibri"/>
              </a:rPr>
              <a:t>Cleaning our code</a:t>
            </a:r>
            <a:endParaRPr lang="en-US"/>
          </a:p>
          <a:p>
            <a:pPr marL="800100" lvl="1" indent="-342900">
              <a:buFont typeface="Courier New"/>
              <a:buChar char="o"/>
            </a:pPr>
            <a:r>
              <a:rPr lang="en-US" sz="1600">
                <a:cs typeface="Calibri"/>
              </a:rPr>
              <a:t>DEV and production Build</a:t>
            </a:r>
            <a:endParaRPr lang="en-US"/>
          </a:p>
          <a:p>
            <a:pPr marL="800100" lvl="1" indent="-342900">
              <a:buFont typeface="Courier New"/>
              <a:buChar char="o"/>
            </a:pPr>
            <a:r>
              <a:rPr lang="en-US" sz="1600">
                <a:cs typeface="Calibri"/>
              </a:rPr>
              <a:t>Super fast building algorithm</a:t>
            </a:r>
            <a:endParaRPr lang="en-US"/>
          </a:p>
          <a:p>
            <a:pPr marL="800100" lvl="1" indent="-342900">
              <a:buFont typeface="Courier New"/>
              <a:buChar char="o"/>
            </a:pPr>
            <a:r>
              <a:rPr lang="en-US" sz="1600">
                <a:cs typeface="Calibri"/>
              </a:rPr>
              <a:t>Image optimization</a:t>
            </a:r>
            <a:endParaRPr lang="en-US"/>
          </a:p>
          <a:p>
            <a:pPr marL="800100" lvl="1" indent="-342900">
              <a:buFont typeface="Courier New"/>
              <a:buChar char="o"/>
            </a:pPr>
            <a:r>
              <a:rPr lang="en-US" sz="1600">
                <a:cs typeface="Calibri"/>
              </a:rPr>
              <a:t>Caching while development</a:t>
            </a:r>
            <a:endParaRPr lang="en-US"/>
          </a:p>
          <a:p>
            <a:pPr marL="800100" lvl="1" indent="-342900">
              <a:buFont typeface="Courier New"/>
              <a:buChar char="o"/>
            </a:pPr>
            <a:r>
              <a:rPr lang="en-US" sz="1600">
                <a:cs typeface="Calibri"/>
              </a:rPr>
              <a:t>Compresses</a:t>
            </a:r>
            <a:endParaRPr lang="en-US"/>
          </a:p>
          <a:p>
            <a:pPr marL="800100" lvl="1" indent="-342900">
              <a:buFont typeface="Courier New"/>
              <a:buChar char="o"/>
            </a:pPr>
            <a:r>
              <a:rPr lang="en-US" sz="1600">
                <a:cs typeface="Calibri"/>
              </a:rPr>
              <a:t>Compatible with older version of browser</a:t>
            </a:r>
            <a:endParaRPr lang="en-US"/>
          </a:p>
          <a:p>
            <a:pPr marL="800100" lvl="1" indent="-342900">
              <a:buFont typeface="Courier New"/>
              <a:buChar char="o"/>
            </a:pPr>
            <a:r>
              <a:rPr lang="en-US" sz="1600">
                <a:cs typeface="Calibri"/>
              </a:rPr>
              <a:t>HTTPS in dev</a:t>
            </a:r>
            <a:endParaRPr lang="en-US"/>
          </a:p>
          <a:p>
            <a:pPr marL="800100" lvl="1" indent="-342900">
              <a:buFont typeface="Courier New"/>
              <a:buChar char="o"/>
            </a:pPr>
            <a:r>
              <a:rPr lang="en-US" sz="1600">
                <a:cs typeface="Calibri"/>
              </a:rPr>
              <a:t>Port Number</a:t>
            </a:r>
            <a:endParaRPr lang="en-US"/>
          </a:p>
          <a:p>
            <a:pPr marL="800100" lvl="1" indent="-342900">
              <a:buFont typeface="Courier New"/>
              <a:buChar char="o"/>
            </a:pPr>
            <a:r>
              <a:rPr lang="en-US" sz="1600">
                <a:cs typeface="Calibri"/>
              </a:rPr>
              <a:t>Consistent hashing algorithm</a:t>
            </a:r>
            <a:endParaRPr lang="en-US"/>
          </a:p>
          <a:p>
            <a:pPr marL="800100" lvl="1" indent="-342900">
              <a:buFont typeface="Courier New"/>
              <a:buChar char="o"/>
            </a:pPr>
            <a:r>
              <a:rPr lang="en-US" sz="1600">
                <a:cs typeface="Calibri"/>
              </a:rPr>
              <a:t>Zero Configuration</a:t>
            </a:r>
            <a:endParaRPr lang="en-US"/>
          </a:p>
          <a:p>
            <a:pPr marL="800100" lvl="1" indent="-342900">
              <a:buFont typeface="Courier New"/>
              <a:buChar char="o"/>
            </a:pPr>
            <a:r>
              <a:rPr lang="en-US" sz="1600">
                <a:cs typeface="Calibri"/>
              </a:rPr>
              <a:t>Automatic code splitting</a:t>
            </a:r>
            <a:endParaRPr lang="en-US"/>
          </a:p>
          <a:p>
            <a:pPr lvl="1"/>
            <a:br>
              <a:rPr lang="en-US"/>
            </a:br>
            <a:endParaRPr lang="en-US"/>
          </a:p>
          <a:p>
            <a:endParaRPr lang="en-US" sz="1400">
              <a:solidFill>
                <a:srgbClr val="2B2631"/>
              </a:solidFill>
              <a:cs typeface="Calibri"/>
            </a:endParaRPr>
          </a:p>
          <a:p>
            <a:pPr marL="285750" indent="-285750">
              <a:buFont typeface="Arial"/>
              <a:buChar char="•"/>
            </a:pPr>
            <a:endParaRPr lang="en-US" sz="1400">
              <a:solidFill>
                <a:srgbClr val="2B2631"/>
              </a:solidFill>
              <a:cs typeface="Calibri"/>
            </a:endParaRPr>
          </a:p>
          <a:p>
            <a:pPr marL="342900" indent="-342900">
              <a:buFont typeface="Arial"/>
              <a:buChar char="•"/>
            </a:pPr>
            <a:endParaRPr lang="en-US" sz="1400">
              <a:solidFill>
                <a:srgbClr val="2B2631"/>
              </a:solidFill>
              <a:cs typeface="Calibri"/>
            </a:endParaRPr>
          </a:p>
          <a:p>
            <a:pPr marL="800100" lvl="1" indent="-342900">
              <a:buFont typeface="Courier New"/>
              <a:buChar char="o"/>
            </a:pPr>
            <a:endParaRPr lang="en-US" sz="1400">
              <a:solidFill>
                <a:srgbClr val="2B2631"/>
              </a:solidFill>
              <a:cs typeface="Calibri"/>
            </a:endParaRPr>
          </a:p>
          <a:p>
            <a:pPr marL="342900" indent="-342900">
              <a:buFont typeface="Arial"/>
              <a:buChar char="•"/>
            </a:pPr>
            <a:endParaRPr lang="en-US">
              <a:cs typeface="Calibri"/>
            </a:endParaRPr>
          </a:p>
          <a:p>
            <a:pPr marL="171450" indent="-171450">
              <a:buFont typeface="Arial"/>
              <a:buChar char="•"/>
            </a:pPr>
            <a:endParaRPr lang="en-US" sz="2000">
              <a:cs typeface="Calibri"/>
            </a:endParaRPr>
          </a:p>
          <a:p>
            <a:pPr marL="171450" indent="-171450">
              <a:buFont typeface="Arial"/>
              <a:buChar char="•"/>
            </a:pPr>
            <a:endParaRPr lang="en-US">
              <a:cs typeface="Calibri"/>
            </a:endParaRPr>
          </a:p>
        </p:txBody>
      </p:sp>
    </p:spTree>
    <p:extLst>
      <p:ext uri="{BB962C8B-B14F-4D97-AF65-F5344CB8AC3E}">
        <p14:creationId xmlns:p14="http://schemas.microsoft.com/office/powerpoint/2010/main" val="3403785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43D242-1DBA-1D49-4066-71411086CCD1}"/>
            </a:ext>
          </a:extLst>
        </p:cNvPr>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9717BF4-2A82-4DF7-26B4-CA618FDDB02E}"/>
              </a:ext>
            </a:extLst>
          </p:cNvPr>
          <p:cNvSpPr>
            <a:spLocks noGrp="1"/>
          </p:cNvSpPr>
          <p:nvPr>
            <p:ph type="body" orient="vert" idx="1"/>
          </p:nvPr>
        </p:nvSpPr>
        <p:spPr/>
        <p:txBody>
          <a:bodyPr vert="horz" lIns="0" tIns="0" rIns="0" bIns="0" rtlCol="0" anchor="t">
            <a:noAutofit/>
          </a:bodyPr>
          <a:lstStyle/>
          <a:p>
            <a:r>
              <a:rPr lang="en-US" u="sng"/>
              <a:t>Section 1: Set up and </a:t>
            </a:r>
            <a:r>
              <a:rPr lang="en-US" u="sng">
                <a:ea typeface="+mn-lt"/>
                <a:cs typeface="+mn-lt"/>
              </a:rPr>
              <a:t>Foundations </a:t>
            </a:r>
            <a:br>
              <a:rPr lang="en-US"/>
            </a:br>
            <a:r>
              <a:rPr lang="en-US" sz="2000"/>
              <a:t>make your machine ready for coding, some JavaScript(JS), Bundlers</a:t>
            </a:r>
          </a:p>
        </p:txBody>
      </p:sp>
      <p:sp>
        <p:nvSpPr>
          <p:cNvPr id="4" name="Vertical Text Placeholder 3">
            <a:extLst>
              <a:ext uri="{FF2B5EF4-FFF2-40B4-BE49-F238E27FC236}">
                <a16:creationId xmlns:a16="http://schemas.microsoft.com/office/drawing/2014/main" id="{7C5163CF-02C6-588E-95E0-C48C74311B4D}"/>
              </a:ext>
            </a:extLst>
          </p:cNvPr>
          <p:cNvSpPr>
            <a:spLocks noGrp="1"/>
          </p:cNvSpPr>
          <p:nvPr>
            <p:ph type="body" orient="vert" idx="10"/>
          </p:nvPr>
        </p:nvSpPr>
        <p:spPr/>
        <p:txBody>
          <a:bodyPr vert="horz" lIns="0" tIns="0" rIns="0" bIns="0" rtlCol="0" anchor="t">
            <a:noAutofit/>
          </a:bodyPr>
          <a:lstStyle/>
          <a:p>
            <a:r>
              <a:rPr lang="en-US" u="sng"/>
              <a:t>Section 2: React Basic Concepts</a:t>
            </a:r>
          </a:p>
          <a:p>
            <a:r>
              <a:rPr lang="en-US" sz="2000"/>
              <a:t> props, state, virtual </a:t>
            </a:r>
            <a:r>
              <a:rPr lang="en-US" sz="2000" err="1"/>
              <a:t>dom</a:t>
            </a:r>
            <a:r>
              <a:rPr lang="en-US" sz="2000"/>
              <a:t>, hooks, life-cycle of a component</a:t>
            </a:r>
          </a:p>
        </p:txBody>
      </p:sp>
      <p:sp>
        <p:nvSpPr>
          <p:cNvPr id="5" name="Vertical Text Placeholder 4">
            <a:extLst>
              <a:ext uri="{FF2B5EF4-FFF2-40B4-BE49-F238E27FC236}">
                <a16:creationId xmlns:a16="http://schemas.microsoft.com/office/drawing/2014/main" id="{2C18288E-A6BE-694A-2F2D-541876C313CA}"/>
              </a:ext>
            </a:extLst>
          </p:cNvPr>
          <p:cNvSpPr>
            <a:spLocks noGrp="1"/>
          </p:cNvSpPr>
          <p:nvPr>
            <p:ph type="body" orient="vert" idx="11"/>
          </p:nvPr>
        </p:nvSpPr>
        <p:spPr/>
        <p:txBody>
          <a:bodyPr vert="horz" lIns="0" tIns="0" rIns="0" bIns="0" rtlCol="0" anchor="t">
            <a:noAutofit/>
          </a:bodyPr>
          <a:lstStyle/>
          <a:p>
            <a:r>
              <a:rPr lang="en-US" u="sng"/>
              <a:t>Section 3: React Advanced Concepts</a:t>
            </a:r>
          </a:p>
          <a:p>
            <a:r>
              <a:rPr lang="en-US" sz="2000"/>
              <a:t>Context </a:t>
            </a:r>
            <a:r>
              <a:rPr lang="en-US" sz="2000" err="1"/>
              <a:t>api</a:t>
            </a:r>
            <a:r>
              <a:rPr lang="en-US" sz="2000"/>
              <a:t>, optimizing performance, refs, accessibility</a:t>
            </a:r>
          </a:p>
        </p:txBody>
      </p:sp>
      <p:sp>
        <p:nvSpPr>
          <p:cNvPr id="6" name="Vertical Text Placeholder 5">
            <a:extLst>
              <a:ext uri="{FF2B5EF4-FFF2-40B4-BE49-F238E27FC236}">
                <a16:creationId xmlns:a16="http://schemas.microsoft.com/office/drawing/2014/main" id="{5D3096FB-677B-1B9D-0E1D-9F7BBCAC8CF1}"/>
              </a:ext>
            </a:extLst>
          </p:cNvPr>
          <p:cNvSpPr>
            <a:spLocks noGrp="1"/>
          </p:cNvSpPr>
          <p:nvPr>
            <p:ph type="body" orient="vert" idx="12"/>
          </p:nvPr>
        </p:nvSpPr>
        <p:spPr/>
        <p:txBody>
          <a:bodyPr vert="horz" lIns="0" tIns="0" rIns="0" bIns="0" rtlCol="0" anchor="t">
            <a:noAutofit/>
          </a:bodyPr>
          <a:lstStyle/>
          <a:p>
            <a:r>
              <a:rPr lang="en-US" u="sng"/>
              <a:t>On Going: Our Food Ordering Application</a:t>
            </a:r>
          </a:p>
          <a:p>
            <a:r>
              <a:rPr lang="en-US" sz="2000">
                <a:ea typeface="+mn-lt"/>
                <a:cs typeface="+mn-lt"/>
              </a:rPr>
              <a:t> As we learn, we will keep using the concept in our application</a:t>
            </a:r>
            <a:endParaRPr lang="en-US"/>
          </a:p>
        </p:txBody>
      </p:sp>
      <p:pic>
        <p:nvPicPr>
          <p:cNvPr id="7" name="Picture 6">
            <a:extLst>
              <a:ext uri="{FF2B5EF4-FFF2-40B4-BE49-F238E27FC236}">
                <a16:creationId xmlns:a16="http://schemas.microsoft.com/office/drawing/2014/main" id="{0AA75E20-971D-436F-83C9-74CFCB6FC571}"/>
              </a:ext>
            </a:extLst>
          </p:cNvPr>
          <p:cNvPicPr>
            <a:picLocks noChangeAspect="1"/>
          </p:cNvPicPr>
          <p:nvPr/>
        </p:nvPicPr>
        <p:blipFill>
          <a:blip r:embed="rId2"/>
          <a:stretch>
            <a:fillRect/>
          </a:stretch>
        </p:blipFill>
        <p:spPr>
          <a:xfrm>
            <a:off x="263013" y="1342103"/>
            <a:ext cx="4114800" cy="4114800"/>
          </a:xfrm>
          <a:prstGeom prst="rect">
            <a:avLst/>
          </a:prstGeom>
        </p:spPr>
      </p:pic>
    </p:spTree>
    <p:extLst>
      <p:ext uri="{BB962C8B-B14F-4D97-AF65-F5344CB8AC3E}">
        <p14:creationId xmlns:p14="http://schemas.microsoft.com/office/powerpoint/2010/main" val="1770485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86CC29-38F4-22FA-9A7C-234A280C0521}"/>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38BF7347-690D-D879-99FB-302134ED0A70}"/>
              </a:ext>
            </a:extLst>
          </p:cNvPr>
          <p:cNvSpPr txBox="1">
            <a:spLocks/>
          </p:cNvSpPr>
          <p:nvPr/>
        </p:nvSpPr>
        <p:spPr>
          <a:xfrm>
            <a:off x="330545" y="282768"/>
            <a:ext cx="10515600" cy="468000"/>
          </a:xfrm>
          <a:prstGeom prst="rect">
            <a:avLst/>
          </a:prstGeom>
        </p:spPr>
        <p:txBody>
          <a:bodyPr lIns="91440" tIns="45720" rIns="91440" bIns="45720" anchor="ctr">
            <a:noAutofit/>
          </a:bodyPr>
          <a:lstStyle>
            <a:lvl1pPr algn="l" defTabSz="914400" rtl="0" eaLnBrk="1" latinLnBrk="0" hangingPunct="1">
              <a:lnSpc>
                <a:spcPct val="80000"/>
              </a:lnSpc>
              <a:spcBef>
                <a:spcPct val="0"/>
              </a:spcBef>
              <a:buNone/>
              <a:tabLst>
                <a:tab pos="1255713" algn="l"/>
              </a:tabLst>
              <a:defRPr sz="2600" b="0" strike="noStrike" kern="1200" cap="none" spc="0" baseline="0">
                <a:solidFill>
                  <a:schemeClr val="accent2"/>
                </a:solidFill>
                <a:latin typeface="+mj-lt"/>
                <a:ea typeface="+mj-ea"/>
                <a:cs typeface="Segoe UI" panose="020B0502040204020203" pitchFamily="34" charset="0"/>
              </a:defRPr>
            </a:lvl1pPr>
          </a:lstStyle>
          <a:p>
            <a:pPr>
              <a:lnSpc>
                <a:spcPct val="90000"/>
              </a:lnSpc>
              <a:spcAft>
                <a:spcPts val="600"/>
              </a:spcAft>
              <a:defRPr/>
            </a:pPr>
            <a:r>
              <a:rPr lang="en-US" sz="2800" b="1">
                <a:solidFill>
                  <a:srgbClr val="6A205F"/>
                </a:solidFill>
                <a:ea typeface="+mn-ea"/>
                <a:cs typeface="Segoe UI"/>
              </a:rPr>
              <a:t>Section 2: </a:t>
            </a:r>
            <a:r>
              <a:rPr lang="en-US" sz="2800" b="1">
                <a:solidFill>
                  <a:srgbClr val="6A205F"/>
                </a:solidFill>
                <a:ea typeface="+mj-lt"/>
                <a:cs typeface="+mj-lt"/>
              </a:rPr>
              <a:t>React JS Basics</a:t>
            </a:r>
            <a:endParaRPr lang="en-US" sz="2800" b="1">
              <a:solidFill>
                <a:srgbClr val="6A205F"/>
              </a:solidFill>
              <a:ea typeface="+mn-ea"/>
            </a:endParaRPr>
          </a:p>
        </p:txBody>
      </p:sp>
      <p:sp>
        <p:nvSpPr>
          <p:cNvPr id="10" name="TextBox 9">
            <a:extLst>
              <a:ext uri="{FF2B5EF4-FFF2-40B4-BE49-F238E27FC236}">
                <a16:creationId xmlns:a16="http://schemas.microsoft.com/office/drawing/2014/main" id="{748BB8F4-1A34-16A1-B1E7-1CA65BA2EA6F}"/>
              </a:ext>
            </a:extLst>
          </p:cNvPr>
          <p:cNvSpPr txBox="1"/>
          <p:nvPr/>
        </p:nvSpPr>
        <p:spPr>
          <a:xfrm>
            <a:off x="1691195" y="1263022"/>
            <a:ext cx="9468036" cy="6740307"/>
          </a:xfrm>
          <a:prstGeom prst="rect">
            <a:avLst/>
          </a:prstGeom>
          <a:noFill/>
        </p:spPr>
        <p:txBody>
          <a:bodyPr wrap="square" lIns="91440" tIns="45720" rIns="91440" bIns="45720" anchor="t">
            <a:spAutoFit/>
          </a:bodyPr>
          <a:lstStyle/>
          <a:p>
            <a:endParaRPr lang="en-US" b="1">
              <a:solidFill>
                <a:srgbClr val="000000"/>
              </a:solidFill>
              <a:cs typeface="Calibri"/>
            </a:endParaRPr>
          </a:p>
          <a:p>
            <a:pPr marL="342900" indent="-342900">
              <a:buFont typeface="Arial"/>
              <a:buChar char="•"/>
            </a:pPr>
            <a:r>
              <a:rPr lang="en-US" sz="1600" b="1">
                <a:solidFill>
                  <a:srgbClr val="2B2631"/>
                </a:solidFill>
                <a:cs typeface="Calibri"/>
              </a:rPr>
              <a:t>What is </a:t>
            </a:r>
            <a:r>
              <a:rPr lang="en-US" sz="1600" b="1" err="1">
                <a:solidFill>
                  <a:srgbClr val="2B2631"/>
                </a:solidFill>
                <a:cs typeface="Calibri"/>
              </a:rPr>
              <a:t>package.json</a:t>
            </a:r>
            <a:endParaRPr lang="en-US" sz="1600" b="1">
              <a:solidFill>
                <a:srgbClr val="2B2631"/>
              </a:solidFill>
              <a:cs typeface="Calibri"/>
            </a:endParaRPr>
          </a:p>
          <a:p>
            <a:pPr marL="800100" lvl="1" indent="-342900">
              <a:buFont typeface="Courier New"/>
              <a:buChar char="o"/>
            </a:pPr>
            <a:r>
              <a:rPr lang="en-US" sz="1600" b="1">
                <a:solidFill>
                  <a:srgbClr val="2B2631"/>
                </a:solidFill>
                <a:cs typeface="Calibri"/>
              </a:rPr>
              <a:t>Configs for </a:t>
            </a:r>
            <a:r>
              <a:rPr lang="en-US" sz="1600" b="1" err="1">
                <a:solidFill>
                  <a:srgbClr val="2B2631"/>
                </a:solidFill>
                <a:cs typeface="Calibri"/>
              </a:rPr>
              <a:t>npm</a:t>
            </a:r>
            <a:endParaRPr lang="en-US" sz="1600" b="1">
              <a:solidFill>
                <a:srgbClr val="2B2631"/>
              </a:solidFill>
              <a:cs typeface="Calibri"/>
            </a:endParaRPr>
          </a:p>
          <a:p>
            <a:pPr marL="800100" lvl="1" indent="-342900">
              <a:buFont typeface="Courier New"/>
              <a:buChar char="o"/>
            </a:pPr>
            <a:r>
              <a:rPr lang="en-US" sz="1600" b="1">
                <a:solidFill>
                  <a:srgbClr val="2B2631"/>
                </a:solidFill>
                <a:cs typeface="Calibri"/>
              </a:rPr>
              <a:t>It is needed for managing dependencies/packages</a:t>
            </a:r>
          </a:p>
          <a:p>
            <a:pPr marL="800100" lvl="1" indent="-342900">
              <a:buFont typeface="Courier New"/>
              <a:buChar char="o"/>
            </a:pPr>
            <a:endParaRPr lang="en-US" sz="1600" b="1">
              <a:solidFill>
                <a:srgbClr val="2B2631"/>
              </a:solidFill>
              <a:cs typeface="Calibri"/>
            </a:endParaRPr>
          </a:p>
          <a:p>
            <a:pPr marL="342900" indent="-342900">
              <a:buFont typeface="Arial"/>
              <a:buChar char="•"/>
            </a:pPr>
            <a:endParaRPr lang="en-US" sz="1600" b="1">
              <a:solidFill>
                <a:srgbClr val="2B2631"/>
              </a:solidFill>
              <a:cs typeface="Calibri"/>
            </a:endParaRPr>
          </a:p>
          <a:p>
            <a:pPr marL="342900" indent="-342900">
              <a:buFont typeface="Arial"/>
              <a:buChar char="•"/>
            </a:pPr>
            <a:r>
              <a:rPr lang="en-US" sz="1600" b="1" err="1">
                <a:solidFill>
                  <a:srgbClr val="2B2631"/>
                </a:solidFill>
                <a:cs typeface="Calibri"/>
              </a:rPr>
              <a:t>Npm</a:t>
            </a:r>
            <a:r>
              <a:rPr lang="en-US" sz="1600" b="1">
                <a:solidFill>
                  <a:srgbClr val="2B2631"/>
                </a:solidFill>
                <a:cs typeface="Calibri"/>
              </a:rPr>
              <a:t> installs</a:t>
            </a:r>
          </a:p>
          <a:p>
            <a:pPr marL="800100" lvl="1" indent="-342900">
              <a:buFont typeface="Courier New"/>
              <a:buChar char="o"/>
            </a:pPr>
            <a:r>
              <a:rPr lang="en-US" sz="1600" b="1" err="1">
                <a:solidFill>
                  <a:srgbClr val="2B2631"/>
                </a:solidFill>
                <a:cs typeface="Calibri"/>
              </a:rPr>
              <a:t>npm</a:t>
            </a:r>
            <a:r>
              <a:rPr lang="en-US" sz="1600" b="1">
                <a:solidFill>
                  <a:srgbClr val="2B2631"/>
                </a:solidFill>
                <a:cs typeface="Calibri"/>
              </a:rPr>
              <a:t> install –D parcel</a:t>
            </a:r>
          </a:p>
          <a:p>
            <a:pPr marL="800100" lvl="1" indent="-342900">
              <a:buFont typeface="Courier New"/>
              <a:buChar char="o"/>
            </a:pPr>
            <a:r>
              <a:rPr lang="en-US" sz="1600" b="1">
                <a:solidFill>
                  <a:srgbClr val="2B2631"/>
                </a:solidFill>
                <a:cs typeface="Calibri"/>
              </a:rPr>
              <a:t>^ and ~</a:t>
            </a:r>
          </a:p>
          <a:p>
            <a:pPr marL="342900" indent="-342900">
              <a:buFont typeface="Arial"/>
              <a:buChar char="•"/>
            </a:pPr>
            <a:endParaRPr lang="en-US" sz="1600" b="1">
              <a:solidFill>
                <a:srgbClr val="2B2631"/>
              </a:solidFill>
              <a:cs typeface="Calibri"/>
            </a:endParaRPr>
          </a:p>
          <a:p>
            <a:pPr marL="342900" indent="-342900">
              <a:buFont typeface="Arial"/>
              <a:buChar char="•"/>
            </a:pPr>
            <a:r>
              <a:rPr lang="en-US" sz="1600" b="1">
                <a:solidFill>
                  <a:srgbClr val="2B2631"/>
                </a:solidFill>
                <a:cs typeface="Calibri"/>
              </a:rPr>
              <a:t>What is package-</a:t>
            </a:r>
            <a:r>
              <a:rPr lang="en-US" sz="1600" b="1" err="1">
                <a:solidFill>
                  <a:srgbClr val="2B2631"/>
                </a:solidFill>
                <a:cs typeface="Calibri"/>
              </a:rPr>
              <a:t>lock.json</a:t>
            </a:r>
            <a:r>
              <a:rPr lang="en-US" sz="1600" b="1">
                <a:solidFill>
                  <a:srgbClr val="2B2631"/>
                </a:solidFill>
                <a:cs typeface="Calibri"/>
              </a:rPr>
              <a:t>?</a:t>
            </a:r>
          </a:p>
          <a:p>
            <a:pPr marL="800100" lvl="1" indent="-342900">
              <a:buFont typeface="Courier New"/>
              <a:buChar char="o"/>
            </a:pPr>
            <a:r>
              <a:rPr lang="en-US" sz="1600" b="1">
                <a:solidFill>
                  <a:srgbClr val="2B2631"/>
                </a:solidFill>
                <a:cs typeface="Calibri"/>
              </a:rPr>
              <a:t>Keeps track of the exact version which is used.</a:t>
            </a:r>
          </a:p>
          <a:p>
            <a:pPr marL="800100" lvl="1" indent="-342900">
              <a:buFont typeface="Courier New"/>
              <a:buChar char="o"/>
            </a:pPr>
            <a:r>
              <a:rPr lang="en-US" sz="1600" b="1">
                <a:solidFill>
                  <a:srgbClr val="2B2631"/>
                </a:solidFill>
                <a:cs typeface="Calibri"/>
              </a:rPr>
              <a:t>Locks the version and keeps the record of it</a:t>
            </a:r>
          </a:p>
          <a:p>
            <a:pPr marL="800100" lvl="1" indent="-342900">
              <a:buFont typeface="Courier New"/>
              <a:buChar char="o"/>
            </a:pPr>
            <a:endParaRPr lang="en-US" sz="1600" b="1">
              <a:solidFill>
                <a:srgbClr val="2B2631"/>
              </a:solidFill>
              <a:cs typeface="Calibri"/>
            </a:endParaRPr>
          </a:p>
          <a:p>
            <a:pPr marL="342900" indent="-342900">
              <a:buFont typeface="Arial"/>
              <a:buChar char="•"/>
            </a:pPr>
            <a:r>
              <a:rPr lang="en-US" sz="1600">
                <a:solidFill>
                  <a:srgbClr val="2B2631"/>
                </a:solidFill>
                <a:ea typeface="+mn-lt"/>
                <a:cs typeface="+mn-lt"/>
              </a:rPr>
              <a:t>Command: </a:t>
            </a:r>
            <a:r>
              <a:rPr lang="en-US" sz="1600" err="1">
                <a:solidFill>
                  <a:srgbClr val="2B2631"/>
                </a:solidFill>
                <a:ea typeface="+mn-lt"/>
                <a:cs typeface="+mn-lt"/>
              </a:rPr>
              <a:t>npx</a:t>
            </a:r>
            <a:r>
              <a:rPr lang="en-US" sz="1600">
                <a:solidFill>
                  <a:srgbClr val="2B2631"/>
                </a:solidFill>
                <a:ea typeface="+mn-lt"/>
                <a:cs typeface="+mn-lt"/>
              </a:rPr>
              <a:t> parcel index.html</a:t>
            </a:r>
            <a:endParaRPr lang="en-US" sz="1600" b="1">
              <a:solidFill>
                <a:srgbClr val="2B2631"/>
              </a:solidFill>
              <a:cs typeface="Calibri"/>
            </a:endParaRPr>
          </a:p>
          <a:p>
            <a:pPr marL="800100" lvl="1" indent="-342900">
              <a:buFont typeface="Courier New"/>
              <a:buChar char="o"/>
            </a:pPr>
            <a:r>
              <a:rPr lang="en-US" sz="1600">
                <a:solidFill>
                  <a:srgbClr val="2B2631"/>
                </a:solidFill>
                <a:cs typeface="Calibri"/>
              </a:rPr>
              <a:t>Parcel makes a dev build from index.html</a:t>
            </a:r>
          </a:p>
          <a:p>
            <a:pPr marL="800100" lvl="1" indent="-342900">
              <a:buFont typeface="Courier New"/>
              <a:buChar char="o"/>
            </a:pPr>
            <a:endParaRPr lang="en-US" sz="1600">
              <a:solidFill>
                <a:srgbClr val="2B2631"/>
              </a:solidFill>
              <a:cs typeface="Calibri"/>
            </a:endParaRPr>
          </a:p>
          <a:p>
            <a:pPr marL="800100" lvl="1" indent="-342900">
              <a:buFont typeface="Courier New"/>
              <a:buChar char="o"/>
            </a:pPr>
            <a:endParaRPr lang="en-US" sz="1600" b="1">
              <a:solidFill>
                <a:srgbClr val="2B2631"/>
              </a:solidFill>
              <a:cs typeface="Calibri"/>
            </a:endParaRPr>
          </a:p>
          <a:p>
            <a:pPr marL="285750" indent="-285750">
              <a:buFont typeface="Arial"/>
              <a:buChar char="•"/>
            </a:pPr>
            <a:endParaRPr lang="en-US" sz="1400">
              <a:solidFill>
                <a:srgbClr val="2B2631"/>
              </a:solidFill>
              <a:cs typeface="Calibri"/>
            </a:endParaRPr>
          </a:p>
          <a:p>
            <a:endParaRPr lang="en-US" sz="1400">
              <a:solidFill>
                <a:srgbClr val="2B2631"/>
              </a:solidFill>
              <a:cs typeface="Calibri"/>
            </a:endParaRPr>
          </a:p>
          <a:p>
            <a:pPr marL="285750" indent="-285750">
              <a:buFont typeface="Arial"/>
              <a:buChar char="•"/>
            </a:pPr>
            <a:endParaRPr lang="en-US" sz="1400">
              <a:solidFill>
                <a:srgbClr val="2B2631"/>
              </a:solidFill>
              <a:cs typeface="Calibri"/>
            </a:endParaRPr>
          </a:p>
          <a:p>
            <a:pPr marL="342900" indent="-342900">
              <a:buFont typeface="Arial"/>
              <a:buChar char="•"/>
            </a:pPr>
            <a:endParaRPr lang="en-US" sz="1400">
              <a:solidFill>
                <a:srgbClr val="2B2631"/>
              </a:solidFill>
              <a:cs typeface="Calibri"/>
            </a:endParaRPr>
          </a:p>
          <a:p>
            <a:pPr marL="800100" lvl="1" indent="-342900">
              <a:buFont typeface="Courier New"/>
              <a:buChar char="o"/>
            </a:pPr>
            <a:endParaRPr lang="en-US" sz="1400">
              <a:solidFill>
                <a:srgbClr val="2B2631"/>
              </a:solidFill>
              <a:cs typeface="Calibri"/>
            </a:endParaRPr>
          </a:p>
          <a:p>
            <a:pPr marL="342900" indent="-342900">
              <a:buFont typeface="Arial"/>
              <a:buChar char="•"/>
            </a:pPr>
            <a:endParaRPr lang="en-US">
              <a:cs typeface="Calibri"/>
            </a:endParaRPr>
          </a:p>
          <a:p>
            <a:pPr marL="171450" indent="-171450">
              <a:buFont typeface="Arial"/>
              <a:buChar char="•"/>
            </a:pPr>
            <a:endParaRPr lang="en-US" sz="2000">
              <a:cs typeface="Calibri"/>
            </a:endParaRPr>
          </a:p>
          <a:p>
            <a:pPr marL="171450" indent="-171450">
              <a:buFont typeface="Arial"/>
              <a:buChar char="•"/>
            </a:pPr>
            <a:endParaRPr lang="en-US">
              <a:cs typeface="Calibri"/>
            </a:endParaRPr>
          </a:p>
        </p:txBody>
      </p:sp>
    </p:spTree>
    <p:extLst>
      <p:ext uri="{BB962C8B-B14F-4D97-AF65-F5344CB8AC3E}">
        <p14:creationId xmlns:p14="http://schemas.microsoft.com/office/powerpoint/2010/main" val="3536235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68B5D-96C9-CAA8-C2D3-22757D1C5506}"/>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B39A4498-D7A8-2BA0-5C79-FF07FB4D810F}"/>
              </a:ext>
            </a:extLst>
          </p:cNvPr>
          <p:cNvSpPr txBox="1">
            <a:spLocks/>
          </p:cNvSpPr>
          <p:nvPr/>
        </p:nvSpPr>
        <p:spPr>
          <a:xfrm>
            <a:off x="330545" y="282768"/>
            <a:ext cx="10515600" cy="468000"/>
          </a:xfrm>
          <a:prstGeom prst="rect">
            <a:avLst/>
          </a:prstGeom>
        </p:spPr>
        <p:txBody>
          <a:bodyPr lIns="91440" tIns="45720" rIns="91440" bIns="45720" anchor="ctr">
            <a:noAutofit/>
          </a:bodyPr>
          <a:lstStyle>
            <a:lvl1pPr algn="l" defTabSz="914400" rtl="0" eaLnBrk="1" latinLnBrk="0" hangingPunct="1">
              <a:lnSpc>
                <a:spcPct val="80000"/>
              </a:lnSpc>
              <a:spcBef>
                <a:spcPct val="0"/>
              </a:spcBef>
              <a:buNone/>
              <a:tabLst>
                <a:tab pos="1255713" algn="l"/>
              </a:tabLst>
              <a:defRPr sz="2600" b="0" strike="noStrike" kern="1200" cap="none" spc="0" baseline="0">
                <a:solidFill>
                  <a:schemeClr val="accent2"/>
                </a:solidFill>
                <a:latin typeface="+mj-lt"/>
                <a:ea typeface="+mj-ea"/>
                <a:cs typeface="Segoe UI" panose="020B0502040204020203" pitchFamily="34" charset="0"/>
              </a:defRPr>
            </a:lvl1pPr>
          </a:lstStyle>
          <a:p>
            <a:pPr>
              <a:lnSpc>
                <a:spcPct val="90000"/>
              </a:lnSpc>
              <a:spcAft>
                <a:spcPts val="600"/>
              </a:spcAft>
              <a:defRPr/>
            </a:pPr>
            <a:r>
              <a:rPr lang="en-US" sz="2800" b="1">
                <a:solidFill>
                  <a:srgbClr val="6A205F"/>
                </a:solidFill>
                <a:ea typeface="+mn-ea"/>
                <a:cs typeface="Segoe UI"/>
              </a:rPr>
              <a:t>Section 2: </a:t>
            </a:r>
            <a:r>
              <a:rPr lang="en-US" sz="2800" b="1">
                <a:solidFill>
                  <a:srgbClr val="6A205F"/>
                </a:solidFill>
                <a:ea typeface="+mj-lt"/>
                <a:cs typeface="+mj-lt"/>
              </a:rPr>
              <a:t>React JS Basics</a:t>
            </a:r>
            <a:endParaRPr lang="en-US" sz="2800" b="1">
              <a:solidFill>
                <a:srgbClr val="6A205F"/>
              </a:solidFill>
              <a:ea typeface="+mn-ea"/>
            </a:endParaRPr>
          </a:p>
        </p:txBody>
      </p:sp>
      <p:sp>
        <p:nvSpPr>
          <p:cNvPr id="10" name="TextBox 9">
            <a:extLst>
              <a:ext uri="{FF2B5EF4-FFF2-40B4-BE49-F238E27FC236}">
                <a16:creationId xmlns:a16="http://schemas.microsoft.com/office/drawing/2014/main" id="{6A186C11-E2E1-C6BB-1B64-49DBAD11933D}"/>
              </a:ext>
            </a:extLst>
          </p:cNvPr>
          <p:cNvSpPr txBox="1"/>
          <p:nvPr/>
        </p:nvSpPr>
        <p:spPr>
          <a:xfrm>
            <a:off x="1691195" y="1263022"/>
            <a:ext cx="9468036" cy="2554545"/>
          </a:xfrm>
          <a:prstGeom prst="rect">
            <a:avLst/>
          </a:prstGeom>
          <a:noFill/>
        </p:spPr>
        <p:txBody>
          <a:bodyPr wrap="square" lIns="91440" tIns="45720" rIns="91440" bIns="45720" anchor="t">
            <a:spAutoFit/>
          </a:bodyPr>
          <a:lstStyle/>
          <a:p>
            <a:pPr marL="342900" indent="-342900">
              <a:buFont typeface="Arial"/>
              <a:buChar char="•"/>
            </a:pPr>
            <a:r>
              <a:rPr lang="en-US" b="1" err="1">
                <a:solidFill>
                  <a:srgbClr val="000000"/>
                </a:solidFill>
                <a:cs typeface="Calibri"/>
              </a:rPr>
              <a:t>node_modules</a:t>
            </a:r>
            <a:r>
              <a:rPr lang="en-US" b="1">
                <a:solidFill>
                  <a:srgbClr val="000000"/>
                </a:solidFill>
                <a:cs typeface="Calibri"/>
              </a:rPr>
              <a:t>: fetches all the code of all the dependencies in the application</a:t>
            </a:r>
          </a:p>
          <a:p>
            <a:pPr marL="800100" lvl="1" indent="-342900">
              <a:buFont typeface="Courier New"/>
              <a:buChar char="o"/>
            </a:pPr>
            <a:endParaRPr lang="en-US" sz="1600" b="1">
              <a:solidFill>
                <a:srgbClr val="2B2631"/>
              </a:solidFill>
              <a:cs typeface="Calibri"/>
            </a:endParaRPr>
          </a:p>
          <a:p>
            <a:pPr marL="285750" indent="-285750">
              <a:buFont typeface="Arial"/>
              <a:buChar char="•"/>
            </a:pPr>
            <a:endParaRPr lang="en-US" sz="1400">
              <a:solidFill>
                <a:srgbClr val="2B2631"/>
              </a:solidFill>
              <a:cs typeface="Calibri"/>
            </a:endParaRPr>
          </a:p>
          <a:p>
            <a:endParaRPr lang="en-US" sz="1400">
              <a:solidFill>
                <a:srgbClr val="2B2631"/>
              </a:solidFill>
              <a:cs typeface="Calibri"/>
            </a:endParaRPr>
          </a:p>
          <a:p>
            <a:pPr marL="285750" indent="-285750">
              <a:buFont typeface="Arial"/>
              <a:buChar char="•"/>
            </a:pPr>
            <a:endParaRPr lang="en-US" sz="1400">
              <a:solidFill>
                <a:srgbClr val="2B2631"/>
              </a:solidFill>
              <a:cs typeface="Calibri"/>
            </a:endParaRPr>
          </a:p>
          <a:p>
            <a:pPr marL="342900" indent="-342900">
              <a:buFont typeface="Arial"/>
              <a:buChar char="•"/>
            </a:pPr>
            <a:endParaRPr lang="en-US" sz="1400">
              <a:solidFill>
                <a:srgbClr val="2B2631"/>
              </a:solidFill>
              <a:cs typeface="Calibri"/>
            </a:endParaRPr>
          </a:p>
          <a:p>
            <a:pPr marL="800100" lvl="1" indent="-342900">
              <a:buFont typeface="Courier New"/>
              <a:buChar char="o"/>
            </a:pPr>
            <a:endParaRPr lang="en-US" sz="1400">
              <a:solidFill>
                <a:srgbClr val="2B2631"/>
              </a:solidFill>
              <a:cs typeface="Calibri"/>
            </a:endParaRPr>
          </a:p>
          <a:p>
            <a:pPr marL="342900" indent="-342900">
              <a:buFont typeface="Arial"/>
              <a:buChar char="•"/>
            </a:pPr>
            <a:endParaRPr lang="en-US">
              <a:cs typeface="Calibri"/>
            </a:endParaRPr>
          </a:p>
          <a:p>
            <a:pPr marL="171450" indent="-171450">
              <a:buFont typeface="Arial"/>
              <a:buChar char="•"/>
            </a:pPr>
            <a:endParaRPr lang="en-US" sz="2000">
              <a:cs typeface="Calibri"/>
            </a:endParaRPr>
          </a:p>
          <a:p>
            <a:pPr marL="171450" indent="-171450">
              <a:buFont typeface="Arial"/>
              <a:buChar char="•"/>
            </a:pPr>
            <a:endParaRPr lang="en-US">
              <a:cs typeface="Calibri"/>
            </a:endParaRPr>
          </a:p>
        </p:txBody>
      </p:sp>
      <p:pic>
        <p:nvPicPr>
          <p:cNvPr id="2" name="Picture 1" descr="node_modules - Can someone explain the node_modules joke to me please? I've  seen it quite a bit now, but I still don't get it. (Attache - devRant">
            <a:extLst>
              <a:ext uri="{FF2B5EF4-FFF2-40B4-BE49-F238E27FC236}">
                <a16:creationId xmlns:a16="http://schemas.microsoft.com/office/drawing/2014/main" id="{62210730-D949-64C5-B666-4A3CC33974C2}"/>
              </a:ext>
            </a:extLst>
          </p:cNvPr>
          <p:cNvPicPr>
            <a:picLocks noChangeAspect="1"/>
          </p:cNvPicPr>
          <p:nvPr/>
        </p:nvPicPr>
        <p:blipFill>
          <a:blip r:embed="rId2"/>
          <a:stretch>
            <a:fillRect/>
          </a:stretch>
        </p:blipFill>
        <p:spPr>
          <a:xfrm>
            <a:off x="3178529" y="2353132"/>
            <a:ext cx="5754914" cy="4138451"/>
          </a:xfrm>
          <a:prstGeom prst="rect">
            <a:avLst/>
          </a:prstGeom>
        </p:spPr>
      </p:pic>
    </p:spTree>
    <p:extLst>
      <p:ext uri="{BB962C8B-B14F-4D97-AF65-F5344CB8AC3E}">
        <p14:creationId xmlns:p14="http://schemas.microsoft.com/office/powerpoint/2010/main" val="4289152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A5C7B0-0C77-CCBA-E772-032AA58CA3CD}"/>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E4456A2-304F-8E25-823B-16AAB3FD9A13}"/>
              </a:ext>
            </a:extLst>
          </p:cNvPr>
          <p:cNvSpPr txBox="1">
            <a:spLocks/>
          </p:cNvSpPr>
          <p:nvPr/>
        </p:nvSpPr>
        <p:spPr>
          <a:xfrm>
            <a:off x="330545" y="282768"/>
            <a:ext cx="10515600" cy="468000"/>
          </a:xfrm>
          <a:prstGeom prst="rect">
            <a:avLst/>
          </a:prstGeom>
        </p:spPr>
        <p:txBody>
          <a:bodyPr lIns="91440" tIns="45720" rIns="91440" bIns="45720" anchor="ctr">
            <a:noAutofit/>
          </a:bodyPr>
          <a:lstStyle>
            <a:lvl1pPr algn="l" defTabSz="914400" rtl="0" eaLnBrk="1" latinLnBrk="0" hangingPunct="1">
              <a:lnSpc>
                <a:spcPct val="80000"/>
              </a:lnSpc>
              <a:spcBef>
                <a:spcPct val="0"/>
              </a:spcBef>
              <a:buNone/>
              <a:tabLst>
                <a:tab pos="1255713" algn="l"/>
              </a:tabLst>
              <a:defRPr sz="2600" b="0" strike="noStrike" kern="1200" cap="none" spc="0" baseline="0">
                <a:solidFill>
                  <a:schemeClr val="accent2"/>
                </a:solidFill>
                <a:latin typeface="+mj-lt"/>
                <a:ea typeface="+mj-ea"/>
                <a:cs typeface="Segoe UI" panose="020B0502040204020203" pitchFamily="34" charset="0"/>
              </a:defRPr>
            </a:lvl1pPr>
          </a:lstStyle>
          <a:p>
            <a:pPr>
              <a:lnSpc>
                <a:spcPct val="90000"/>
              </a:lnSpc>
              <a:spcAft>
                <a:spcPts val="600"/>
              </a:spcAft>
              <a:defRPr/>
            </a:pPr>
            <a:r>
              <a:rPr lang="en-US" sz="2800" b="1">
                <a:solidFill>
                  <a:srgbClr val="6A205F"/>
                </a:solidFill>
                <a:ea typeface="+mn-ea"/>
                <a:cs typeface="Segoe UI"/>
              </a:rPr>
              <a:t>Section 2: </a:t>
            </a:r>
            <a:r>
              <a:rPr lang="en-US" sz="2800" b="1">
                <a:solidFill>
                  <a:srgbClr val="6A205F"/>
                </a:solidFill>
                <a:ea typeface="+mj-lt"/>
                <a:cs typeface="+mj-lt"/>
              </a:rPr>
              <a:t>React JS Basics</a:t>
            </a:r>
            <a:endParaRPr lang="en-US" sz="2800" b="1">
              <a:solidFill>
                <a:srgbClr val="6A205F"/>
              </a:solidFill>
              <a:ea typeface="+mn-ea"/>
            </a:endParaRPr>
          </a:p>
        </p:txBody>
      </p:sp>
      <p:sp>
        <p:nvSpPr>
          <p:cNvPr id="10" name="TextBox 9">
            <a:extLst>
              <a:ext uri="{FF2B5EF4-FFF2-40B4-BE49-F238E27FC236}">
                <a16:creationId xmlns:a16="http://schemas.microsoft.com/office/drawing/2014/main" id="{AB99EF40-C24B-7AFC-0914-05C3F5F83BD3}"/>
              </a:ext>
            </a:extLst>
          </p:cNvPr>
          <p:cNvSpPr txBox="1"/>
          <p:nvPr/>
        </p:nvSpPr>
        <p:spPr>
          <a:xfrm>
            <a:off x="1691195" y="1263022"/>
            <a:ext cx="9468036" cy="6524863"/>
          </a:xfrm>
          <a:prstGeom prst="rect">
            <a:avLst/>
          </a:prstGeom>
          <a:noFill/>
        </p:spPr>
        <p:txBody>
          <a:bodyPr wrap="square" lIns="91440" tIns="45720" rIns="91440" bIns="45720" anchor="t">
            <a:spAutoFit/>
          </a:bodyPr>
          <a:lstStyle/>
          <a:p>
            <a:endParaRPr lang="en-US" b="1">
              <a:solidFill>
                <a:srgbClr val="000000"/>
              </a:solidFill>
              <a:cs typeface="Calibri"/>
            </a:endParaRPr>
          </a:p>
          <a:p>
            <a:pPr marL="342900" indent="-342900">
              <a:buFont typeface="Arial"/>
              <a:buChar char="•"/>
            </a:pPr>
            <a:r>
              <a:rPr lang="en-US" b="1">
                <a:solidFill>
                  <a:srgbClr val="000000"/>
                </a:solidFill>
                <a:cs typeface="Calibri"/>
              </a:rPr>
              <a:t>Component</a:t>
            </a:r>
            <a:endParaRPr lang="en-US">
              <a:solidFill>
                <a:srgbClr val="000000"/>
              </a:solidFill>
              <a:cs typeface="Calibri"/>
            </a:endParaRPr>
          </a:p>
          <a:p>
            <a:pPr marL="800100" lvl="1" indent="-342900">
              <a:buFont typeface="Courier New"/>
              <a:buChar char="o"/>
            </a:pPr>
            <a:r>
              <a:rPr lang="en-US" sz="1600">
                <a:solidFill>
                  <a:srgbClr val="000000"/>
                </a:solidFill>
                <a:cs typeface="Calibri"/>
              </a:rPr>
              <a:t>Everything is a component in react</a:t>
            </a:r>
          </a:p>
          <a:p>
            <a:pPr marL="800100" lvl="1" indent="-342900">
              <a:buFont typeface="Courier New"/>
              <a:buChar char="o"/>
            </a:pPr>
            <a:r>
              <a:rPr lang="en-US" sz="1600">
                <a:solidFill>
                  <a:srgbClr val="000000"/>
                </a:solidFill>
                <a:cs typeface="Calibri"/>
              </a:rPr>
              <a:t>Class based Component and Functional Component</a:t>
            </a:r>
          </a:p>
          <a:p>
            <a:pPr marL="800100" lvl="1" indent="-342900">
              <a:buFont typeface="Courier New"/>
              <a:buChar char="o"/>
            </a:pPr>
            <a:r>
              <a:rPr lang="en-US" sz="1600">
                <a:solidFill>
                  <a:srgbClr val="000000"/>
                </a:solidFill>
                <a:cs typeface="Calibri"/>
              </a:rPr>
              <a:t>A react functional component is a function which returns some </a:t>
            </a:r>
            <a:r>
              <a:rPr lang="en-US" sz="1600" err="1">
                <a:solidFill>
                  <a:srgbClr val="000000"/>
                </a:solidFill>
                <a:cs typeface="Calibri"/>
              </a:rPr>
              <a:t>jsx</a:t>
            </a:r>
            <a:r>
              <a:rPr lang="en-US" sz="1600">
                <a:solidFill>
                  <a:srgbClr val="000000"/>
                </a:solidFill>
                <a:cs typeface="Calibri"/>
              </a:rPr>
              <a:t> code or a function which returns a </a:t>
            </a:r>
            <a:r>
              <a:rPr lang="en-US" sz="1600" err="1">
                <a:solidFill>
                  <a:srgbClr val="000000"/>
                </a:solidFill>
                <a:cs typeface="Calibri"/>
              </a:rPr>
              <a:t>jsx</a:t>
            </a:r>
            <a:r>
              <a:rPr lang="en-US" sz="1600">
                <a:solidFill>
                  <a:srgbClr val="000000"/>
                </a:solidFill>
                <a:cs typeface="Calibri"/>
              </a:rPr>
              <a:t> element</a:t>
            </a:r>
          </a:p>
          <a:p>
            <a:pPr marL="800100" lvl="1" indent="-342900">
              <a:buFont typeface="Courier New"/>
              <a:buChar char="o"/>
            </a:pPr>
            <a:r>
              <a:rPr lang="en-US" sz="1600">
                <a:solidFill>
                  <a:srgbClr val="000000"/>
                </a:solidFill>
                <a:cs typeface="Calibri"/>
              </a:rPr>
              <a:t>A react element is a </a:t>
            </a:r>
            <a:r>
              <a:rPr lang="en-US" sz="1600" err="1">
                <a:solidFill>
                  <a:srgbClr val="000000"/>
                </a:solidFill>
                <a:cs typeface="Calibri"/>
              </a:rPr>
              <a:t>jsx</a:t>
            </a:r>
            <a:endParaRPr lang="en-US" sz="1600">
              <a:solidFill>
                <a:srgbClr val="000000"/>
              </a:solidFill>
              <a:cs typeface="Calibri"/>
            </a:endParaRPr>
          </a:p>
          <a:p>
            <a:pPr marL="800100" lvl="1" indent="-342900">
              <a:buFont typeface="Courier New"/>
              <a:buChar char="o"/>
            </a:pPr>
            <a:endParaRPr lang="en-US" sz="1600">
              <a:solidFill>
                <a:srgbClr val="000000"/>
              </a:solidFill>
              <a:cs typeface="Calibri"/>
            </a:endParaRPr>
          </a:p>
          <a:p>
            <a:pPr marL="342900" indent="-342900">
              <a:buFont typeface="Arial"/>
              <a:buChar char="•"/>
            </a:pPr>
            <a:r>
              <a:rPr lang="en-US" b="1">
                <a:solidFill>
                  <a:srgbClr val="000000"/>
                </a:solidFill>
                <a:cs typeface="Calibri"/>
              </a:rPr>
              <a:t>Component Composition</a:t>
            </a:r>
          </a:p>
          <a:p>
            <a:pPr marL="342900" indent="-342900">
              <a:buFont typeface="Arial"/>
              <a:buChar char="•"/>
            </a:pPr>
            <a:endParaRPr lang="en-US" b="1">
              <a:solidFill>
                <a:srgbClr val="000000"/>
              </a:solidFill>
              <a:cs typeface="Calibri"/>
            </a:endParaRPr>
          </a:p>
          <a:p>
            <a:pPr marL="342900" indent="-342900">
              <a:buFont typeface="Arial"/>
              <a:buChar char="•"/>
            </a:pPr>
            <a:r>
              <a:rPr lang="en-US" b="1">
                <a:solidFill>
                  <a:srgbClr val="000000"/>
                </a:solidFill>
                <a:cs typeface="Calibri"/>
              </a:rPr>
              <a:t>Inside {} curly braces inside the react component, we can run </a:t>
            </a:r>
            <a:r>
              <a:rPr lang="en-US" b="1" err="1">
                <a:solidFill>
                  <a:srgbClr val="000000"/>
                </a:solidFill>
                <a:cs typeface="Calibri"/>
              </a:rPr>
              <a:t>js</a:t>
            </a:r>
            <a:r>
              <a:rPr lang="en-US" b="1">
                <a:solidFill>
                  <a:srgbClr val="000000"/>
                </a:solidFill>
                <a:cs typeface="Calibri"/>
              </a:rPr>
              <a:t> expressions</a:t>
            </a:r>
          </a:p>
          <a:p>
            <a:pPr marL="342900" indent="-342900">
              <a:buFont typeface="Arial"/>
              <a:buChar char="•"/>
            </a:pPr>
            <a:endParaRPr lang="en-US" b="1">
              <a:solidFill>
                <a:srgbClr val="000000"/>
              </a:solidFill>
              <a:cs typeface="Calibri"/>
            </a:endParaRPr>
          </a:p>
          <a:p>
            <a:pPr marL="342900" indent="-342900">
              <a:buFont typeface="Arial"/>
              <a:buChar char="•"/>
            </a:pPr>
            <a:r>
              <a:rPr lang="en-US" b="1">
                <a:solidFill>
                  <a:srgbClr val="000000"/>
                </a:solidFill>
                <a:cs typeface="Calibri"/>
              </a:rPr>
              <a:t>Initial Work on our Food App</a:t>
            </a:r>
          </a:p>
          <a:p>
            <a:pPr marL="342900" indent="-342900">
              <a:buFont typeface="Arial"/>
              <a:buChar char="•"/>
            </a:pPr>
            <a:endParaRPr lang="en-US" b="1">
              <a:solidFill>
                <a:srgbClr val="000000"/>
              </a:solidFill>
              <a:cs typeface="Calibri"/>
            </a:endParaRPr>
          </a:p>
          <a:p>
            <a:endParaRPr lang="en-US" b="1">
              <a:solidFill>
                <a:srgbClr val="000000"/>
              </a:solidFill>
              <a:cs typeface="Calibri"/>
            </a:endParaRPr>
          </a:p>
          <a:p>
            <a:endParaRPr lang="en-US" b="1">
              <a:solidFill>
                <a:srgbClr val="000000"/>
              </a:solidFill>
              <a:cs typeface="Calibri"/>
            </a:endParaRPr>
          </a:p>
          <a:p>
            <a:pPr marL="800100" lvl="1" indent="-342900">
              <a:buFont typeface="Courier New"/>
              <a:buChar char="o"/>
            </a:pPr>
            <a:endParaRPr lang="en-US" sz="1600" b="1">
              <a:solidFill>
                <a:srgbClr val="2B2631"/>
              </a:solidFill>
              <a:cs typeface="Calibri"/>
            </a:endParaRPr>
          </a:p>
          <a:p>
            <a:pPr marL="285750" indent="-285750">
              <a:buFont typeface="Arial"/>
              <a:buChar char="•"/>
            </a:pPr>
            <a:endParaRPr lang="en-US" sz="1400">
              <a:solidFill>
                <a:srgbClr val="2B2631"/>
              </a:solidFill>
              <a:cs typeface="Calibri"/>
            </a:endParaRPr>
          </a:p>
          <a:p>
            <a:endParaRPr lang="en-US" sz="1400">
              <a:solidFill>
                <a:srgbClr val="2B2631"/>
              </a:solidFill>
              <a:cs typeface="Calibri"/>
            </a:endParaRPr>
          </a:p>
          <a:p>
            <a:pPr marL="285750" indent="-285750">
              <a:buFont typeface="Arial"/>
              <a:buChar char="•"/>
            </a:pPr>
            <a:endParaRPr lang="en-US" sz="1400">
              <a:solidFill>
                <a:srgbClr val="2B2631"/>
              </a:solidFill>
              <a:cs typeface="Calibri"/>
            </a:endParaRPr>
          </a:p>
          <a:p>
            <a:pPr marL="342900" indent="-342900">
              <a:buFont typeface="Arial"/>
              <a:buChar char="•"/>
            </a:pPr>
            <a:endParaRPr lang="en-US" sz="1400">
              <a:solidFill>
                <a:srgbClr val="2B2631"/>
              </a:solidFill>
              <a:cs typeface="Calibri"/>
            </a:endParaRPr>
          </a:p>
          <a:p>
            <a:pPr marL="800100" lvl="1" indent="-342900">
              <a:buFont typeface="Courier New"/>
              <a:buChar char="o"/>
            </a:pPr>
            <a:endParaRPr lang="en-US" sz="1400">
              <a:solidFill>
                <a:srgbClr val="2B2631"/>
              </a:solidFill>
              <a:cs typeface="Calibri"/>
            </a:endParaRPr>
          </a:p>
          <a:p>
            <a:pPr marL="342900" indent="-342900">
              <a:buFont typeface="Arial"/>
              <a:buChar char="•"/>
            </a:pPr>
            <a:endParaRPr lang="en-US">
              <a:cs typeface="Calibri"/>
            </a:endParaRPr>
          </a:p>
          <a:p>
            <a:pPr marL="171450" indent="-171450">
              <a:buFont typeface="Arial"/>
              <a:buChar char="•"/>
            </a:pPr>
            <a:endParaRPr lang="en-US" sz="2000">
              <a:cs typeface="Calibri"/>
            </a:endParaRPr>
          </a:p>
          <a:p>
            <a:pPr marL="171450" indent="-171450">
              <a:buFont typeface="Arial"/>
              <a:buChar char="•"/>
            </a:pPr>
            <a:endParaRPr lang="en-US">
              <a:cs typeface="Calibri"/>
            </a:endParaRPr>
          </a:p>
        </p:txBody>
      </p:sp>
    </p:spTree>
    <p:extLst>
      <p:ext uri="{BB962C8B-B14F-4D97-AF65-F5344CB8AC3E}">
        <p14:creationId xmlns:p14="http://schemas.microsoft.com/office/powerpoint/2010/main" val="2422637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BA3531-B6CC-970E-0944-CAF9A2DDB19F}"/>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03B2459C-738F-8860-8680-F59684C8A9FB}"/>
              </a:ext>
            </a:extLst>
          </p:cNvPr>
          <p:cNvSpPr txBox="1">
            <a:spLocks/>
          </p:cNvSpPr>
          <p:nvPr/>
        </p:nvSpPr>
        <p:spPr>
          <a:xfrm>
            <a:off x="330545" y="282768"/>
            <a:ext cx="10515600" cy="468000"/>
          </a:xfrm>
          <a:prstGeom prst="rect">
            <a:avLst/>
          </a:prstGeom>
        </p:spPr>
        <p:txBody>
          <a:bodyPr lIns="91440" tIns="45720" rIns="91440" bIns="45720" anchor="ctr">
            <a:noAutofit/>
          </a:bodyPr>
          <a:lstStyle>
            <a:lvl1pPr algn="l" defTabSz="914400" rtl="0" eaLnBrk="1" latinLnBrk="0" hangingPunct="1">
              <a:lnSpc>
                <a:spcPct val="80000"/>
              </a:lnSpc>
              <a:spcBef>
                <a:spcPct val="0"/>
              </a:spcBef>
              <a:buNone/>
              <a:tabLst>
                <a:tab pos="1255713" algn="l"/>
              </a:tabLst>
              <a:defRPr sz="2600" b="0" strike="noStrike" kern="1200" cap="none" spc="0" baseline="0">
                <a:solidFill>
                  <a:schemeClr val="accent2"/>
                </a:solidFill>
                <a:latin typeface="+mj-lt"/>
                <a:ea typeface="+mj-ea"/>
                <a:cs typeface="Segoe UI" panose="020B0502040204020203" pitchFamily="34" charset="0"/>
              </a:defRPr>
            </a:lvl1pPr>
          </a:lstStyle>
          <a:p>
            <a:pPr>
              <a:lnSpc>
                <a:spcPct val="90000"/>
              </a:lnSpc>
              <a:spcAft>
                <a:spcPts val="600"/>
              </a:spcAft>
              <a:defRPr/>
            </a:pPr>
            <a:r>
              <a:rPr lang="en-US" sz="2800" b="1">
                <a:solidFill>
                  <a:srgbClr val="6A205F"/>
                </a:solidFill>
                <a:ea typeface="+mn-ea"/>
                <a:cs typeface="Segoe UI"/>
              </a:rPr>
              <a:t>Section 2: </a:t>
            </a:r>
            <a:r>
              <a:rPr lang="en-US" sz="2800" b="1">
                <a:solidFill>
                  <a:srgbClr val="6A205F"/>
                </a:solidFill>
                <a:ea typeface="+mj-lt"/>
                <a:cs typeface="+mj-lt"/>
              </a:rPr>
              <a:t>React JS Basics</a:t>
            </a:r>
            <a:endParaRPr lang="en-US" sz="2800" b="1">
              <a:solidFill>
                <a:srgbClr val="6A205F"/>
              </a:solidFill>
              <a:ea typeface="+mn-ea"/>
            </a:endParaRPr>
          </a:p>
        </p:txBody>
      </p:sp>
      <p:sp>
        <p:nvSpPr>
          <p:cNvPr id="10" name="TextBox 9">
            <a:extLst>
              <a:ext uri="{FF2B5EF4-FFF2-40B4-BE49-F238E27FC236}">
                <a16:creationId xmlns:a16="http://schemas.microsoft.com/office/drawing/2014/main" id="{4013CFF0-C11D-461D-FF09-326554C72CFC}"/>
              </a:ext>
            </a:extLst>
          </p:cNvPr>
          <p:cNvSpPr txBox="1"/>
          <p:nvPr/>
        </p:nvSpPr>
        <p:spPr>
          <a:xfrm>
            <a:off x="1691195" y="1263022"/>
            <a:ext cx="9468036" cy="8802410"/>
          </a:xfrm>
          <a:prstGeom prst="rect">
            <a:avLst/>
          </a:prstGeom>
          <a:noFill/>
        </p:spPr>
        <p:txBody>
          <a:bodyPr wrap="square" lIns="91440" tIns="45720" rIns="91440" bIns="45720" anchor="t">
            <a:spAutoFit/>
          </a:bodyPr>
          <a:lstStyle/>
          <a:p>
            <a:endParaRPr lang="en-US" b="1">
              <a:cs typeface="Calibri"/>
            </a:endParaRPr>
          </a:p>
          <a:p>
            <a:pPr marL="342900" indent="-342900">
              <a:buFont typeface="Arial"/>
              <a:buChar char="•"/>
            </a:pPr>
            <a:endParaRPr lang="en-US" b="1">
              <a:solidFill>
                <a:srgbClr val="000000"/>
              </a:solidFill>
              <a:cs typeface="Calibri"/>
            </a:endParaRPr>
          </a:p>
          <a:p>
            <a:pPr marL="342900" indent="-342900">
              <a:buFont typeface="Arial"/>
              <a:buChar char="•"/>
            </a:pPr>
            <a:r>
              <a:rPr lang="en-US" b="1">
                <a:solidFill>
                  <a:srgbClr val="000000"/>
                </a:solidFill>
                <a:cs typeface="Calibri"/>
              </a:rPr>
              <a:t>What is React?</a:t>
            </a:r>
            <a:endParaRPr lang="en-US">
              <a:solidFill>
                <a:srgbClr val="000000"/>
              </a:solidFill>
              <a:cs typeface="Calibri"/>
            </a:endParaRPr>
          </a:p>
          <a:p>
            <a:pPr marL="342900" indent="-342900">
              <a:buFont typeface="Arial"/>
              <a:buChar char="•"/>
            </a:pPr>
            <a:endParaRPr lang="en-US" b="1">
              <a:solidFill>
                <a:srgbClr val="000000"/>
              </a:solidFill>
              <a:cs typeface="Calibri"/>
            </a:endParaRPr>
          </a:p>
          <a:p>
            <a:pPr marL="342900" indent="-342900">
              <a:buFont typeface="Arial"/>
              <a:buChar char="•"/>
            </a:pPr>
            <a:r>
              <a:rPr lang="en-US" b="1">
                <a:solidFill>
                  <a:srgbClr val="000000"/>
                </a:solidFill>
                <a:cs typeface="Calibri"/>
              </a:rPr>
              <a:t>What is </a:t>
            </a:r>
            <a:r>
              <a:rPr lang="en-US" b="1" err="1">
                <a:solidFill>
                  <a:srgbClr val="000000"/>
                </a:solidFill>
                <a:cs typeface="Calibri"/>
              </a:rPr>
              <a:t>jsx</a:t>
            </a:r>
            <a:r>
              <a:rPr lang="en-US" b="1">
                <a:solidFill>
                  <a:srgbClr val="000000"/>
                </a:solidFill>
                <a:cs typeface="Calibri"/>
              </a:rPr>
              <a:t>?:</a:t>
            </a:r>
            <a:endParaRPr lang="en-US"/>
          </a:p>
          <a:p>
            <a:pPr marL="800100" lvl="1" indent="-342900">
              <a:buFont typeface="Courier New"/>
              <a:buChar char="o"/>
            </a:pPr>
            <a:r>
              <a:rPr lang="en-US" sz="1600">
                <a:solidFill>
                  <a:srgbClr val="000000"/>
                </a:solidFill>
                <a:cs typeface="Calibri"/>
              </a:rPr>
              <a:t>React can be written without </a:t>
            </a:r>
            <a:r>
              <a:rPr lang="en-US" sz="1600" err="1">
                <a:solidFill>
                  <a:srgbClr val="000000"/>
                </a:solidFill>
                <a:cs typeface="Calibri"/>
              </a:rPr>
              <a:t>jsx</a:t>
            </a:r>
            <a:endParaRPr lang="en-US" sz="1600">
              <a:solidFill>
                <a:srgbClr val="000000"/>
              </a:solidFill>
              <a:cs typeface="Calibri"/>
            </a:endParaRPr>
          </a:p>
          <a:p>
            <a:pPr marL="800100" lvl="1" indent="-342900">
              <a:buFont typeface="Courier New"/>
              <a:buChar char="o"/>
            </a:pPr>
            <a:r>
              <a:rPr lang="en-US" sz="1600" err="1">
                <a:solidFill>
                  <a:srgbClr val="000000"/>
                </a:solidFill>
                <a:cs typeface="Calibri"/>
              </a:rPr>
              <a:t>Jsx</a:t>
            </a:r>
            <a:r>
              <a:rPr lang="en-US" sz="1600">
                <a:solidFill>
                  <a:srgbClr val="000000"/>
                </a:solidFill>
                <a:cs typeface="Calibri"/>
              </a:rPr>
              <a:t> makes developers life easy</a:t>
            </a:r>
          </a:p>
          <a:p>
            <a:pPr marL="800100" lvl="1" indent="-342900">
              <a:buFont typeface="Courier New"/>
              <a:buChar char="o"/>
            </a:pPr>
            <a:r>
              <a:rPr lang="en-US" sz="1600" err="1">
                <a:solidFill>
                  <a:srgbClr val="000000"/>
                </a:solidFill>
                <a:cs typeface="Calibri"/>
              </a:rPr>
              <a:t>Jsx</a:t>
            </a:r>
            <a:r>
              <a:rPr lang="en-US" sz="1600">
                <a:solidFill>
                  <a:srgbClr val="000000"/>
                </a:solidFill>
                <a:cs typeface="Calibri"/>
              </a:rPr>
              <a:t> is not html inside </a:t>
            </a:r>
            <a:r>
              <a:rPr lang="en-US" sz="1600" err="1">
                <a:solidFill>
                  <a:srgbClr val="000000"/>
                </a:solidFill>
                <a:cs typeface="Calibri"/>
              </a:rPr>
              <a:t>javascript</a:t>
            </a:r>
            <a:endParaRPr lang="en-US" sz="1600">
              <a:solidFill>
                <a:srgbClr val="000000"/>
              </a:solidFill>
              <a:cs typeface="Calibri"/>
            </a:endParaRPr>
          </a:p>
          <a:p>
            <a:pPr marL="800100" lvl="1" indent="-342900">
              <a:buFont typeface="Courier New"/>
              <a:buChar char="o"/>
            </a:pPr>
            <a:r>
              <a:rPr lang="en-US" sz="1600" err="1">
                <a:solidFill>
                  <a:srgbClr val="000000"/>
                </a:solidFill>
                <a:cs typeface="Calibri"/>
              </a:rPr>
              <a:t>Jsx</a:t>
            </a:r>
            <a:r>
              <a:rPr lang="en-US" sz="1600">
                <a:solidFill>
                  <a:srgbClr val="000000"/>
                </a:solidFill>
                <a:cs typeface="Calibri"/>
              </a:rPr>
              <a:t> is different than html</a:t>
            </a:r>
          </a:p>
          <a:p>
            <a:pPr marL="800100" lvl="1" indent="-342900">
              <a:buFont typeface="Courier New"/>
              <a:buChar char="o"/>
            </a:pPr>
            <a:r>
              <a:rPr lang="en-US" sz="1600" err="1">
                <a:solidFill>
                  <a:srgbClr val="000000"/>
                </a:solidFill>
                <a:cs typeface="Calibri"/>
              </a:rPr>
              <a:t>Jsx</a:t>
            </a:r>
            <a:r>
              <a:rPr lang="en-US" sz="1600">
                <a:solidFill>
                  <a:srgbClr val="000000"/>
                </a:solidFill>
                <a:cs typeface="Calibri"/>
              </a:rPr>
              <a:t> is a html like syntax or xml like syntax</a:t>
            </a:r>
          </a:p>
          <a:p>
            <a:pPr marL="800100" lvl="1" indent="-342900">
              <a:buFont typeface="Courier New"/>
              <a:buChar char="o"/>
            </a:pPr>
            <a:r>
              <a:rPr lang="en-US" sz="1600" err="1">
                <a:solidFill>
                  <a:srgbClr val="000000"/>
                </a:solidFill>
                <a:cs typeface="Calibri"/>
              </a:rPr>
              <a:t>Jsx</a:t>
            </a:r>
            <a:r>
              <a:rPr lang="en-US" sz="1600">
                <a:solidFill>
                  <a:srgbClr val="000000"/>
                </a:solidFill>
                <a:cs typeface="Calibri"/>
              </a:rPr>
              <a:t> is not react element, it is just syntax</a:t>
            </a:r>
          </a:p>
          <a:p>
            <a:pPr marL="800100" lvl="1" indent="-342900">
              <a:buFont typeface="Courier New"/>
              <a:buChar char="o"/>
            </a:pPr>
            <a:r>
              <a:rPr lang="en-US" sz="1600" err="1">
                <a:solidFill>
                  <a:srgbClr val="000000"/>
                </a:solidFill>
                <a:cs typeface="Calibri"/>
              </a:rPr>
              <a:t>Js</a:t>
            </a:r>
            <a:r>
              <a:rPr lang="en-US" sz="1600">
                <a:solidFill>
                  <a:srgbClr val="000000"/>
                </a:solidFill>
                <a:cs typeface="Calibri"/>
              </a:rPr>
              <a:t> engines/Browsers do not understand </a:t>
            </a:r>
            <a:r>
              <a:rPr lang="en-US" sz="1600" err="1">
                <a:solidFill>
                  <a:srgbClr val="000000"/>
                </a:solidFill>
                <a:cs typeface="Calibri"/>
              </a:rPr>
              <a:t>jsx</a:t>
            </a:r>
            <a:r>
              <a:rPr lang="en-US" sz="1600">
                <a:solidFill>
                  <a:srgbClr val="000000"/>
                </a:solidFill>
                <a:cs typeface="Calibri"/>
              </a:rPr>
              <a:t> as </a:t>
            </a:r>
            <a:r>
              <a:rPr lang="en-US" sz="1600" err="1">
                <a:solidFill>
                  <a:srgbClr val="000000"/>
                </a:solidFill>
                <a:cs typeface="Calibri"/>
              </a:rPr>
              <a:t>js</a:t>
            </a:r>
            <a:r>
              <a:rPr lang="en-US" sz="1600">
                <a:solidFill>
                  <a:srgbClr val="000000"/>
                </a:solidFill>
                <a:cs typeface="Calibri"/>
              </a:rPr>
              <a:t> engine understands ECMAScript</a:t>
            </a:r>
            <a:endParaRPr lang="en-US" sz="1600">
              <a:cs typeface="Calibri"/>
            </a:endParaRPr>
          </a:p>
          <a:p>
            <a:pPr marL="800100" lvl="1" indent="-342900">
              <a:buFont typeface="Courier New"/>
              <a:buChar char="o"/>
            </a:pPr>
            <a:r>
              <a:rPr lang="en-US" sz="1600">
                <a:solidFill>
                  <a:srgbClr val="000000"/>
                </a:solidFill>
                <a:cs typeface="Calibri"/>
              </a:rPr>
              <a:t>For us parcel </a:t>
            </a:r>
            <a:r>
              <a:rPr lang="en-US" sz="1600" err="1">
                <a:solidFill>
                  <a:srgbClr val="000000"/>
                </a:solidFill>
                <a:cs typeface="Calibri"/>
              </a:rPr>
              <a:t>transpiles</a:t>
            </a:r>
            <a:r>
              <a:rPr lang="en-US" sz="1600">
                <a:solidFill>
                  <a:srgbClr val="000000"/>
                </a:solidFill>
                <a:cs typeface="Calibri"/>
              </a:rPr>
              <a:t> </a:t>
            </a:r>
            <a:r>
              <a:rPr lang="en-US" sz="1600" err="1">
                <a:solidFill>
                  <a:srgbClr val="000000"/>
                </a:solidFill>
                <a:cs typeface="Calibri"/>
              </a:rPr>
              <a:t>jsx</a:t>
            </a:r>
            <a:r>
              <a:rPr lang="en-US" sz="1600">
                <a:solidFill>
                  <a:srgbClr val="000000"/>
                </a:solidFill>
                <a:cs typeface="Calibri"/>
              </a:rPr>
              <a:t> to </a:t>
            </a:r>
            <a:r>
              <a:rPr lang="en-US" sz="1600" err="1">
                <a:solidFill>
                  <a:srgbClr val="000000"/>
                </a:solidFill>
                <a:cs typeface="Calibri"/>
              </a:rPr>
              <a:t>js</a:t>
            </a:r>
            <a:r>
              <a:rPr lang="en-US" sz="1600">
                <a:solidFill>
                  <a:srgbClr val="000000"/>
                </a:solidFill>
                <a:cs typeface="Calibri"/>
              </a:rPr>
              <a:t>, babel does it</a:t>
            </a:r>
          </a:p>
          <a:p>
            <a:pPr marL="800100" lvl="1" indent="-342900">
              <a:buFont typeface="Courier New"/>
              <a:buChar char="o"/>
            </a:pPr>
            <a:r>
              <a:rPr lang="en-US" sz="1600">
                <a:solidFill>
                  <a:srgbClr val="000000"/>
                </a:solidFill>
                <a:cs typeface="Calibri"/>
              </a:rPr>
              <a:t>Attribute in </a:t>
            </a:r>
            <a:r>
              <a:rPr lang="en-US" sz="1600" err="1">
                <a:solidFill>
                  <a:srgbClr val="000000"/>
                </a:solidFill>
                <a:cs typeface="Calibri"/>
              </a:rPr>
              <a:t>jsx</a:t>
            </a:r>
            <a:r>
              <a:rPr lang="en-US" sz="1600">
                <a:solidFill>
                  <a:srgbClr val="000000"/>
                </a:solidFill>
                <a:cs typeface="Calibri"/>
              </a:rPr>
              <a:t> should be in camelCase</a:t>
            </a:r>
          </a:p>
          <a:p>
            <a:pPr marL="800100" lvl="1" indent="-342900">
              <a:buFont typeface="Courier New"/>
              <a:buChar char="o"/>
            </a:pPr>
            <a:r>
              <a:rPr lang="en-US" sz="1600" err="1">
                <a:solidFill>
                  <a:srgbClr val="000000"/>
                </a:solidFill>
                <a:cs typeface="Calibri"/>
              </a:rPr>
              <a:t>Jsx</a:t>
            </a:r>
            <a:r>
              <a:rPr lang="en-US" sz="1600">
                <a:solidFill>
                  <a:srgbClr val="000000"/>
                </a:solidFill>
                <a:cs typeface="Calibri"/>
              </a:rPr>
              <a:t> takes care of the malicious code from injection, it will sanitize</a:t>
            </a:r>
          </a:p>
          <a:p>
            <a:pPr marL="342900" indent="-342900">
              <a:buFont typeface="Arial"/>
              <a:buChar char="•"/>
            </a:pPr>
            <a:endParaRPr lang="en-US" b="1">
              <a:solidFill>
                <a:srgbClr val="000000"/>
              </a:solidFill>
              <a:cs typeface="Calibri"/>
            </a:endParaRPr>
          </a:p>
          <a:p>
            <a:pPr marL="342900" indent="-342900">
              <a:buFont typeface="Arial"/>
              <a:buChar char="•"/>
            </a:pPr>
            <a:r>
              <a:rPr lang="en-US" b="1">
                <a:solidFill>
                  <a:srgbClr val="000000"/>
                </a:solidFill>
                <a:cs typeface="Calibri"/>
              </a:rPr>
              <a:t>What is Babel?</a:t>
            </a:r>
          </a:p>
          <a:p>
            <a:pPr marL="800100" lvl="1" indent="-342900">
              <a:buFont typeface="Courier New"/>
              <a:buChar char="o"/>
            </a:pPr>
            <a:r>
              <a:rPr lang="en-US" sz="1600">
                <a:solidFill>
                  <a:srgbClr val="000000"/>
                </a:solidFill>
                <a:cs typeface="Calibri"/>
              </a:rPr>
              <a:t>Converts </a:t>
            </a:r>
            <a:r>
              <a:rPr lang="en-US" sz="1600" err="1">
                <a:solidFill>
                  <a:srgbClr val="000000"/>
                </a:solidFill>
                <a:cs typeface="Calibri"/>
              </a:rPr>
              <a:t>jsx</a:t>
            </a:r>
            <a:r>
              <a:rPr lang="en-US" sz="1600">
                <a:solidFill>
                  <a:srgbClr val="000000"/>
                </a:solidFill>
                <a:cs typeface="Calibri"/>
              </a:rPr>
              <a:t> code to code which react will understand</a:t>
            </a:r>
          </a:p>
          <a:p>
            <a:pPr marL="800100" lvl="1" indent="-342900">
              <a:buFont typeface="Courier New"/>
              <a:buChar char="o"/>
            </a:pPr>
            <a:endParaRPr lang="en-US" sz="1600">
              <a:solidFill>
                <a:srgbClr val="000000"/>
              </a:solidFill>
              <a:ea typeface="+mn-lt"/>
              <a:cs typeface="Calibri"/>
            </a:endParaRPr>
          </a:p>
          <a:p>
            <a:pPr marL="342900" indent="-342900">
              <a:buFont typeface="Arial"/>
              <a:buChar char="•"/>
            </a:pPr>
            <a:r>
              <a:rPr lang="en-US" b="1">
                <a:solidFill>
                  <a:srgbClr val="000000"/>
                </a:solidFill>
                <a:ea typeface="+mn-lt"/>
                <a:cs typeface="+mn-lt"/>
              </a:rPr>
              <a:t>Install prettier</a:t>
            </a:r>
            <a:endParaRPr lang="en-US" sz="1600">
              <a:solidFill>
                <a:srgbClr val="000000"/>
              </a:solidFill>
              <a:ea typeface="+mn-lt"/>
              <a:cs typeface="+mn-lt"/>
            </a:endParaRPr>
          </a:p>
          <a:p>
            <a:pPr marL="342900" indent="-342900">
              <a:buFont typeface="Arial"/>
              <a:buChar char="•"/>
            </a:pPr>
            <a:r>
              <a:rPr lang="en-US" b="1">
                <a:solidFill>
                  <a:srgbClr val="000000"/>
                </a:solidFill>
                <a:cs typeface="Calibri"/>
              </a:rPr>
              <a:t>Install bracket color </a:t>
            </a:r>
            <a:r>
              <a:rPr lang="en-US" b="1" err="1">
                <a:solidFill>
                  <a:srgbClr val="000000"/>
                </a:solidFill>
                <a:cs typeface="Calibri"/>
              </a:rPr>
              <a:t>colourize</a:t>
            </a:r>
            <a:endParaRPr lang="en-US" b="1">
              <a:solidFill>
                <a:srgbClr val="000000"/>
              </a:solidFill>
              <a:cs typeface="Calibri"/>
            </a:endParaRPr>
          </a:p>
          <a:p>
            <a:pPr lvl="1"/>
            <a:endParaRPr lang="en-US" sz="1600">
              <a:solidFill>
                <a:srgbClr val="000000"/>
              </a:solidFill>
              <a:cs typeface="Calibri"/>
            </a:endParaRPr>
          </a:p>
          <a:p>
            <a:pPr lvl="1"/>
            <a:endParaRPr lang="en-US" b="1">
              <a:solidFill>
                <a:srgbClr val="000000"/>
              </a:solidFill>
              <a:cs typeface="Calibri"/>
            </a:endParaRPr>
          </a:p>
          <a:p>
            <a:pPr marL="342900" indent="-342900">
              <a:buFont typeface="Arial"/>
              <a:buChar char="•"/>
            </a:pPr>
            <a:endParaRPr lang="en-US" b="1">
              <a:solidFill>
                <a:srgbClr val="000000"/>
              </a:solidFill>
              <a:cs typeface="Calibri"/>
            </a:endParaRPr>
          </a:p>
          <a:p>
            <a:endParaRPr lang="en-US" b="1">
              <a:solidFill>
                <a:srgbClr val="000000"/>
              </a:solidFill>
              <a:cs typeface="Calibri"/>
            </a:endParaRPr>
          </a:p>
          <a:p>
            <a:pPr marL="800100" lvl="1" indent="-342900">
              <a:buFont typeface="Courier New"/>
              <a:buChar char="o"/>
            </a:pPr>
            <a:endParaRPr lang="en-US" sz="1600" b="1">
              <a:solidFill>
                <a:srgbClr val="2B2631"/>
              </a:solidFill>
              <a:cs typeface="Calibri"/>
            </a:endParaRPr>
          </a:p>
          <a:p>
            <a:pPr marL="285750" indent="-285750">
              <a:buFont typeface="Arial"/>
              <a:buChar char="•"/>
            </a:pPr>
            <a:endParaRPr lang="en-US" sz="1400">
              <a:solidFill>
                <a:srgbClr val="2B2631"/>
              </a:solidFill>
              <a:cs typeface="Calibri"/>
            </a:endParaRPr>
          </a:p>
          <a:p>
            <a:endParaRPr lang="en-US" sz="1400">
              <a:solidFill>
                <a:srgbClr val="2B2631"/>
              </a:solidFill>
              <a:cs typeface="Calibri"/>
            </a:endParaRPr>
          </a:p>
          <a:p>
            <a:pPr marL="285750" indent="-285750">
              <a:buFont typeface="Arial"/>
              <a:buChar char="•"/>
            </a:pPr>
            <a:endParaRPr lang="en-US" sz="1400">
              <a:solidFill>
                <a:srgbClr val="2B2631"/>
              </a:solidFill>
              <a:cs typeface="Calibri"/>
            </a:endParaRPr>
          </a:p>
          <a:p>
            <a:pPr marL="342900" indent="-342900">
              <a:buFont typeface="Arial"/>
              <a:buChar char="•"/>
            </a:pPr>
            <a:endParaRPr lang="en-US" sz="1400">
              <a:solidFill>
                <a:srgbClr val="2B2631"/>
              </a:solidFill>
              <a:cs typeface="Calibri"/>
            </a:endParaRPr>
          </a:p>
          <a:p>
            <a:pPr marL="800100" lvl="1" indent="-342900">
              <a:buFont typeface="Courier New"/>
              <a:buChar char="o"/>
            </a:pPr>
            <a:endParaRPr lang="en-US" sz="1400">
              <a:solidFill>
                <a:srgbClr val="2B2631"/>
              </a:solidFill>
              <a:cs typeface="Calibri"/>
            </a:endParaRPr>
          </a:p>
          <a:p>
            <a:pPr marL="342900" indent="-342900">
              <a:buFont typeface="Arial"/>
              <a:buChar char="•"/>
            </a:pPr>
            <a:endParaRPr lang="en-US">
              <a:cs typeface="Calibri"/>
            </a:endParaRPr>
          </a:p>
          <a:p>
            <a:pPr marL="171450" indent="-171450">
              <a:buFont typeface="Arial"/>
              <a:buChar char="•"/>
            </a:pPr>
            <a:endParaRPr lang="en-US" sz="2000">
              <a:cs typeface="Calibri"/>
            </a:endParaRPr>
          </a:p>
          <a:p>
            <a:pPr marL="171450" indent="-171450">
              <a:buFont typeface="Arial"/>
              <a:buChar char="•"/>
            </a:pPr>
            <a:endParaRPr lang="en-US">
              <a:cs typeface="Calibri"/>
            </a:endParaRPr>
          </a:p>
        </p:txBody>
      </p:sp>
    </p:spTree>
    <p:extLst>
      <p:ext uri="{BB962C8B-B14F-4D97-AF65-F5344CB8AC3E}">
        <p14:creationId xmlns:p14="http://schemas.microsoft.com/office/powerpoint/2010/main" val="170085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21C75-CD99-C6BB-409C-2CEDBDCC3681}"/>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8E136B0D-31FD-0A41-2DCA-55BBD72FD61B}"/>
              </a:ext>
            </a:extLst>
          </p:cNvPr>
          <p:cNvSpPr txBox="1">
            <a:spLocks/>
          </p:cNvSpPr>
          <p:nvPr/>
        </p:nvSpPr>
        <p:spPr>
          <a:xfrm>
            <a:off x="330545" y="282768"/>
            <a:ext cx="10515600" cy="468000"/>
          </a:xfrm>
          <a:prstGeom prst="rect">
            <a:avLst/>
          </a:prstGeom>
        </p:spPr>
        <p:txBody>
          <a:bodyPr lIns="91440" tIns="45720" rIns="91440" bIns="45720" anchor="ctr">
            <a:noAutofit/>
          </a:bodyPr>
          <a:lstStyle>
            <a:lvl1pPr algn="l" defTabSz="914400" rtl="0" eaLnBrk="1" latinLnBrk="0" hangingPunct="1">
              <a:lnSpc>
                <a:spcPct val="80000"/>
              </a:lnSpc>
              <a:spcBef>
                <a:spcPct val="0"/>
              </a:spcBef>
              <a:buNone/>
              <a:tabLst>
                <a:tab pos="1255713" algn="l"/>
              </a:tabLst>
              <a:defRPr sz="2600" b="0" strike="noStrike" kern="1200" cap="none" spc="0" baseline="0">
                <a:solidFill>
                  <a:schemeClr val="accent2"/>
                </a:solidFill>
                <a:latin typeface="+mj-lt"/>
                <a:ea typeface="+mj-ea"/>
                <a:cs typeface="Segoe UI" panose="020B0502040204020203" pitchFamily="34" charset="0"/>
              </a:defRPr>
            </a:lvl1pPr>
          </a:lstStyle>
          <a:p>
            <a:pPr>
              <a:lnSpc>
                <a:spcPct val="90000"/>
              </a:lnSpc>
              <a:spcAft>
                <a:spcPts val="600"/>
              </a:spcAft>
              <a:defRPr/>
            </a:pPr>
            <a:r>
              <a:rPr lang="en-US" sz="2800" b="1">
                <a:solidFill>
                  <a:srgbClr val="6A205F"/>
                </a:solidFill>
                <a:ea typeface="+mn-ea"/>
                <a:cs typeface="Segoe UI"/>
              </a:rPr>
              <a:t>Section 2: </a:t>
            </a:r>
            <a:r>
              <a:rPr lang="en-US" sz="2800" b="1">
                <a:solidFill>
                  <a:srgbClr val="6A205F"/>
                </a:solidFill>
                <a:ea typeface="+mj-lt"/>
                <a:cs typeface="+mj-lt"/>
              </a:rPr>
              <a:t>React JS Basics</a:t>
            </a:r>
            <a:endParaRPr lang="en-US" sz="2800" b="1">
              <a:solidFill>
                <a:srgbClr val="6A205F"/>
              </a:solidFill>
              <a:ea typeface="+mn-ea"/>
            </a:endParaRPr>
          </a:p>
        </p:txBody>
      </p:sp>
      <p:sp>
        <p:nvSpPr>
          <p:cNvPr id="10" name="TextBox 9">
            <a:extLst>
              <a:ext uri="{FF2B5EF4-FFF2-40B4-BE49-F238E27FC236}">
                <a16:creationId xmlns:a16="http://schemas.microsoft.com/office/drawing/2014/main" id="{5B2C1F48-D2EB-DD66-D6C1-C80757D7D40D}"/>
              </a:ext>
            </a:extLst>
          </p:cNvPr>
          <p:cNvSpPr txBox="1"/>
          <p:nvPr/>
        </p:nvSpPr>
        <p:spPr>
          <a:xfrm>
            <a:off x="1691195" y="1263022"/>
            <a:ext cx="9468036" cy="8586966"/>
          </a:xfrm>
          <a:prstGeom prst="rect">
            <a:avLst/>
          </a:prstGeom>
          <a:noFill/>
        </p:spPr>
        <p:txBody>
          <a:bodyPr wrap="square" lIns="91440" tIns="45720" rIns="91440" bIns="45720" anchor="t">
            <a:spAutoFit/>
          </a:bodyPr>
          <a:lstStyle/>
          <a:p>
            <a:endParaRPr lang="en-US" b="1">
              <a:solidFill>
                <a:srgbClr val="000000"/>
              </a:solidFill>
              <a:cs typeface="Calibri"/>
            </a:endParaRPr>
          </a:p>
          <a:p>
            <a:pPr marL="342900" indent="-342900">
              <a:buFont typeface="Arial"/>
              <a:buChar char="•"/>
            </a:pPr>
            <a:r>
              <a:rPr lang="en-US" b="1">
                <a:solidFill>
                  <a:srgbClr val="000000"/>
                </a:solidFill>
                <a:cs typeface="Calibri"/>
              </a:rPr>
              <a:t>Component:</a:t>
            </a:r>
            <a:endParaRPr lang="en-US">
              <a:solidFill>
                <a:srgbClr val="000000"/>
              </a:solidFill>
              <a:cs typeface="Calibri"/>
            </a:endParaRPr>
          </a:p>
          <a:p>
            <a:pPr marL="800100" lvl="1" indent="-342900">
              <a:buFont typeface="Courier New"/>
              <a:buChar char="o"/>
            </a:pPr>
            <a:r>
              <a:rPr lang="en-US" sz="1600">
                <a:solidFill>
                  <a:srgbClr val="000000"/>
                </a:solidFill>
                <a:cs typeface="Calibri"/>
              </a:rPr>
              <a:t>Try breaking into modules whenever you see repetition</a:t>
            </a:r>
          </a:p>
          <a:p>
            <a:pPr marL="800100" lvl="1" indent="-342900">
              <a:buFont typeface="Courier New"/>
              <a:buChar char="o"/>
            </a:pPr>
            <a:endParaRPr lang="en-US" b="1">
              <a:solidFill>
                <a:srgbClr val="000000"/>
              </a:solidFill>
              <a:cs typeface="Calibri"/>
            </a:endParaRPr>
          </a:p>
          <a:p>
            <a:pPr marL="342900" indent="-342900">
              <a:buFont typeface="Arial"/>
              <a:buChar char="•"/>
            </a:pPr>
            <a:r>
              <a:rPr lang="en-US" b="1">
                <a:solidFill>
                  <a:srgbClr val="000000"/>
                </a:solidFill>
                <a:cs typeface="Calibri"/>
              </a:rPr>
              <a:t>Why do create function?</a:t>
            </a:r>
          </a:p>
          <a:p>
            <a:pPr marL="342900" indent="-342900">
              <a:buFont typeface="Arial"/>
              <a:buChar char="•"/>
            </a:pPr>
            <a:endParaRPr lang="en-US" b="1">
              <a:solidFill>
                <a:srgbClr val="000000"/>
              </a:solidFill>
              <a:cs typeface="Calibri"/>
            </a:endParaRPr>
          </a:p>
          <a:p>
            <a:pPr marL="342900" indent="-342900">
              <a:buFont typeface="Arial"/>
              <a:buChar char="•"/>
            </a:pPr>
            <a:r>
              <a:rPr lang="en-US" b="1">
                <a:solidFill>
                  <a:srgbClr val="000000"/>
                </a:solidFill>
                <a:cs typeface="Calibri"/>
              </a:rPr>
              <a:t>Ways to write </a:t>
            </a:r>
            <a:r>
              <a:rPr lang="en-US" b="1" err="1">
                <a:solidFill>
                  <a:srgbClr val="000000"/>
                </a:solidFill>
                <a:cs typeface="Calibri"/>
              </a:rPr>
              <a:t>css</a:t>
            </a:r>
            <a:r>
              <a:rPr lang="en-US" b="1">
                <a:solidFill>
                  <a:srgbClr val="000000"/>
                </a:solidFill>
                <a:cs typeface="Calibri"/>
              </a:rPr>
              <a:t>:</a:t>
            </a:r>
          </a:p>
          <a:p>
            <a:pPr marL="800100" lvl="1" indent="-342900">
              <a:buFont typeface="Courier New"/>
              <a:buChar char="o"/>
            </a:pPr>
            <a:r>
              <a:rPr lang="en-US" b="1">
                <a:solidFill>
                  <a:srgbClr val="000000"/>
                </a:solidFill>
                <a:cs typeface="Calibri"/>
              </a:rPr>
              <a:t>Normal </a:t>
            </a:r>
            <a:r>
              <a:rPr lang="en-US" b="1" err="1">
                <a:solidFill>
                  <a:srgbClr val="000000"/>
                </a:solidFill>
                <a:cs typeface="Calibri"/>
              </a:rPr>
              <a:t>css</a:t>
            </a:r>
            <a:r>
              <a:rPr lang="en-US" b="1">
                <a:solidFill>
                  <a:srgbClr val="000000"/>
                </a:solidFill>
                <a:cs typeface="Calibri"/>
              </a:rPr>
              <a:t> files</a:t>
            </a:r>
          </a:p>
          <a:p>
            <a:pPr marL="800100" lvl="1" indent="-342900">
              <a:buFont typeface="Courier New"/>
              <a:buChar char="o"/>
            </a:pPr>
            <a:r>
              <a:rPr lang="en-US" b="1">
                <a:solidFill>
                  <a:srgbClr val="000000"/>
                </a:solidFill>
                <a:cs typeface="Calibri"/>
              </a:rPr>
              <a:t>Inline styles (given in style attribute using an object in </a:t>
            </a:r>
            <a:r>
              <a:rPr lang="en-US" b="1" err="1">
                <a:solidFill>
                  <a:srgbClr val="000000"/>
                </a:solidFill>
                <a:cs typeface="Calibri"/>
              </a:rPr>
              <a:t>jsx</a:t>
            </a:r>
            <a:r>
              <a:rPr lang="en-US" b="1">
                <a:solidFill>
                  <a:srgbClr val="000000"/>
                </a:solidFill>
                <a:cs typeface="Calibri"/>
              </a:rPr>
              <a:t>)</a:t>
            </a:r>
          </a:p>
          <a:p>
            <a:pPr marL="1257300" lvl="2" indent="-342900">
              <a:buFont typeface="Wingdings"/>
              <a:buChar char="§"/>
            </a:pPr>
            <a:r>
              <a:rPr lang="en-US" b="1" err="1">
                <a:solidFill>
                  <a:srgbClr val="000000"/>
                </a:solidFill>
                <a:cs typeface="Calibri"/>
              </a:rPr>
              <a:t>Css</a:t>
            </a:r>
            <a:r>
              <a:rPr lang="en-US" b="1">
                <a:solidFill>
                  <a:srgbClr val="000000"/>
                </a:solidFill>
                <a:cs typeface="Calibri"/>
              </a:rPr>
              <a:t> is written as objects too in </a:t>
            </a:r>
            <a:r>
              <a:rPr lang="en-US" b="1" err="1">
                <a:solidFill>
                  <a:srgbClr val="000000"/>
                </a:solidFill>
                <a:cs typeface="Calibri"/>
              </a:rPr>
              <a:t>jsx</a:t>
            </a:r>
            <a:endParaRPr lang="en-US" b="1">
              <a:solidFill>
                <a:srgbClr val="000000"/>
              </a:solidFill>
              <a:cs typeface="Calibri"/>
            </a:endParaRPr>
          </a:p>
          <a:p>
            <a:pPr marL="800100" lvl="1" indent="-342900">
              <a:buFont typeface="Courier New"/>
              <a:buChar char="o"/>
            </a:pPr>
            <a:r>
              <a:rPr lang="en-US" b="1">
                <a:solidFill>
                  <a:srgbClr val="000000"/>
                </a:solidFill>
                <a:cs typeface="Calibri"/>
              </a:rPr>
              <a:t>Material-</a:t>
            </a:r>
            <a:r>
              <a:rPr lang="en-US" b="1" err="1">
                <a:solidFill>
                  <a:srgbClr val="000000"/>
                </a:solidFill>
                <a:cs typeface="Calibri"/>
              </a:rPr>
              <a:t>ui</a:t>
            </a:r>
            <a:r>
              <a:rPr lang="en-US" b="1">
                <a:solidFill>
                  <a:srgbClr val="000000"/>
                </a:solidFill>
                <a:cs typeface="Calibri"/>
              </a:rPr>
              <a:t>, styled-components </a:t>
            </a:r>
            <a:r>
              <a:rPr lang="en-US" b="1" err="1">
                <a:solidFill>
                  <a:srgbClr val="000000"/>
                </a:solidFill>
                <a:cs typeface="Calibri"/>
              </a:rPr>
              <a:t>etc</a:t>
            </a:r>
            <a:endParaRPr lang="en-US" b="1">
              <a:solidFill>
                <a:srgbClr val="000000"/>
              </a:solidFill>
              <a:cs typeface="Calibri"/>
            </a:endParaRPr>
          </a:p>
          <a:p>
            <a:pPr marL="1257300" lvl="2" indent="-342900">
              <a:buFont typeface="Wingdings"/>
              <a:buChar char="§"/>
            </a:pPr>
            <a:endParaRPr lang="en-US" b="1">
              <a:solidFill>
                <a:srgbClr val="000000"/>
              </a:solidFill>
              <a:cs typeface="Calibri"/>
            </a:endParaRPr>
          </a:p>
          <a:p>
            <a:pPr marL="342900" indent="-342900">
              <a:buFont typeface="Arial"/>
              <a:buChar char="•"/>
            </a:pPr>
            <a:r>
              <a:rPr lang="en-US" b="1">
                <a:solidFill>
                  <a:srgbClr val="000000"/>
                </a:solidFill>
                <a:cs typeface="Calibri"/>
              </a:rPr>
              <a:t>Why inline </a:t>
            </a:r>
            <a:r>
              <a:rPr lang="en-US" b="1" err="1">
                <a:solidFill>
                  <a:srgbClr val="000000"/>
                </a:solidFill>
                <a:cs typeface="Calibri"/>
              </a:rPr>
              <a:t>css</a:t>
            </a:r>
            <a:r>
              <a:rPr lang="en-US" b="1">
                <a:solidFill>
                  <a:srgbClr val="000000"/>
                </a:solidFill>
                <a:cs typeface="Calibri"/>
              </a:rPr>
              <a:t> is not a good object?</a:t>
            </a:r>
          </a:p>
          <a:p>
            <a:pPr marL="342900" indent="-342900">
              <a:buFont typeface="Arial"/>
              <a:buChar char="•"/>
            </a:pPr>
            <a:r>
              <a:rPr lang="en-US" b="1">
                <a:solidFill>
                  <a:srgbClr val="000000"/>
                </a:solidFill>
                <a:cs typeface="Calibri"/>
              </a:rPr>
              <a:t>{{}}: first bracket is telling that there is some </a:t>
            </a:r>
            <a:r>
              <a:rPr lang="en-US" b="1" err="1">
                <a:solidFill>
                  <a:srgbClr val="000000"/>
                </a:solidFill>
                <a:cs typeface="Calibri"/>
              </a:rPr>
              <a:t>js</a:t>
            </a:r>
            <a:r>
              <a:rPr lang="en-US" b="1">
                <a:solidFill>
                  <a:srgbClr val="000000"/>
                </a:solidFill>
                <a:cs typeface="Calibri"/>
              </a:rPr>
              <a:t> expression inside and second is for the object</a:t>
            </a:r>
          </a:p>
          <a:p>
            <a:pPr marL="342900" indent="-342900">
              <a:buFont typeface="Arial"/>
              <a:buChar char="•"/>
            </a:pPr>
            <a:endParaRPr lang="en-US" b="1">
              <a:solidFill>
                <a:srgbClr val="000000"/>
              </a:solidFill>
              <a:cs typeface="Calibri"/>
            </a:endParaRPr>
          </a:p>
          <a:p>
            <a:endParaRPr lang="en-US" b="1">
              <a:solidFill>
                <a:srgbClr val="000000"/>
              </a:solidFill>
              <a:cs typeface="Calibri"/>
            </a:endParaRPr>
          </a:p>
          <a:p>
            <a:pPr marL="800100" lvl="1" indent="-342900">
              <a:buFont typeface="Courier New"/>
              <a:buChar char="o"/>
            </a:pPr>
            <a:endParaRPr lang="en-US" b="1">
              <a:solidFill>
                <a:srgbClr val="000000"/>
              </a:solidFill>
              <a:cs typeface="Calibri"/>
            </a:endParaRPr>
          </a:p>
          <a:p>
            <a:pPr marL="800100" lvl="1" indent="-342900">
              <a:buFont typeface="Courier New"/>
              <a:buChar char="o"/>
            </a:pPr>
            <a:endParaRPr lang="en-US" b="1">
              <a:solidFill>
                <a:srgbClr val="000000"/>
              </a:solidFill>
              <a:cs typeface="Calibri"/>
            </a:endParaRPr>
          </a:p>
          <a:p>
            <a:pPr lvl="1"/>
            <a:endParaRPr lang="en-US" sz="1600">
              <a:solidFill>
                <a:srgbClr val="000000"/>
              </a:solidFill>
              <a:cs typeface="Calibri"/>
            </a:endParaRPr>
          </a:p>
          <a:p>
            <a:pPr marL="342900" indent="-342900">
              <a:buFont typeface="Arial"/>
              <a:buChar char="•"/>
            </a:pPr>
            <a:endParaRPr lang="en-US" b="1">
              <a:solidFill>
                <a:srgbClr val="000000"/>
              </a:solidFill>
              <a:cs typeface="Calibri"/>
            </a:endParaRPr>
          </a:p>
          <a:p>
            <a:endParaRPr lang="en-US" b="1">
              <a:solidFill>
                <a:srgbClr val="000000"/>
              </a:solidFill>
              <a:cs typeface="Calibri"/>
            </a:endParaRPr>
          </a:p>
          <a:p>
            <a:endParaRPr lang="en-US" b="1">
              <a:solidFill>
                <a:srgbClr val="000000"/>
              </a:solidFill>
              <a:cs typeface="Calibri"/>
            </a:endParaRPr>
          </a:p>
          <a:p>
            <a:pPr marL="800100" lvl="1" indent="-342900">
              <a:buFont typeface="Courier New"/>
              <a:buChar char="o"/>
            </a:pPr>
            <a:endParaRPr lang="en-US" sz="1600" b="1">
              <a:solidFill>
                <a:srgbClr val="2B2631"/>
              </a:solidFill>
              <a:cs typeface="Calibri"/>
            </a:endParaRPr>
          </a:p>
          <a:p>
            <a:pPr marL="285750" indent="-285750">
              <a:buFont typeface="Arial"/>
              <a:buChar char="•"/>
            </a:pPr>
            <a:endParaRPr lang="en-US" sz="1400">
              <a:solidFill>
                <a:srgbClr val="2B2631"/>
              </a:solidFill>
              <a:cs typeface="Calibri"/>
            </a:endParaRPr>
          </a:p>
          <a:p>
            <a:endParaRPr lang="en-US" sz="1400">
              <a:solidFill>
                <a:srgbClr val="2B2631"/>
              </a:solidFill>
              <a:cs typeface="Calibri"/>
            </a:endParaRPr>
          </a:p>
          <a:p>
            <a:pPr marL="285750" indent="-285750">
              <a:buFont typeface="Arial"/>
              <a:buChar char="•"/>
            </a:pPr>
            <a:endParaRPr lang="en-US" sz="1400">
              <a:solidFill>
                <a:srgbClr val="2B2631"/>
              </a:solidFill>
              <a:cs typeface="Calibri"/>
            </a:endParaRPr>
          </a:p>
          <a:p>
            <a:pPr marL="342900" indent="-342900">
              <a:buFont typeface="Arial"/>
              <a:buChar char="•"/>
            </a:pPr>
            <a:endParaRPr lang="en-US" sz="1400">
              <a:solidFill>
                <a:srgbClr val="2B2631"/>
              </a:solidFill>
              <a:cs typeface="Calibri"/>
            </a:endParaRPr>
          </a:p>
          <a:p>
            <a:pPr marL="800100" lvl="1" indent="-342900">
              <a:buFont typeface="Courier New"/>
              <a:buChar char="o"/>
            </a:pPr>
            <a:endParaRPr lang="en-US" sz="1400">
              <a:solidFill>
                <a:srgbClr val="2B2631"/>
              </a:solidFill>
              <a:cs typeface="Calibri"/>
            </a:endParaRPr>
          </a:p>
          <a:p>
            <a:pPr marL="342900" indent="-342900">
              <a:buFont typeface="Arial"/>
              <a:buChar char="•"/>
            </a:pPr>
            <a:endParaRPr lang="en-US">
              <a:cs typeface="Calibri"/>
            </a:endParaRPr>
          </a:p>
          <a:p>
            <a:pPr marL="171450" indent="-171450">
              <a:buFont typeface="Arial"/>
              <a:buChar char="•"/>
            </a:pPr>
            <a:endParaRPr lang="en-US" sz="2000">
              <a:cs typeface="Calibri"/>
            </a:endParaRPr>
          </a:p>
          <a:p>
            <a:pPr marL="171450" indent="-171450">
              <a:buFont typeface="Arial"/>
              <a:buChar char="•"/>
            </a:pPr>
            <a:endParaRPr lang="en-US">
              <a:cs typeface="Calibri"/>
            </a:endParaRPr>
          </a:p>
        </p:txBody>
      </p:sp>
    </p:spTree>
    <p:extLst>
      <p:ext uri="{BB962C8B-B14F-4D97-AF65-F5344CB8AC3E}">
        <p14:creationId xmlns:p14="http://schemas.microsoft.com/office/powerpoint/2010/main" val="323630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84F2D7-44B4-CFB0-539C-228B55FF73DB}"/>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7008BD19-0F0E-B971-72F8-DE47EF5CC0D3}"/>
              </a:ext>
            </a:extLst>
          </p:cNvPr>
          <p:cNvSpPr txBox="1">
            <a:spLocks/>
          </p:cNvSpPr>
          <p:nvPr/>
        </p:nvSpPr>
        <p:spPr>
          <a:xfrm>
            <a:off x="330545" y="282768"/>
            <a:ext cx="10515600" cy="468000"/>
          </a:xfrm>
          <a:prstGeom prst="rect">
            <a:avLst/>
          </a:prstGeom>
        </p:spPr>
        <p:txBody>
          <a:bodyPr lIns="91440" tIns="45720" rIns="91440" bIns="45720" anchor="ctr">
            <a:noAutofit/>
          </a:bodyPr>
          <a:lstStyle>
            <a:lvl1pPr algn="l" defTabSz="914400" rtl="0" eaLnBrk="1" latinLnBrk="0" hangingPunct="1">
              <a:lnSpc>
                <a:spcPct val="80000"/>
              </a:lnSpc>
              <a:spcBef>
                <a:spcPct val="0"/>
              </a:spcBef>
              <a:buNone/>
              <a:tabLst>
                <a:tab pos="1255713" algn="l"/>
              </a:tabLst>
              <a:defRPr sz="2600" b="0" strike="noStrike" kern="1200" cap="none" spc="0" baseline="0">
                <a:solidFill>
                  <a:schemeClr val="accent2"/>
                </a:solidFill>
                <a:latin typeface="+mj-lt"/>
                <a:ea typeface="+mj-ea"/>
                <a:cs typeface="Segoe UI" panose="020B0502040204020203" pitchFamily="34" charset="0"/>
              </a:defRPr>
            </a:lvl1pPr>
          </a:lstStyle>
          <a:p>
            <a:pPr>
              <a:lnSpc>
                <a:spcPct val="90000"/>
              </a:lnSpc>
              <a:spcAft>
                <a:spcPts val="600"/>
              </a:spcAft>
              <a:defRPr/>
            </a:pPr>
            <a:r>
              <a:rPr lang="en-US" sz="2800" b="1">
                <a:solidFill>
                  <a:srgbClr val="6A205F"/>
                </a:solidFill>
                <a:ea typeface="+mn-ea"/>
                <a:cs typeface="Segoe UI"/>
              </a:rPr>
              <a:t>Section 2: </a:t>
            </a:r>
            <a:r>
              <a:rPr lang="en-US" sz="2800" b="1">
                <a:solidFill>
                  <a:srgbClr val="6A205F"/>
                </a:solidFill>
                <a:ea typeface="+mj-lt"/>
                <a:cs typeface="+mj-lt"/>
              </a:rPr>
              <a:t>React JS Basics</a:t>
            </a:r>
            <a:endParaRPr lang="en-US" sz="2800" b="1">
              <a:solidFill>
                <a:srgbClr val="6A205F"/>
              </a:solidFill>
              <a:ea typeface="+mn-ea"/>
            </a:endParaRPr>
          </a:p>
        </p:txBody>
      </p:sp>
      <p:sp>
        <p:nvSpPr>
          <p:cNvPr id="10" name="TextBox 9">
            <a:extLst>
              <a:ext uri="{FF2B5EF4-FFF2-40B4-BE49-F238E27FC236}">
                <a16:creationId xmlns:a16="http://schemas.microsoft.com/office/drawing/2014/main" id="{01FE5746-C46D-6A98-5F24-3A6288D6E8B8}"/>
              </a:ext>
            </a:extLst>
          </p:cNvPr>
          <p:cNvSpPr txBox="1"/>
          <p:nvPr/>
        </p:nvSpPr>
        <p:spPr>
          <a:xfrm>
            <a:off x="1691195" y="1263022"/>
            <a:ext cx="9468036" cy="8556188"/>
          </a:xfrm>
          <a:prstGeom prst="rect">
            <a:avLst/>
          </a:prstGeom>
          <a:noFill/>
        </p:spPr>
        <p:txBody>
          <a:bodyPr wrap="square" lIns="91440" tIns="45720" rIns="91440" bIns="45720" anchor="t">
            <a:spAutoFit/>
          </a:bodyPr>
          <a:lstStyle/>
          <a:p>
            <a:endParaRPr lang="en-US" b="1">
              <a:solidFill>
                <a:srgbClr val="000000"/>
              </a:solidFill>
              <a:cs typeface="Calibri"/>
            </a:endParaRPr>
          </a:p>
          <a:p>
            <a:pPr marL="342900" indent="-342900">
              <a:buFont typeface="Arial"/>
              <a:buChar char="•"/>
            </a:pPr>
            <a:r>
              <a:rPr lang="en-US" b="1">
                <a:solidFill>
                  <a:srgbClr val="000000"/>
                </a:solidFill>
                <a:cs typeface="Calibri"/>
              </a:rPr>
              <a:t>Props</a:t>
            </a:r>
          </a:p>
          <a:p>
            <a:pPr marL="800100" lvl="1" indent="-342900">
              <a:buFont typeface="Courier New"/>
              <a:buChar char="o"/>
            </a:pPr>
            <a:r>
              <a:rPr lang="en-US" sz="1600">
                <a:solidFill>
                  <a:srgbClr val="000000"/>
                </a:solidFill>
                <a:cs typeface="Calibri"/>
              </a:rPr>
              <a:t>Short-hand for properties</a:t>
            </a:r>
          </a:p>
          <a:p>
            <a:pPr marL="800100" lvl="1" indent="-342900">
              <a:buFont typeface="Courier New"/>
              <a:buChar char="o"/>
            </a:pPr>
            <a:r>
              <a:rPr lang="en-US" sz="1600">
                <a:solidFill>
                  <a:srgbClr val="000000"/>
                </a:solidFill>
                <a:cs typeface="Calibri"/>
              </a:rPr>
              <a:t>Just like arguments passing to a function</a:t>
            </a:r>
          </a:p>
          <a:p>
            <a:pPr marL="800100" lvl="1" indent="-342900">
              <a:buFont typeface="Courier New"/>
              <a:buChar char="o"/>
            </a:pPr>
            <a:r>
              <a:rPr lang="en-US" sz="1600">
                <a:solidFill>
                  <a:srgbClr val="000000"/>
                </a:solidFill>
                <a:cs typeface="Calibri"/>
              </a:rPr>
              <a:t>It is for passing the dynamic data to the component</a:t>
            </a:r>
          </a:p>
          <a:p>
            <a:pPr marL="800100" lvl="1" indent="-342900">
              <a:buFont typeface="Courier New"/>
              <a:buChar char="o"/>
            </a:pPr>
            <a:endParaRPr lang="en-US" b="1">
              <a:solidFill>
                <a:srgbClr val="000000"/>
              </a:solidFill>
              <a:cs typeface="Calibri"/>
            </a:endParaRPr>
          </a:p>
          <a:p>
            <a:pPr marL="342900" indent="-342900">
              <a:buFont typeface="Arial"/>
              <a:buChar char="•"/>
            </a:pPr>
            <a:r>
              <a:rPr lang="en-US" b="1">
                <a:solidFill>
                  <a:srgbClr val="000000"/>
                </a:solidFill>
                <a:cs typeface="Calibri"/>
              </a:rPr>
              <a:t>How the Backend gives the data?</a:t>
            </a:r>
          </a:p>
          <a:p>
            <a:pPr marL="342900" indent="-342900">
              <a:buFont typeface="Arial"/>
              <a:buChar char="•"/>
            </a:pPr>
            <a:endParaRPr lang="en-US" b="1">
              <a:solidFill>
                <a:srgbClr val="000000"/>
              </a:solidFill>
              <a:cs typeface="Calibri"/>
            </a:endParaRPr>
          </a:p>
          <a:p>
            <a:pPr marL="342900" indent="-342900">
              <a:buFont typeface="Arial"/>
              <a:buChar char="•"/>
            </a:pPr>
            <a:r>
              <a:rPr lang="en-US" b="1">
                <a:solidFill>
                  <a:srgbClr val="000000"/>
                </a:solidFill>
                <a:cs typeface="Calibri"/>
              </a:rPr>
              <a:t>Install </a:t>
            </a:r>
            <a:r>
              <a:rPr lang="en-US" b="1" err="1">
                <a:solidFill>
                  <a:srgbClr val="000000"/>
                </a:solidFill>
                <a:cs typeface="Calibri"/>
              </a:rPr>
              <a:t>json</a:t>
            </a:r>
            <a:r>
              <a:rPr lang="en-US" b="1">
                <a:solidFill>
                  <a:srgbClr val="000000"/>
                </a:solidFill>
                <a:cs typeface="Calibri"/>
              </a:rPr>
              <a:t> viewer in chrome</a:t>
            </a:r>
          </a:p>
          <a:p>
            <a:pPr marL="342900" indent="-342900">
              <a:buFont typeface="Arial"/>
              <a:buChar char="•"/>
            </a:pPr>
            <a:endParaRPr lang="en-US" b="1">
              <a:solidFill>
                <a:srgbClr val="000000"/>
              </a:solidFill>
              <a:cs typeface="Calibri"/>
            </a:endParaRPr>
          </a:p>
          <a:p>
            <a:pPr marL="342900" indent="-342900">
              <a:buFont typeface="Arial"/>
              <a:buChar char="•"/>
            </a:pPr>
            <a:r>
              <a:rPr lang="en-US" b="1">
                <a:solidFill>
                  <a:srgbClr val="000000"/>
                </a:solidFill>
                <a:cs typeface="Calibri"/>
              </a:rPr>
              <a:t>What is Config-Driven UI?</a:t>
            </a:r>
          </a:p>
          <a:p>
            <a:pPr marL="800100" lvl="1" indent="-342900">
              <a:buFont typeface="Courier New"/>
              <a:buChar char="o"/>
            </a:pPr>
            <a:r>
              <a:rPr lang="en-US" sz="1600">
                <a:solidFill>
                  <a:srgbClr val="000000"/>
                </a:solidFill>
                <a:cs typeface="Calibri"/>
              </a:rPr>
              <a:t>Our website is driven by config/data</a:t>
            </a:r>
          </a:p>
          <a:p>
            <a:pPr marL="800100" lvl="1" indent="-342900">
              <a:buFont typeface="Courier New"/>
              <a:buChar char="o"/>
            </a:pPr>
            <a:r>
              <a:rPr lang="en-US" sz="1600">
                <a:solidFill>
                  <a:srgbClr val="000000"/>
                </a:solidFill>
                <a:cs typeface="Calibri"/>
              </a:rPr>
              <a:t>Controlling the </a:t>
            </a:r>
            <a:r>
              <a:rPr lang="en-US" sz="1600" err="1">
                <a:solidFill>
                  <a:srgbClr val="000000"/>
                </a:solidFill>
                <a:cs typeface="Calibri"/>
              </a:rPr>
              <a:t>ui</a:t>
            </a:r>
            <a:r>
              <a:rPr lang="en-US" sz="1600">
                <a:solidFill>
                  <a:srgbClr val="000000"/>
                </a:solidFill>
                <a:cs typeface="Calibri"/>
              </a:rPr>
              <a:t> from the data(comes from backend)</a:t>
            </a:r>
          </a:p>
          <a:p>
            <a:pPr marL="800100" lvl="1" indent="-342900">
              <a:buFont typeface="Courier New"/>
              <a:buChar char="o"/>
            </a:pPr>
            <a:r>
              <a:rPr lang="en-US" sz="1600">
                <a:solidFill>
                  <a:srgbClr val="000000"/>
                </a:solidFill>
                <a:cs typeface="Calibri"/>
              </a:rPr>
              <a:t>UI is written once</a:t>
            </a:r>
          </a:p>
          <a:p>
            <a:pPr marL="800100" lvl="1" indent="-342900">
              <a:buFont typeface="Courier New"/>
              <a:buChar char="o"/>
            </a:pPr>
            <a:r>
              <a:rPr lang="en-US" sz="1600">
                <a:solidFill>
                  <a:srgbClr val="000000"/>
                </a:solidFill>
                <a:cs typeface="Calibri"/>
              </a:rPr>
              <a:t>UI can be in different countries/cities</a:t>
            </a:r>
          </a:p>
          <a:p>
            <a:pPr marL="800100" lvl="1" indent="-342900">
              <a:buFont typeface="Courier New"/>
              <a:buChar char="o"/>
            </a:pPr>
            <a:r>
              <a:rPr lang="en-US" sz="1600" err="1">
                <a:solidFill>
                  <a:srgbClr val="000000"/>
                </a:solidFill>
                <a:cs typeface="Calibri"/>
              </a:rPr>
              <a:t>E.g</a:t>
            </a:r>
            <a:r>
              <a:rPr lang="en-US" sz="1600">
                <a:solidFill>
                  <a:srgbClr val="000000"/>
                </a:solidFill>
                <a:cs typeface="Calibri"/>
              </a:rPr>
              <a:t> red color background in Delhi, red in Kolkata</a:t>
            </a:r>
          </a:p>
          <a:p>
            <a:pPr marL="800100" lvl="1" indent="-342900">
              <a:buFont typeface="Courier New"/>
              <a:buChar char="o"/>
            </a:pPr>
            <a:r>
              <a:rPr lang="en-US" sz="1600">
                <a:solidFill>
                  <a:srgbClr val="000000"/>
                </a:solidFill>
                <a:cs typeface="Calibri"/>
              </a:rPr>
              <a:t>You should be able to discuss the data with the BE</a:t>
            </a:r>
          </a:p>
          <a:p>
            <a:pPr marL="800100" lvl="1" indent="-342900">
              <a:buFont typeface="Courier New"/>
              <a:buChar char="o"/>
            </a:pPr>
            <a:r>
              <a:rPr lang="en-US" sz="1600">
                <a:solidFill>
                  <a:srgbClr val="000000"/>
                </a:solidFill>
                <a:cs typeface="Calibri"/>
              </a:rPr>
              <a:t>UI Layer + Data Layer</a:t>
            </a:r>
          </a:p>
          <a:p>
            <a:pPr lvl="1"/>
            <a:endParaRPr lang="en-US" sz="1600">
              <a:solidFill>
                <a:srgbClr val="000000"/>
              </a:solidFill>
              <a:cs typeface="Calibri"/>
            </a:endParaRPr>
          </a:p>
          <a:p>
            <a:pPr marL="800100" lvl="1" indent="-342900">
              <a:buFont typeface="Courier New"/>
              <a:buChar char="o"/>
            </a:pPr>
            <a:endParaRPr lang="en-US" sz="1600">
              <a:solidFill>
                <a:srgbClr val="000000"/>
              </a:solidFill>
              <a:cs typeface="Calibri"/>
            </a:endParaRPr>
          </a:p>
          <a:p>
            <a:endParaRPr lang="en-US" b="1">
              <a:solidFill>
                <a:srgbClr val="000000"/>
              </a:solidFill>
              <a:cs typeface="Calibri"/>
            </a:endParaRPr>
          </a:p>
          <a:p>
            <a:pPr marL="342900" indent="-342900">
              <a:buFont typeface="Arial"/>
              <a:buChar char="•"/>
            </a:pPr>
            <a:endParaRPr lang="en-US" b="1">
              <a:solidFill>
                <a:srgbClr val="000000"/>
              </a:solidFill>
              <a:cs typeface="Calibri"/>
            </a:endParaRPr>
          </a:p>
          <a:p>
            <a:endParaRPr lang="en-US" b="1">
              <a:solidFill>
                <a:srgbClr val="000000"/>
              </a:solidFill>
              <a:cs typeface="Calibri"/>
            </a:endParaRPr>
          </a:p>
          <a:p>
            <a:endParaRPr lang="en-US" b="1">
              <a:solidFill>
                <a:srgbClr val="000000"/>
              </a:solidFill>
              <a:cs typeface="Calibri"/>
            </a:endParaRPr>
          </a:p>
          <a:p>
            <a:pPr marL="800100" lvl="1" indent="-342900">
              <a:buFont typeface="Courier New"/>
              <a:buChar char="o"/>
            </a:pPr>
            <a:endParaRPr lang="en-US" sz="1600" b="1">
              <a:solidFill>
                <a:srgbClr val="2B2631"/>
              </a:solidFill>
              <a:cs typeface="Calibri"/>
            </a:endParaRPr>
          </a:p>
          <a:p>
            <a:pPr marL="285750" indent="-285750">
              <a:buFont typeface="Arial"/>
              <a:buChar char="•"/>
            </a:pPr>
            <a:endParaRPr lang="en-US" sz="1400">
              <a:solidFill>
                <a:srgbClr val="2B2631"/>
              </a:solidFill>
              <a:cs typeface="Calibri"/>
            </a:endParaRPr>
          </a:p>
          <a:p>
            <a:endParaRPr lang="en-US" sz="1400">
              <a:solidFill>
                <a:srgbClr val="2B2631"/>
              </a:solidFill>
              <a:cs typeface="Calibri"/>
            </a:endParaRPr>
          </a:p>
          <a:p>
            <a:pPr marL="285750" indent="-285750">
              <a:buFont typeface="Arial"/>
              <a:buChar char="•"/>
            </a:pPr>
            <a:endParaRPr lang="en-US" sz="1400">
              <a:solidFill>
                <a:srgbClr val="2B2631"/>
              </a:solidFill>
              <a:cs typeface="Calibri"/>
            </a:endParaRPr>
          </a:p>
          <a:p>
            <a:pPr marL="342900" indent="-342900">
              <a:buFont typeface="Arial"/>
              <a:buChar char="•"/>
            </a:pPr>
            <a:endParaRPr lang="en-US" sz="1400">
              <a:solidFill>
                <a:srgbClr val="2B2631"/>
              </a:solidFill>
              <a:cs typeface="Calibri"/>
            </a:endParaRPr>
          </a:p>
          <a:p>
            <a:pPr marL="800100" lvl="1" indent="-342900">
              <a:buFont typeface="Courier New"/>
              <a:buChar char="o"/>
            </a:pPr>
            <a:endParaRPr lang="en-US" sz="1400">
              <a:solidFill>
                <a:srgbClr val="2B2631"/>
              </a:solidFill>
              <a:cs typeface="Calibri"/>
            </a:endParaRPr>
          </a:p>
          <a:p>
            <a:pPr marL="342900" indent="-342900">
              <a:buFont typeface="Arial"/>
              <a:buChar char="•"/>
            </a:pPr>
            <a:endParaRPr lang="en-US">
              <a:cs typeface="Calibri"/>
            </a:endParaRPr>
          </a:p>
          <a:p>
            <a:pPr marL="171450" indent="-171450">
              <a:buFont typeface="Arial"/>
              <a:buChar char="•"/>
            </a:pPr>
            <a:endParaRPr lang="en-US" sz="2000">
              <a:cs typeface="Calibri"/>
            </a:endParaRPr>
          </a:p>
          <a:p>
            <a:pPr marL="171450" indent="-171450">
              <a:buFont typeface="Arial"/>
              <a:buChar char="•"/>
            </a:pPr>
            <a:endParaRPr lang="en-US">
              <a:cs typeface="Calibri"/>
            </a:endParaRPr>
          </a:p>
        </p:txBody>
      </p:sp>
    </p:spTree>
    <p:extLst>
      <p:ext uri="{BB962C8B-B14F-4D97-AF65-F5344CB8AC3E}">
        <p14:creationId xmlns:p14="http://schemas.microsoft.com/office/powerpoint/2010/main" val="2418303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B13B4-C305-584E-7CB6-2469C508FA91}"/>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60D418BA-1A2D-C345-B6C8-ED1FB0F1BFEA}"/>
              </a:ext>
            </a:extLst>
          </p:cNvPr>
          <p:cNvSpPr txBox="1">
            <a:spLocks/>
          </p:cNvSpPr>
          <p:nvPr/>
        </p:nvSpPr>
        <p:spPr>
          <a:xfrm>
            <a:off x="330545" y="282768"/>
            <a:ext cx="10515600" cy="468000"/>
          </a:xfrm>
          <a:prstGeom prst="rect">
            <a:avLst/>
          </a:prstGeom>
        </p:spPr>
        <p:txBody>
          <a:bodyPr lIns="91440" tIns="45720" rIns="91440" bIns="45720" anchor="ctr">
            <a:noAutofit/>
          </a:bodyPr>
          <a:lstStyle>
            <a:lvl1pPr algn="l" defTabSz="914400" rtl="0" eaLnBrk="1" latinLnBrk="0" hangingPunct="1">
              <a:lnSpc>
                <a:spcPct val="80000"/>
              </a:lnSpc>
              <a:spcBef>
                <a:spcPct val="0"/>
              </a:spcBef>
              <a:buNone/>
              <a:tabLst>
                <a:tab pos="1255713" algn="l"/>
              </a:tabLst>
              <a:defRPr sz="2600" b="0" strike="noStrike" kern="1200" cap="none" spc="0" baseline="0">
                <a:solidFill>
                  <a:schemeClr val="accent2"/>
                </a:solidFill>
                <a:latin typeface="+mj-lt"/>
                <a:ea typeface="+mj-ea"/>
                <a:cs typeface="Segoe UI" panose="020B0502040204020203" pitchFamily="34" charset="0"/>
              </a:defRPr>
            </a:lvl1pPr>
          </a:lstStyle>
          <a:p>
            <a:pPr>
              <a:lnSpc>
                <a:spcPct val="90000"/>
              </a:lnSpc>
              <a:spcAft>
                <a:spcPts val="600"/>
              </a:spcAft>
              <a:defRPr/>
            </a:pPr>
            <a:r>
              <a:rPr lang="en-US" sz="2800" b="1">
                <a:solidFill>
                  <a:srgbClr val="6A205F"/>
                </a:solidFill>
                <a:ea typeface="+mn-ea"/>
                <a:cs typeface="Segoe UI"/>
              </a:rPr>
              <a:t>Section 2: </a:t>
            </a:r>
            <a:r>
              <a:rPr lang="en-US" sz="2800" b="1">
                <a:solidFill>
                  <a:srgbClr val="6A205F"/>
                </a:solidFill>
                <a:ea typeface="+mj-lt"/>
                <a:cs typeface="+mj-lt"/>
              </a:rPr>
              <a:t>React JS Basics</a:t>
            </a:r>
            <a:endParaRPr lang="en-US" sz="2800" b="1">
              <a:solidFill>
                <a:srgbClr val="6A205F"/>
              </a:solidFill>
              <a:ea typeface="+mn-ea"/>
            </a:endParaRPr>
          </a:p>
        </p:txBody>
      </p:sp>
      <p:sp>
        <p:nvSpPr>
          <p:cNvPr id="10" name="TextBox 9">
            <a:extLst>
              <a:ext uri="{FF2B5EF4-FFF2-40B4-BE49-F238E27FC236}">
                <a16:creationId xmlns:a16="http://schemas.microsoft.com/office/drawing/2014/main" id="{50C11664-08EA-65E8-7599-1BFC3582B4E5}"/>
              </a:ext>
            </a:extLst>
          </p:cNvPr>
          <p:cNvSpPr txBox="1"/>
          <p:nvPr/>
        </p:nvSpPr>
        <p:spPr>
          <a:xfrm>
            <a:off x="1691195" y="1263022"/>
            <a:ext cx="9468036" cy="8433078"/>
          </a:xfrm>
          <a:prstGeom prst="rect">
            <a:avLst/>
          </a:prstGeom>
          <a:noFill/>
        </p:spPr>
        <p:txBody>
          <a:bodyPr wrap="square" lIns="91440" tIns="45720" rIns="91440" bIns="45720" anchor="t">
            <a:spAutoFit/>
          </a:bodyPr>
          <a:lstStyle/>
          <a:p>
            <a:endParaRPr lang="en-US" b="1">
              <a:solidFill>
                <a:srgbClr val="000000"/>
              </a:solidFill>
              <a:cs typeface="Calibri"/>
            </a:endParaRPr>
          </a:p>
          <a:p>
            <a:pPr marL="342900" indent="-342900">
              <a:buFont typeface="Arial"/>
              <a:buChar char="•"/>
            </a:pPr>
            <a:r>
              <a:rPr lang="en-US" b="1">
                <a:solidFill>
                  <a:srgbClr val="000000"/>
                </a:solidFill>
                <a:cs typeface="Calibri"/>
              </a:rPr>
              <a:t>Optional Chaining</a:t>
            </a:r>
          </a:p>
          <a:p>
            <a:pPr marL="342900" indent="-342900">
              <a:buFont typeface="Arial"/>
              <a:buChar char="•"/>
            </a:pPr>
            <a:endParaRPr lang="en-US" b="1">
              <a:solidFill>
                <a:srgbClr val="000000"/>
              </a:solidFill>
              <a:cs typeface="Calibri"/>
            </a:endParaRPr>
          </a:p>
          <a:p>
            <a:pPr marL="342900" indent="-342900">
              <a:buFont typeface="Arial"/>
              <a:buChar char="•"/>
            </a:pPr>
            <a:r>
              <a:rPr lang="en-US" b="1">
                <a:solidFill>
                  <a:srgbClr val="000000"/>
                </a:solidFill>
                <a:cs typeface="Calibri"/>
              </a:rPr>
              <a:t>Loop over the array to dynamically create child components</a:t>
            </a:r>
          </a:p>
          <a:p>
            <a:pPr marL="800100" lvl="1" indent="-342900">
              <a:buFont typeface="Courier New"/>
              <a:buChar char="o"/>
            </a:pPr>
            <a:r>
              <a:rPr lang="en-US" sz="1600">
                <a:solidFill>
                  <a:srgbClr val="000000"/>
                </a:solidFill>
                <a:cs typeface="Calibri"/>
              </a:rPr>
              <a:t>Can be used for dynamic number of objects in list</a:t>
            </a:r>
          </a:p>
          <a:p>
            <a:pPr marL="800100" lvl="1" indent="-342900">
              <a:buFont typeface="Courier New"/>
              <a:buChar char="o"/>
            </a:pPr>
            <a:r>
              <a:rPr lang="en-US" sz="1600">
                <a:solidFill>
                  <a:srgbClr val="000000"/>
                </a:solidFill>
                <a:cs typeface="Calibri"/>
              </a:rPr>
              <a:t>Can be done using .map method of array</a:t>
            </a:r>
          </a:p>
          <a:p>
            <a:pPr marL="800100" lvl="1" indent="-342900">
              <a:buFont typeface="Courier New"/>
              <a:buChar char="o"/>
            </a:pPr>
            <a:r>
              <a:rPr lang="en-US" sz="1600">
                <a:solidFill>
                  <a:srgbClr val="000000"/>
                </a:solidFill>
                <a:cs typeface="Calibri"/>
              </a:rPr>
              <a:t>For loop can be used too</a:t>
            </a:r>
          </a:p>
          <a:p>
            <a:pPr marL="800100" lvl="1" indent="-342900">
              <a:buFont typeface="Courier New"/>
              <a:buChar char="o"/>
            </a:pPr>
            <a:endParaRPr lang="en-US" sz="1600">
              <a:solidFill>
                <a:srgbClr val="000000"/>
              </a:solidFill>
              <a:cs typeface="Calibri"/>
            </a:endParaRPr>
          </a:p>
          <a:p>
            <a:pPr marL="342900" indent="-342900">
              <a:buFont typeface="Arial"/>
              <a:buChar char="•"/>
            </a:pPr>
            <a:r>
              <a:rPr lang="en-US" sz="1600">
                <a:solidFill>
                  <a:srgbClr val="000000"/>
                </a:solidFill>
                <a:cs typeface="Calibri"/>
              </a:rPr>
              <a:t>Array functions .map, .filter and .reduce</a:t>
            </a:r>
          </a:p>
          <a:p>
            <a:pPr marL="342900" indent="-342900">
              <a:buFont typeface="Arial"/>
              <a:buChar char="•"/>
            </a:pPr>
            <a:endParaRPr lang="en-US" sz="1600">
              <a:solidFill>
                <a:srgbClr val="000000"/>
              </a:solidFill>
              <a:cs typeface="Calibri"/>
            </a:endParaRPr>
          </a:p>
          <a:p>
            <a:pPr marL="342900" indent="-342900">
              <a:buFont typeface="Arial"/>
              <a:buChar char="•"/>
            </a:pPr>
            <a:r>
              <a:rPr lang="en-US" sz="1600">
                <a:solidFill>
                  <a:srgbClr val="000000"/>
                </a:solidFill>
                <a:cs typeface="Calibri"/>
              </a:rPr>
              <a:t>In </a:t>
            </a:r>
            <a:r>
              <a:rPr lang="en-US" sz="1600" err="1">
                <a:solidFill>
                  <a:srgbClr val="000000"/>
                </a:solidFill>
                <a:cs typeface="Calibri"/>
              </a:rPr>
              <a:t>jsx</a:t>
            </a:r>
            <a:r>
              <a:rPr lang="en-US" sz="1600">
                <a:solidFill>
                  <a:srgbClr val="000000"/>
                </a:solidFill>
                <a:cs typeface="Calibri"/>
              </a:rPr>
              <a:t>, we are doing markup and </a:t>
            </a:r>
            <a:r>
              <a:rPr lang="en-US" sz="1600" err="1">
                <a:solidFill>
                  <a:srgbClr val="000000"/>
                </a:solidFill>
                <a:cs typeface="Calibri"/>
              </a:rPr>
              <a:t>js</a:t>
            </a:r>
            <a:r>
              <a:rPr lang="en-US" sz="1600">
                <a:solidFill>
                  <a:srgbClr val="000000"/>
                </a:solidFill>
                <a:cs typeface="Calibri"/>
              </a:rPr>
              <a:t> both</a:t>
            </a:r>
          </a:p>
          <a:p>
            <a:pPr marL="342900" indent="-342900">
              <a:buFont typeface="Arial"/>
              <a:buChar char="•"/>
            </a:pPr>
            <a:endParaRPr lang="en-US" sz="1600">
              <a:solidFill>
                <a:srgbClr val="000000"/>
              </a:solidFill>
              <a:cs typeface="Calibri"/>
            </a:endParaRPr>
          </a:p>
          <a:p>
            <a:pPr marL="342900" indent="-342900">
              <a:buFont typeface="Arial"/>
              <a:buChar char="•"/>
            </a:pPr>
            <a:r>
              <a:rPr lang="en-US" sz="1600" b="1">
                <a:solidFill>
                  <a:srgbClr val="000000"/>
                </a:solidFill>
                <a:cs typeface="Calibri"/>
              </a:rPr>
              <a:t>Key warning in console for list</a:t>
            </a:r>
          </a:p>
          <a:p>
            <a:pPr marL="800100" lvl="1" indent="-342900">
              <a:buFont typeface="Courier New"/>
              <a:buChar char="o"/>
            </a:pPr>
            <a:r>
              <a:rPr lang="en-US" sz="1600">
                <a:solidFill>
                  <a:srgbClr val="000000"/>
                </a:solidFill>
                <a:cs typeface="Calibri"/>
              </a:rPr>
              <a:t>always give the key</a:t>
            </a:r>
            <a:endParaRPr lang="en-US" sz="1600" b="1">
              <a:solidFill>
                <a:srgbClr val="000000"/>
              </a:solidFill>
              <a:cs typeface="Calibri"/>
            </a:endParaRPr>
          </a:p>
          <a:p>
            <a:pPr marL="800100" lvl="1" indent="-342900">
              <a:buFont typeface="Courier New"/>
              <a:buChar char="o"/>
            </a:pPr>
            <a:r>
              <a:rPr lang="en-US" sz="1600">
                <a:solidFill>
                  <a:srgbClr val="000000"/>
                </a:solidFill>
                <a:cs typeface="Calibri"/>
              </a:rPr>
              <a:t>Why??</a:t>
            </a:r>
          </a:p>
          <a:p>
            <a:pPr marL="800100" lvl="1" indent="-342900">
              <a:buFont typeface="Courier New"/>
              <a:buChar char="o"/>
            </a:pPr>
            <a:r>
              <a:rPr lang="en-US" sz="1600">
                <a:solidFill>
                  <a:srgbClr val="000000"/>
                </a:solidFill>
                <a:cs typeface="Calibri"/>
              </a:rPr>
              <a:t>Huge optimization</a:t>
            </a:r>
          </a:p>
          <a:p>
            <a:pPr marL="800100" lvl="1" indent="-342900">
              <a:buFont typeface="Courier New"/>
              <a:buChar char="o"/>
            </a:pPr>
            <a:r>
              <a:rPr lang="en-US" sz="1600">
                <a:solidFill>
                  <a:srgbClr val="000000"/>
                </a:solidFill>
                <a:cs typeface="Calibri"/>
              </a:rPr>
              <a:t>Should indexes be used as key?: official documentation(</a:t>
            </a:r>
            <a:r>
              <a:rPr lang="en-US" sz="1600">
                <a:solidFill>
                  <a:srgbClr val="000000"/>
                </a:solidFill>
                <a:ea typeface="+mn-lt"/>
                <a:cs typeface="+mn-lt"/>
              </a:rPr>
              <a:t>https://legacy.reactjs.org/docs/lists-and-keys.html</a:t>
            </a:r>
            <a:r>
              <a:rPr lang="en-US" sz="1600">
                <a:solidFill>
                  <a:srgbClr val="000000"/>
                </a:solidFill>
                <a:cs typeface="Calibri"/>
              </a:rPr>
              <a:t>): </a:t>
            </a:r>
            <a:r>
              <a:rPr lang="en-US" sz="1600" b="1">
                <a:solidFill>
                  <a:srgbClr val="000000"/>
                </a:solidFill>
                <a:cs typeface="Calibri"/>
              </a:rPr>
              <a:t>interview question</a:t>
            </a:r>
          </a:p>
          <a:p>
            <a:pPr marL="800100" lvl="1" indent="-342900">
              <a:buFont typeface="Courier New"/>
              <a:buChar char="o"/>
            </a:pPr>
            <a:endParaRPr lang="en-US" sz="1600">
              <a:solidFill>
                <a:srgbClr val="000000"/>
              </a:solidFill>
              <a:cs typeface="Calibri"/>
            </a:endParaRPr>
          </a:p>
          <a:p>
            <a:pPr marL="800100" lvl="1" indent="-342900">
              <a:buFont typeface="Courier New"/>
              <a:buChar char="o"/>
            </a:pPr>
            <a:endParaRPr lang="en-US" sz="1600">
              <a:solidFill>
                <a:srgbClr val="000000"/>
              </a:solidFill>
              <a:cs typeface="Calibri"/>
            </a:endParaRPr>
          </a:p>
          <a:p>
            <a:endParaRPr lang="en-US" b="1">
              <a:solidFill>
                <a:srgbClr val="000000"/>
              </a:solidFill>
              <a:cs typeface="Calibri"/>
            </a:endParaRPr>
          </a:p>
          <a:p>
            <a:pPr marL="342900" indent="-342900">
              <a:buFont typeface="Arial"/>
              <a:buChar char="•"/>
            </a:pPr>
            <a:endParaRPr lang="en-US" b="1">
              <a:solidFill>
                <a:srgbClr val="000000"/>
              </a:solidFill>
              <a:cs typeface="Calibri"/>
            </a:endParaRPr>
          </a:p>
          <a:p>
            <a:endParaRPr lang="en-US" b="1">
              <a:solidFill>
                <a:srgbClr val="000000"/>
              </a:solidFill>
              <a:cs typeface="Calibri"/>
            </a:endParaRPr>
          </a:p>
          <a:p>
            <a:endParaRPr lang="en-US" b="1">
              <a:solidFill>
                <a:srgbClr val="000000"/>
              </a:solidFill>
              <a:cs typeface="Calibri"/>
            </a:endParaRPr>
          </a:p>
          <a:p>
            <a:pPr marL="800100" lvl="1" indent="-342900">
              <a:buFont typeface="Courier New"/>
              <a:buChar char="o"/>
            </a:pPr>
            <a:endParaRPr lang="en-US" sz="1600" b="1">
              <a:solidFill>
                <a:srgbClr val="2B2631"/>
              </a:solidFill>
              <a:cs typeface="Calibri"/>
            </a:endParaRPr>
          </a:p>
          <a:p>
            <a:pPr marL="285750" indent="-285750">
              <a:buFont typeface="Arial"/>
              <a:buChar char="•"/>
            </a:pPr>
            <a:endParaRPr lang="en-US" sz="1400">
              <a:solidFill>
                <a:srgbClr val="2B2631"/>
              </a:solidFill>
              <a:cs typeface="Calibri"/>
            </a:endParaRPr>
          </a:p>
          <a:p>
            <a:endParaRPr lang="en-US" sz="1400">
              <a:solidFill>
                <a:srgbClr val="2B2631"/>
              </a:solidFill>
              <a:cs typeface="Calibri"/>
            </a:endParaRPr>
          </a:p>
          <a:p>
            <a:pPr marL="285750" indent="-285750">
              <a:buFont typeface="Arial"/>
              <a:buChar char="•"/>
            </a:pPr>
            <a:endParaRPr lang="en-US" sz="1400">
              <a:solidFill>
                <a:srgbClr val="2B2631"/>
              </a:solidFill>
              <a:cs typeface="Calibri"/>
            </a:endParaRPr>
          </a:p>
          <a:p>
            <a:pPr marL="342900" indent="-342900">
              <a:buFont typeface="Arial"/>
              <a:buChar char="•"/>
            </a:pPr>
            <a:endParaRPr lang="en-US" sz="1400">
              <a:solidFill>
                <a:srgbClr val="2B2631"/>
              </a:solidFill>
              <a:cs typeface="Calibri"/>
            </a:endParaRPr>
          </a:p>
          <a:p>
            <a:pPr marL="800100" lvl="1" indent="-342900">
              <a:buFont typeface="Courier New"/>
              <a:buChar char="o"/>
            </a:pPr>
            <a:endParaRPr lang="en-US" sz="1400">
              <a:solidFill>
                <a:srgbClr val="2B2631"/>
              </a:solidFill>
              <a:cs typeface="Calibri"/>
            </a:endParaRPr>
          </a:p>
          <a:p>
            <a:pPr marL="342900" indent="-342900">
              <a:buFont typeface="Arial"/>
              <a:buChar char="•"/>
            </a:pPr>
            <a:endParaRPr lang="en-US">
              <a:cs typeface="Calibri"/>
            </a:endParaRPr>
          </a:p>
          <a:p>
            <a:pPr marL="171450" indent="-171450">
              <a:buFont typeface="Arial"/>
              <a:buChar char="•"/>
            </a:pPr>
            <a:endParaRPr lang="en-US" sz="2000">
              <a:cs typeface="Calibri"/>
            </a:endParaRPr>
          </a:p>
          <a:p>
            <a:pPr marL="171450" indent="-171450">
              <a:buFont typeface="Arial"/>
              <a:buChar char="•"/>
            </a:pPr>
            <a:endParaRPr lang="en-US">
              <a:cs typeface="Calibri"/>
            </a:endParaRPr>
          </a:p>
        </p:txBody>
      </p:sp>
    </p:spTree>
    <p:extLst>
      <p:ext uri="{BB962C8B-B14F-4D97-AF65-F5344CB8AC3E}">
        <p14:creationId xmlns:p14="http://schemas.microsoft.com/office/powerpoint/2010/main" val="3749234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E08F85-6913-642E-B487-3A982BBD5111}"/>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AEF10B71-BB2A-0C4A-26BC-6330C2A81A39}"/>
              </a:ext>
            </a:extLst>
          </p:cNvPr>
          <p:cNvSpPr txBox="1">
            <a:spLocks/>
          </p:cNvSpPr>
          <p:nvPr/>
        </p:nvSpPr>
        <p:spPr>
          <a:xfrm>
            <a:off x="330545" y="282768"/>
            <a:ext cx="10515600" cy="468000"/>
          </a:xfrm>
          <a:prstGeom prst="rect">
            <a:avLst/>
          </a:prstGeom>
        </p:spPr>
        <p:txBody>
          <a:bodyPr lIns="91440" tIns="45720" rIns="91440" bIns="45720" anchor="ctr">
            <a:noAutofit/>
          </a:bodyPr>
          <a:lstStyle>
            <a:lvl1pPr algn="l" defTabSz="914400" rtl="0" eaLnBrk="1" latinLnBrk="0" hangingPunct="1">
              <a:lnSpc>
                <a:spcPct val="80000"/>
              </a:lnSpc>
              <a:spcBef>
                <a:spcPct val="0"/>
              </a:spcBef>
              <a:buNone/>
              <a:tabLst>
                <a:tab pos="1255713" algn="l"/>
              </a:tabLst>
              <a:defRPr sz="2600" b="0" strike="noStrike" kern="1200" cap="none" spc="0" baseline="0">
                <a:solidFill>
                  <a:schemeClr val="accent2"/>
                </a:solidFill>
                <a:latin typeface="+mj-lt"/>
                <a:ea typeface="+mj-ea"/>
                <a:cs typeface="Segoe UI" panose="020B0502040204020203" pitchFamily="34" charset="0"/>
              </a:defRPr>
            </a:lvl1pPr>
          </a:lstStyle>
          <a:p>
            <a:pPr>
              <a:lnSpc>
                <a:spcPct val="90000"/>
              </a:lnSpc>
              <a:spcAft>
                <a:spcPts val="600"/>
              </a:spcAft>
              <a:defRPr/>
            </a:pPr>
            <a:r>
              <a:rPr lang="en-US" sz="2800" b="1">
                <a:solidFill>
                  <a:srgbClr val="6A205F"/>
                </a:solidFill>
                <a:ea typeface="+mn-ea"/>
                <a:cs typeface="Segoe UI"/>
              </a:rPr>
              <a:t>Section 2: </a:t>
            </a:r>
            <a:r>
              <a:rPr lang="en-US" sz="2800" b="1">
                <a:solidFill>
                  <a:srgbClr val="6A205F"/>
                </a:solidFill>
                <a:ea typeface="+mj-lt"/>
                <a:cs typeface="+mj-lt"/>
              </a:rPr>
              <a:t>React JS Basics</a:t>
            </a:r>
            <a:endParaRPr lang="en-US" sz="2800" b="1">
              <a:solidFill>
                <a:srgbClr val="6A205F"/>
              </a:solidFill>
              <a:ea typeface="+mn-ea"/>
            </a:endParaRPr>
          </a:p>
        </p:txBody>
      </p:sp>
      <p:sp>
        <p:nvSpPr>
          <p:cNvPr id="10" name="TextBox 9">
            <a:extLst>
              <a:ext uri="{FF2B5EF4-FFF2-40B4-BE49-F238E27FC236}">
                <a16:creationId xmlns:a16="http://schemas.microsoft.com/office/drawing/2014/main" id="{ABA81B06-9875-9F63-56B9-542873729C3B}"/>
              </a:ext>
            </a:extLst>
          </p:cNvPr>
          <p:cNvSpPr txBox="1"/>
          <p:nvPr/>
        </p:nvSpPr>
        <p:spPr>
          <a:xfrm>
            <a:off x="1691195" y="1263022"/>
            <a:ext cx="9468036" cy="7171194"/>
          </a:xfrm>
          <a:prstGeom prst="rect">
            <a:avLst/>
          </a:prstGeom>
          <a:noFill/>
        </p:spPr>
        <p:txBody>
          <a:bodyPr wrap="square" lIns="91440" tIns="45720" rIns="91440" bIns="45720" anchor="t">
            <a:spAutoFit/>
          </a:bodyPr>
          <a:lstStyle/>
          <a:p>
            <a:endParaRPr lang="en-US" b="1">
              <a:solidFill>
                <a:srgbClr val="000000"/>
              </a:solidFill>
              <a:cs typeface="Calibri"/>
            </a:endParaRPr>
          </a:p>
          <a:p>
            <a:pPr marL="342900" indent="-342900">
              <a:buFont typeface="Arial"/>
              <a:buChar char="•"/>
            </a:pPr>
            <a:r>
              <a:rPr lang="en-US" b="1">
                <a:solidFill>
                  <a:srgbClr val="000000"/>
                </a:solidFill>
                <a:cs typeface="Calibri"/>
              </a:rPr>
              <a:t>Best Practices in the industry</a:t>
            </a:r>
          </a:p>
          <a:p>
            <a:pPr marL="800100" lvl="1" indent="-342900">
              <a:buFont typeface="Courier New"/>
              <a:buChar char="o"/>
            </a:pPr>
            <a:r>
              <a:rPr lang="en-US" sz="1600">
                <a:solidFill>
                  <a:srgbClr val="000000"/>
                </a:solidFill>
                <a:ea typeface="+mn-lt"/>
                <a:cs typeface="+mn-lt"/>
              </a:rPr>
              <a:t>Not a good practice to use large files</a:t>
            </a:r>
          </a:p>
          <a:p>
            <a:pPr marL="800100" lvl="1" indent="-342900">
              <a:buFont typeface="Courier New"/>
              <a:buChar char="o"/>
            </a:pPr>
            <a:r>
              <a:rPr lang="en-US" sz="1600">
                <a:solidFill>
                  <a:srgbClr val="000000"/>
                </a:solidFill>
                <a:cs typeface="Calibri"/>
              </a:rPr>
              <a:t>multiple files</a:t>
            </a:r>
          </a:p>
          <a:p>
            <a:pPr marL="800100" lvl="1" indent="-342900">
              <a:buFont typeface="Courier New"/>
              <a:buChar char="o"/>
            </a:pPr>
            <a:r>
              <a:rPr lang="en-US" sz="1600" err="1">
                <a:solidFill>
                  <a:srgbClr val="000000"/>
                </a:solidFill>
                <a:cs typeface="Calibri"/>
              </a:rPr>
              <a:t>src</a:t>
            </a:r>
            <a:r>
              <a:rPr lang="en-US" sz="1600">
                <a:solidFill>
                  <a:srgbClr val="000000"/>
                </a:solidFill>
                <a:cs typeface="Calibri"/>
              </a:rPr>
              <a:t> folder</a:t>
            </a:r>
          </a:p>
          <a:p>
            <a:pPr marL="800100" lvl="1" indent="-342900">
              <a:buFont typeface="Courier New"/>
              <a:buChar char="o"/>
            </a:pPr>
            <a:r>
              <a:rPr lang="en-US" sz="1600">
                <a:solidFill>
                  <a:srgbClr val="000000"/>
                </a:solidFill>
                <a:cs typeface="Calibri"/>
              </a:rPr>
              <a:t>separate files for every component</a:t>
            </a:r>
          </a:p>
          <a:p>
            <a:pPr marL="800100" lvl="1" indent="-342900">
              <a:buFont typeface="Courier New"/>
              <a:buChar char="o"/>
            </a:pPr>
            <a:r>
              <a:rPr lang="en-US" sz="1600">
                <a:solidFill>
                  <a:srgbClr val="000000"/>
                </a:solidFill>
                <a:cs typeface="Calibri"/>
              </a:rPr>
              <a:t>components folder: component level code</a:t>
            </a:r>
          </a:p>
          <a:p>
            <a:pPr marL="800100" lvl="1" indent="-342900">
              <a:buFont typeface="Courier New"/>
              <a:buChar char="o"/>
            </a:pPr>
            <a:r>
              <a:rPr lang="en-US" sz="1600">
                <a:solidFill>
                  <a:srgbClr val="000000"/>
                </a:solidFill>
                <a:ea typeface="+mn-lt"/>
                <a:cs typeface="Calibri"/>
              </a:rPr>
              <a:t>File Name =&gt; Component inside the file</a:t>
            </a:r>
          </a:p>
          <a:p>
            <a:pPr marL="800100" lvl="1" indent="-342900">
              <a:buFont typeface="Courier New"/>
              <a:buChar char="o"/>
            </a:pPr>
            <a:r>
              <a:rPr lang="en-US" sz="1600">
                <a:solidFill>
                  <a:srgbClr val="000000"/>
                </a:solidFill>
                <a:ea typeface="+mn-lt"/>
                <a:cs typeface="Calibri"/>
              </a:rPr>
              <a:t>File .</a:t>
            </a:r>
            <a:r>
              <a:rPr lang="en-US" sz="1600" err="1">
                <a:solidFill>
                  <a:srgbClr val="000000"/>
                </a:solidFill>
                <a:ea typeface="+mn-lt"/>
                <a:cs typeface="Calibri"/>
              </a:rPr>
              <a:t>jsx</a:t>
            </a:r>
            <a:r>
              <a:rPr lang="en-US" sz="1600">
                <a:solidFill>
                  <a:srgbClr val="000000"/>
                </a:solidFill>
                <a:ea typeface="+mn-lt"/>
                <a:cs typeface="Calibri"/>
              </a:rPr>
              <a:t> or .</a:t>
            </a:r>
            <a:r>
              <a:rPr lang="en-US" sz="1600" err="1">
                <a:solidFill>
                  <a:srgbClr val="000000"/>
                </a:solidFill>
                <a:ea typeface="+mn-lt"/>
                <a:cs typeface="Calibri"/>
              </a:rPr>
              <a:t>js</a:t>
            </a:r>
            <a:endParaRPr lang="en-US" sz="1600">
              <a:solidFill>
                <a:srgbClr val="000000"/>
              </a:solidFill>
              <a:ea typeface="+mn-lt"/>
              <a:cs typeface="Calibri"/>
            </a:endParaRPr>
          </a:p>
          <a:p>
            <a:pPr marL="800100" lvl="1" indent="-342900">
              <a:buFont typeface="Courier New"/>
              <a:buChar char="o"/>
            </a:pPr>
            <a:r>
              <a:rPr lang="en-US" sz="1600">
                <a:solidFill>
                  <a:srgbClr val="000000"/>
                </a:solidFill>
                <a:latin typeface="Arial"/>
                <a:ea typeface="+mn-lt"/>
                <a:cs typeface="Arial"/>
              </a:rPr>
              <a:t>Utils: utilities which can be used anywhere in the app</a:t>
            </a:r>
          </a:p>
          <a:p>
            <a:pPr marL="800100" lvl="1" indent="-342900">
              <a:buFont typeface="Courier New"/>
              <a:buChar char="o"/>
            </a:pPr>
            <a:r>
              <a:rPr lang="en-US" sz="1600">
                <a:solidFill>
                  <a:srgbClr val="000000"/>
                </a:solidFill>
                <a:latin typeface="Arial"/>
                <a:ea typeface="+mn-lt"/>
                <a:cs typeface="Arial"/>
              </a:rPr>
              <a:t>Never keep hard coded data in the component folder</a:t>
            </a:r>
            <a:endParaRPr lang="en-US" sz="1600">
              <a:latin typeface="Arial"/>
              <a:cs typeface="Arial"/>
            </a:endParaRPr>
          </a:p>
          <a:p>
            <a:pPr marL="800100" lvl="1" indent="-342900">
              <a:buFont typeface="Courier New"/>
              <a:buChar char="o"/>
            </a:pPr>
            <a:r>
              <a:rPr lang="en-US" sz="1600">
                <a:solidFill>
                  <a:srgbClr val="000000"/>
                </a:solidFill>
                <a:latin typeface="Arial"/>
                <a:ea typeface="+mn-lt"/>
                <a:cs typeface="Arial"/>
              </a:rPr>
              <a:t>Component file with capital letter</a:t>
            </a:r>
          </a:p>
          <a:p>
            <a:pPr marL="800100" lvl="1" indent="-342900">
              <a:buFont typeface="Courier New"/>
              <a:buChar char="o"/>
            </a:pPr>
            <a:r>
              <a:rPr lang="en-US" sz="1600">
                <a:solidFill>
                  <a:srgbClr val="000000"/>
                </a:solidFill>
                <a:latin typeface="Arial"/>
                <a:ea typeface="+mn-lt"/>
                <a:cs typeface="Arial"/>
              </a:rPr>
              <a:t>Constants in capital letters and snake case</a:t>
            </a:r>
          </a:p>
          <a:p>
            <a:pPr marL="800100" lvl="1" indent="-342900">
              <a:buFont typeface="Courier New"/>
              <a:buChar char="o"/>
            </a:pPr>
            <a:r>
              <a:rPr lang="en-US" sz="1600">
                <a:solidFill>
                  <a:srgbClr val="000000"/>
                </a:solidFill>
                <a:ea typeface="+mn-lt"/>
                <a:cs typeface="+mn-lt"/>
                <a:hlinkClick r:id="rId2">
                  <a:extLst>
                    <a:ext uri="{A12FA001-AC4F-418D-AE19-62706E023703}">
                      <ahyp:hlinkClr xmlns:ahyp="http://schemas.microsoft.com/office/drawing/2018/hyperlinkcolor" val="tx"/>
                    </a:ext>
                  </a:extLst>
                </a:hlinkClick>
              </a:rPr>
              <a:t>https://legacy.reactjs.org/docs/faq-structure.html</a:t>
            </a:r>
            <a:endParaRPr lang="en-US" sz="1600" b="1">
              <a:solidFill>
                <a:srgbClr val="000000"/>
              </a:solidFill>
              <a:cs typeface="Calibri"/>
            </a:endParaRPr>
          </a:p>
          <a:p>
            <a:pPr marL="800100" lvl="1" indent="-342900">
              <a:buFont typeface="Courier New"/>
              <a:buChar char="o"/>
            </a:pPr>
            <a:endParaRPr lang="en-US" b="1">
              <a:solidFill>
                <a:srgbClr val="000000"/>
              </a:solidFill>
              <a:cs typeface="Calibri"/>
            </a:endParaRPr>
          </a:p>
          <a:p>
            <a:pPr marL="800100" lvl="1" indent="-342900">
              <a:buFont typeface="Courier New"/>
              <a:buChar char="o"/>
            </a:pPr>
            <a:endParaRPr lang="en-US" b="1">
              <a:solidFill>
                <a:srgbClr val="000000"/>
              </a:solidFill>
              <a:cs typeface="Calibri"/>
            </a:endParaRPr>
          </a:p>
          <a:p>
            <a:pPr marL="342900" indent="-342900">
              <a:buFont typeface="Arial"/>
              <a:buChar char="•"/>
            </a:pPr>
            <a:endParaRPr lang="en-US" b="1">
              <a:solidFill>
                <a:srgbClr val="000000"/>
              </a:solidFill>
              <a:cs typeface="Calibri"/>
            </a:endParaRPr>
          </a:p>
          <a:p>
            <a:endParaRPr lang="en-US" b="1">
              <a:cs typeface="Calibri"/>
            </a:endParaRPr>
          </a:p>
          <a:p>
            <a:endParaRPr lang="en-US" b="1">
              <a:solidFill>
                <a:srgbClr val="000000"/>
              </a:solidFill>
              <a:cs typeface="Calibri"/>
            </a:endParaRPr>
          </a:p>
          <a:p>
            <a:pPr marL="800100" lvl="1" indent="-342900">
              <a:buFont typeface="Courier New"/>
              <a:buChar char="o"/>
            </a:pPr>
            <a:endParaRPr lang="en-US" sz="1600" b="1">
              <a:solidFill>
                <a:srgbClr val="2B2631"/>
              </a:solidFill>
              <a:cs typeface="Calibri"/>
            </a:endParaRPr>
          </a:p>
          <a:p>
            <a:pPr marL="285750" indent="-285750">
              <a:buFont typeface="Arial"/>
              <a:buChar char="•"/>
            </a:pPr>
            <a:endParaRPr lang="en-US" sz="1400">
              <a:solidFill>
                <a:srgbClr val="2B2631"/>
              </a:solidFill>
              <a:cs typeface="Calibri"/>
            </a:endParaRPr>
          </a:p>
          <a:p>
            <a:endParaRPr lang="en-US" sz="1400">
              <a:solidFill>
                <a:srgbClr val="2B2631"/>
              </a:solidFill>
              <a:cs typeface="Calibri"/>
            </a:endParaRPr>
          </a:p>
          <a:p>
            <a:pPr marL="285750" indent="-285750">
              <a:buFont typeface="Arial"/>
              <a:buChar char="•"/>
            </a:pPr>
            <a:endParaRPr lang="en-US" sz="1400">
              <a:solidFill>
                <a:srgbClr val="2B2631"/>
              </a:solidFill>
              <a:cs typeface="Calibri"/>
            </a:endParaRPr>
          </a:p>
          <a:p>
            <a:pPr marL="342900" indent="-342900">
              <a:buFont typeface="Arial"/>
              <a:buChar char="•"/>
            </a:pPr>
            <a:endParaRPr lang="en-US" sz="1400">
              <a:solidFill>
                <a:srgbClr val="2B2631"/>
              </a:solidFill>
              <a:cs typeface="Calibri"/>
            </a:endParaRPr>
          </a:p>
          <a:p>
            <a:pPr marL="800100" lvl="1" indent="-342900">
              <a:buFont typeface="Courier New"/>
              <a:buChar char="o"/>
            </a:pPr>
            <a:endParaRPr lang="en-US" sz="1400">
              <a:solidFill>
                <a:srgbClr val="2B2631"/>
              </a:solidFill>
              <a:cs typeface="Calibri"/>
            </a:endParaRPr>
          </a:p>
          <a:p>
            <a:pPr marL="342900" indent="-342900">
              <a:buFont typeface="Arial"/>
              <a:buChar char="•"/>
            </a:pPr>
            <a:endParaRPr lang="en-US">
              <a:solidFill>
                <a:srgbClr val="000000"/>
              </a:solidFill>
              <a:cs typeface="Calibri"/>
            </a:endParaRPr>
          </a:p>
          <a:p>
            <a:pPr marL="171450" indent="-171450">
              <a:buFont typeface="Arial"/>
              <a:buChar char="•"/>
            </a:pPr>
            <a:endParaRPr lang="en-US" sz="2000">
              <a:solidFill>
                <a:srgbClr val="000000"/>
              </a:solidFill>
              <a:cs typeface="Calibri"/>
            </a:endParaRPr>
          </a:p>
          <a:p>
            <a:pPr marL="171450" indent="-171450">
              <a:buFont typeface="Arial"/>
              <a:buChar char="•"/>
            </a:pPr>
            <a:endParaRPr lang="en-US">
              <a:cs typeface="Calibri"/>
            </a:endParaRPr>
          </a:p>
        </p:txBody>
      </p:sp>
    </p:spTree>
    <p:extLst>
      <p:ext uri="{BB962C8B-B14F-4D97-AF65-F5344CB8AC3E}">
        <p14:creationId xmlns:p14="http://schemas.microsoft.com/office/powerpoint/2010/main" val="3838819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431B6E-CBE8-732B-082E-FF9B332A5E2C}"/>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E90888CA-C49E-1007-03D3-5911B0F64791}"/>
              </a:ext>
            </a:extLst>
          </p:cNvPr>
          <p:cNvSpPr txBox="1">
            <a:spLocks/>
          </p:cNvSpPr>
          <p:nvPr/>
        </p:nvSpPr>
        <p:spPr>
          <a:xfrm>
            <a:off x="330545" y="282768"/>
            <a:ext cx="10515600" cy="468000"/>
          </a:xfrm>
          <a:prstGeom prst="rect">
            <a:avLst/>
          </a:prstGeom>
        </p:spPr>
        <p:txBody>
          <a:bodyPr lIns="91440" tIns="45720" rIns="91440" bIns="45720" anchor="ctr">
            <a:noAutofit/>
          </a:bodyPr>
          <a:lstStyle>
            <a:lvl1pPr algn="l" defTabSz="914400" rtl="0" eaLnBrk="1" latinLnBrk="0" hangingPunct="1">
              <a:lnSpc>
                <a:spcPct val="80000"/>
              </a:lnSpc>
              <a:spcBef>
                <a:spcPct val="0"/>
              </a:spcBef>
              <a:buNone/>
              <a:tabLst>
                <a:tab pos="1255713" algn="l"/>
              </a:tabLst>
              <a:defRPr sz="2600" b="0" strike="noStrike" kern="1200" cap="none" spc="0" baseline="0">
                <a:solidFill>
                  <a:schemeClr val="accent2"/>
                </a:solidFill>
                <a:latin typeface="+mj-lt"/>
                <a:ea typeface="+mj-ea"/>
                <a:cs typeface="Segoe UI" panose="020B0502040204020203" pitchFamily="34" charset="0"/>
              </a:defRPr>
            </a:lvl1pPr>
          </a:lstStyle>
          <a:p>
            <a:pPr>
              <a:lnSpc>
                <a:spcPct val="90000"/>
              </a:lnSpc>
              <a:spcAft>
                <a:spcPts val="600"/>
              </a:spcAft>
              <a:defRPr/>
            </a:pPr>
            <a:r>
              <a:rPr lang="en-US" sz="2800" b="1">
                <a:solidFill>
                  <a:srgbClr val="6A205F"/>
                </a:solidFill>
                <a:ea typeface="+mn-ea"/>
                <a:cs typeface="Segoe UI"/>
              </a:rPr>
              <a:t>Section 2: </a:t>
            </a:r>
            <a:r>
              <a:rPr lang="en-US" sz="2800" b="1">
                <a:solidFill>
                  <a:srgbClr val="6A205F"/>
                </a:solidFill>
                <a:ea typeface="+mj-lt"/>
                <a:cs typeface="+mj-lt"/>
              </a:rPr>
              <a:t>React JS Basics</a:t>
            </a:r>
            <a:endParaRPr lang="en-US" sz="2800" b="1">
              <a:solidFill>
                <a:srgbClr val="6A205F"/>
              </a:solidFill>
              <a:ea typeface="+mn-ea"/>
            </a:endParaRPr>
          </a:p>
        </p:txBody>
      </p:sp>
      <p:sp>
        <p:nvSpPr>
          <p:cNvPr id="10" name="TextBox 9">
            <a:extLst>
              <a:ext uri="{FF2B5EF4-FFF2-40B4-BE49-F238E27FC236}">
                <a16:creationId xmlns:a16="http://schemas.microsoft.com/office/drawing/2014/main" id="{398422EF-F262-E454-8008-4B8F684B4EB8}"/>
              </a:ext>
            </a:extLst>
          </p:cNvPr>
          <p:cNvSpPr txBox="1"/>
          <p:nvPr/>
        </p:nvSpPr>
        <p:spPr>
          <a:xfrm>
            <a:off x="1691195" y="1263022"/>
            <a:ext cx="9468036" cy="8402300"/>
          </a:xfrm>
          <a:prstGeom prst="rect">
            <a:avLst/>
          </a:prstGeom>
          <a:noFill/>
        </p:spPr>
        <p:txBody>
          <a:bodyPr wrap="square" lIns="91440" tIns="45720" rIns="91440" bIns="45720" anchor="t">
            <a:spAutoFit/>
          </a:bodyPr>
          <a:lstStyle/>
          <a:p>
            <a:endParaRPr lang="en-US" b="1">
              <a:solidFill>
                <a:srgbClr val="000000"/>
              </a:solidFill>
              <a:cs typeface="Calibri"/>
            </a:endParaRPr>
          </a:p>
          <a:p>
            <a:pPr marL="342900" indent="-342900">
              <a:buFont typeface="Arial,Sans-Serif"/>
              <a:buChar char="•"/>
            </a:pPr>
            <a:r>
              <a:rPr lang="en-US" b="1">
                <a:solidFill>
                  <a:srgbClr val="000000"/>
                </a:solidFill>
                <a:latin typeface="Arial"/>
                <a:cs typeface="Arial"/>
              </a:rPr>
              <a:t>Two types of export and import</a:t>
            </a:r>
            <a:endParaRPr lang="en-US">
              <a:solidFill>
                <a:srgbClr val="000000"/>
              </a:solidFill>
              <a:latin typeface="Arial"/>
              <a:cs typeface="Arial"/>
            </a:endParaRPr>
          </a:p>
          <a:p>
            <a:pPr marL="800100" lvl="1" indent="-342900">
              <a:buFont typeface="Courier New,monospace"/>
              <a:buChar char="o"/>
            </a:pPr>
            <a:r>
              <a:rPr lang="en-US" sz="1600">
                <a:solidFill>
                  <a:srgbClr val="000000"/>
                </a:solidFill>
                <a:latin typeface="Arial"/>
                <a:cs typeface="Arial"/>
              </a:rPr>
              <a:t>default export/import</a:t>
            </a:r>
            <a:endParaRPr lang="en-US">
              <a:solidFill>
                <a:srgbClr val="000000"/>
              </a:solidFill>
              <a:latin typeface="Proxima Nova Rg"/>
              <a:cs typeface="Arial"/>
            </a:endParaRPr>
          </a:p>
          <a:p>
            <a:pPr marL="1257300" lvl="2" indent="-342900">
              <a:buFont typeface="Wingdings"/>
              <a:buChar char="§"/>
            </a:pPr>
            <a:r>
              <a:rPr lang="en-US" sz="1600">
                <a:solidFill>
                  <a:srgbClr val="000000"/>
                </a:solidFill>
                <a:latin typeface="Arial"/>
                <a:cs typeface="Arial"/>
              </a:rPr>
              <a:t>export default Component</a:t>
            </a:r>
          </a:p>
          <a:p>
            <a:pPr marL="1257300" lvl="2" indent="-342900">
              <a:buFont typeface="Wingdings"/>
              <a:buChar char="§"/>
            </a:pPr>
            <a:r>
              <a:rPr lang="en-US" sz="1600">
                <a:solidFill>
                  <a:srgbClr val="000000"/>
                </a:solidFill>
                <a:latin typeface="Arial"/>
                <a:cs typeface="Arial"/>
              </a:rPr>
              <a:t>import Component from 'path'</a:t>
            </a:r>
          </a:p>
          <a:p>
            <a:pPr marL="800100" lvl="1" indent="-342900">
              <a:buFont typeface="Courier New"/>
              <a:buChar char="o"/>
            </a:pPr>
            <a:r>
              <a:rPr lang="en-US" sz="1600">
                <a:solidFill>
                  <a:srgbClr val="000000"/>
                </a:solidFill>
                <a:latin typeface="Arial"/>
                <a:cs typeface="Arial"/>
              </a:rPr>
              <a:t>Named export/import</a:t>
            </a:r>
          </a:p>
          <a:p>
            <a:pPr marL="1257300" lvl="2" indent="-342900">
              <a:buFont typeface="Wingdings,Sans-Serif"/>
              <a:buChar char="§"/>
            </a:pPr>
            <a:r>
              <a:rPr lang="en-US" sz="1600">
                <a:solidFill>
                  <a:srgbClr val="000000"/>
                </a:solidFill>
                <a:latin typeface="Arial"/>
                <a:cs typeface="Arial"/>
              </a:rPr>
              <a:t>export const Component</a:t>
            </a:r>
          </a:p>
          <a:p>
            <a:pPr marL="1257300" lvl="2" indent="-342900">
              <a:buFont typeface="Wingdings,Sans-Serif"/>
              <a:buChar char="§"/>
            </a:pPr>
            <a:r>
              <a:rPr lang="en-US" sz="1600">
                <a:solidFill>
                  <a:srgbClr val="000000"/>
                </a:solidFill>
                <a:latin typeface="Arial"/>
                <a:cs typeface="Arial"/>
              </a:rPr>
              <a:t>import {Component} from 'path'</a:t>
            </a:r>
            <a:endParaRPr lang="en-US"/>
          </a:p>
          <a:p>
            <a:pPr marL="800100" lvl="1" indent="-342900">
              <a:buFont typeface="Courier New"/>
              <a:buChar char="o"/>
            </a:pPr>
            <a:r>
              <a:rPr lang="en-US" sz="1600">
                <a:solidFill>
                  <a:srgbClr val="000000"/>
                </a:solidFill>
                <a:latin typeface="Arial"/>
                <a:cs typeface="Arial"/>
              </a:rPr>
              <a:t>One file can have only one default export but many named exports</a:t>
            </a:r>
            <a:endParaRPr lang="en-US"/>
          </a:p>
          <a:p>
            <a:pPr marL="800100" lvl="1" indent="-342900">
              <a:buFont typeface="Courier New"/>
              <a:buChar char="o"/>
            </a:pPr>
            <a:endParaRPr lang="en-US" sz="1600">
              <a:solidFill>
                <a:srgbClr val="000000"/>
              </a:solidFill>
              <a:latin typeface="Arial"/>
              <a:cs typeface="Arial"/>
            </a:endParaRPr>
          </a:p>
          <a:p>
            <a:pPr marL="342900" indent="-342900">
              <a:buFont typeface="Arial"/>
              <a:buChar char="•"/>
            </a:pPr>
            <a:r>
              <a:rPr lang="en-US" b="1">
                <a:solidFill>
                  <a:srgbClr val="000000"/>
                </a:solidFill>
                <a:latin typeface="Proxima Nova Rg"/>
                <a:cs typeface="Arial"/>
              </a:rPr>
              <a:t>Event Handlers in React </a:t>
            </a:r>
            <a:endParaRPr lang="en-US" sz="1600" b="1">
              <a:solidFill>
                <a:srgbClr val="000000"/>
              </a:solidFill>
              <a:latin typeface="Arial"/>
              <a:cs typeface="Arial"/>
            </a:endParaRPr>
          </a:p>
          <a:p>
            <a:pPr marL="800100" lvl="1" indent="-342900">
              <a:buFont typeface="Courier New"/>
              <a:buChar char="o"/>
            </a:pPr>
            <a:r>
              <a:rPr lang="en-US" b="1" err="1">
                <a:solidFill>
                  <a:srgbClr val="000000"/>
                </a:solidFill>
                <a:latin typeface="Proxima Nova Rg"/>
                <a:cs typeface="Arial"/>
              </a:rPr>
              <a:t>e.g</a:t>
            </a:r>
            <a:r>
              <a:rPr lang="en-US" b="1">
                <a:solidFill>
                  <a:srgbClr val="000000"/>
                </a:solidFill>
                <a:latin typeface="Proxima Nova Rg"/>
                <a:cs typeface="Arial"/>
              </a:rPr>
              <a:t>: </a:t>
            </a:r>
            <a:r>
              <a:rPr lang="en-US" b="1" err="1">
                <a:solidFill>
                  <a:srgbClr val="000000"/>
                </a:solidFill>
                <a:latin typeface="Proxima Nova Rg"/>
                <a:cs typeface="Arial"/>
              </a:rPr>
              <a:t>onClick</a:t>
            </a:r>
            <a:r>
              <a:rPr lang="en-US" b="1">
                <a:solidFill>
                  <a:srgbClr val="000000"/>
                </a:solidFill>
                <a:latin typeface="Proxima Nova Rg"/>
                <a:cs typeface="Arial"/>
              </a:rPr>
              <a:t> which takes callback</a:t>
            </a:r>
          </a:p>
          <a:p>
            <a:pPr marL="800100" lvl="1" indent="-342900">
              <a:buFont typeface="Courier New"/>
              <a:buChar char="o"/>
            </a:pPr>
            <a:endParaRPr lang="en-US" b="1">
              <a:solidFill>
                <a:srgbClr val="000000"/>
              </a:solidFill>
              <a:latin typeface="Proxima Nova Rg"/>
              <a:cs typeface="Arial"/>
            </a:endParaRPr>
          </a:p>
          <a:p>
            <a:pPr marL="800100" lvl="1" indent="-342900">
              <a:buFont typeface="Courier New"/>
              <a:buChar char="o"/>
            </a:pPr>
            <a:endParaRPr lang="en-US" b="1">
              <a:solidFill>
                <a:srgbClr val="000000"/>
              </a:solidFill>
              <a:latin typeface="Proxima Nova Rg"/>
              <a:cs typeface="Arial"/>
            </a:endParaRPr>
          </a:p>
          <a:p>
            <a:pPr marL="342900" indent="-342900">
              <a:buFont typeface="Arial"/>
              <a:buChar char="•"/>
            </a:pPr>
            <a:r>
              <a:rPr lang="en-US" b="1">
                <a:solidFill>
                  <a:srgbClr val="000000"/>
                </a:solidFill>
                <a:latin typeface="Proxima Nova Rg"/>
                <a:cs typeface="Arial"/>
              </a:rPr>
              <a:t>Data layer and UI Layer in sync</a:t>
            </a:r>
            <a:endParaRPr lang="en-US" sz="1600" b="1" err="1">
              <a:solidFill>
                <a:srgbClr val="000000"/>
              </a:solidFill>
              <a:latin typeface="Arial"/>
              <a:cs typeface="Arial"/>
            </a:endParaRPr>
          </a:p>
          <a:p>
            <a:pPr marL="800100" lvl="1" indent="-342900">
              <a:buFont typeface="Courier New"/>
              <a:buChar char="o"/>
            </a:pPr>
            <a:r>
              <a:rPr lang="en-US" b="1">
                <a:solidFill>
                  <a:srgbClr val="000000"/>
                </a:solidFill>
                <a:latin typeface="Proxima Nova Rg"/>
                <a:cs typeface="Arial"/>
              </a:rPr>
              <a:t>Update the DOM easily</a:t>
            </a:r>
          </a:p>
          <a:p>
            <a:pPr marL="800100" lvl="1" indent="-342900">
              <a:buFont typeface="Courier New"/>
              <a:buChar char="o"/>
            </a:pPr>
            <a:r>
              <a:rPr lang="en-US" b="1">
                <a:solidFill>
                  <a:srgbClr val="000000"/>
                </a:solidFill>
                <a:latin typeface="Proxima Nova Rg"/>
                <a:cs typeface="Arial"/>
              </a:rPr>
              <a:t>Fast DOM manipulation</a:t>
            </a:r>
          </a:p>
          <a:p>
            <a:endParaRPr lang="en-US" b="1">
              <a:solidFill>
                <a:srgbClr val="000000"/>
              </a:solidFill>
              <a:latin typeface="Proxima Nova Rg"/>
              <a:cs typeface="Arial"/>
            </a:endParaRPr>
          </a:p>
          <a:p>
            <a:pPr marL="800100" lvl="1" indent="-342900">
              <a:buFont typeface="Courier New"/>
              <a:buChar char="o"/>
            </a:pPr>
            <a:endParaRPr lang="en-US" b="1">
              <a:solidFill>
                <a:srgbClr val="000000"/>
              </a:solidFill>
              <a:cs typeface="Arial"/>
            </a:endParaRPr>
          </a:p>
          <a:p>
            <a:pPr marL="342900" indent="-342900">
              <a:buFont typeface="Arial"/>
              <a:buChar char="•"/>
            </a:pPr>
            <a:endParaRPr lang="en-US">
              <a:solidFill>
                <a:srgbClr val="000000"/>
              </a:solidFill>
              <a:cs typeface="Arial"/>
            </a:endParaRPr>
          </a:p>
          <a:p>
            <a:pPr marL="342900" indent="-342900">
              <a:buFont typeface="Arial"/>
              <a:buChar char="•"/>
            </a:pPr>
            <a:endParaRPr lang="en-US" b="1">
              <a:solidFill>
                <a:srgbClr val="000000"/>
              </a:solidFill>
              <a:cs typeface="Calibri"/>
            </a:endParaRPr>
          </a:p>
          <a:p>
            <a:endParaRPr lang="en-US" b="1">
              <a:solidFill>
                <a:srgbClr val="000000"/>
              </a:solidFill>
              <a:cs typeface="Calibri"/>
            </a:endParaRPr>
          </a:p>
          <a:p>
            <a:endParaRPr lang="en-US" b="1">
              <a:solidFill>
                <a:srgbClr val="000000"/>
              </a:solidFill>
              <a:cs typeface="Calibri"/>
            </a:endParaRPr>
          </a:p>
          <a:p>
            <a:pPr marL="800100" lvl="1" indent="-342900">
              <a:buFont typeface="Courier New"/>
              <a:buChar char="o"/>
            </a:pPr>
            <a:endParaRPr lang="en-US" sz="1600" b="1">
              <a:solidFill>
                <a:srgbClr val="2B2631"/>
              </a:solidFill>
              <a:cs typeface="Calibri"/>
            </a:endParaRPr>
          </a:p>
          <a:p>
            <a:pPr marL="285750" indent="-285750">
              <a:buFont typeface="Arial"/>
              <a:buChar char="•"/>
            </a:pPr>
            <a:endParaRPr lang="en-US" sz="1400">
              <a:solidFill>
                <a:srgbClr val="2B2631"/>
              </a:solidFill>
              <a:cs typeface="Calibri"/>
            </a:endParaRPr>
          </a:p>
          <a:p>
            <a:endParaRPr lang="en-US" sz="1400">
              <a:solidFill>
                <a:srgbClr val="2B2631"/>
              </a:solidFill>
              <a:cs typeface="Calibri"/>
            </a:endParaRPr>
          </a:p>
          <a:p>
            <a:pPr marL="285750" indent="-285750">
              <a:buFont typeface="Arial"/>
              <a:buChar char="•"/>
            </a:pPr>
            <a:endParaRPr lang="en-US" sz="1400">
              <a:solidFill>
                <a:srgbClr val="2B2631"/>
              </a:solidFill>
              <a:cs typeface="Calibri"/>
            </a:endParaRPr>
          </a:p>
          <a:p>
            <a:pPr marL="342900" indent="-342900">
              <a:buFont typeface="Arial"/>
              <a:buChar char="•"/>
            </a:pPr>
            <a:endParaRPr lang="en-US" sz="1400">
              <a:solidFill>
                <a:srgbClr val="2B2631"/>
              </a:solidFill>
              <a:cs typeface="Calibri"/>
            </a:endParaRPr>
          </a:p>
          <a:p>
            <a:pPr marL="800100" lvl="1" indent="-342900">
              <a:buFont typeface="Courier New"/>
              <a:buChar char="o"/>
            </a:pPr>
            <a:endParaRPr lang="en-US" sz="1400">
              <a:solidFill>
                <a:srgbClr val="2B2631"/>
              </a:solidFill>
              <a:cs typeface="Calibri"/>
            </a:endParaRPr>
          </a:p>
          <a:p>
            <a:pPr marL="342900" indent="-342900">
              <a:buFont typeface="Arial"/>
              <a:buChar char="•"/>
            </a:pPr>
            <a:endParaRPr lang="en-US">
              <a:cs typeface="Calibri"/>
            </a:endParaRPr>
          </a:p>
          <a:p>
            <a:pPr marL="171450" indent="-171450">
              <a:buFont typeface="Arial"/>
              <a:buChar char="•"/>
            </a:pPr>
            <a:endParaRPr lang="en-US" sz="2000">
              <a:cs typeface="Calibri"/>
            </a:endParaRPr>
          </a:p>
          <a:p>
            <a:pPr marL="171450" indent="-171450">
              <a:buFont typeface="Arial"/>
              <a:buChar char="•"/>
            </a:pPr>
            <a:endParaRPr lang="en-US">
              <a:cs typeface="Calibri"/>
            </a:endParaRPr>
          </a:p>
        </p:txBody>
      </p:sp>
    </p:spTree>
    <p:extLst>
      <p:ext uri="{BB962C8B-B14F-4D97-AF65-F5344CB8AC3E}">
        <p14:creationId xmlns:p14="http://schemas.microsoft.com/office/powerpoint/2010/main" val="1260220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166D95-6C20-DA3A-B7E0-9BE547DD69FC}"/>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821E398D-708E-C634-250A-5E176FC6803A}"/>
              </a:ext>
            </a:extLst>
          </p:cNvPr>
          <p:cNvSpPr txBox="1">
            <a:spLocks/>
          </p:cNvSpPr>
          <p:nvPr/>
        </p:nvSpPr>
        <p:spPr>
          <a:xfrm>
            <a:off x="330545" y="282768"/>
            <a:ext cx="10515600" cy="468000"/>
          </a:xfrm>
          <a:prstGeom prst="rect">
            <a:avLst/>
          </a:prstGeom>
        </p:spPr>
        <p:txBody>
          <a:bodyPr lIns="91440" tIns="45720" rIns="91440" bIns="45720" anchor="ctr">
            <a:noAutofit/>
          </a:bodyPr>
          <a:lstStyle>
            <a:lvl1pPr algn="l" defTabSz="914400" rtl="0" eaLnBrk="1" latinLnBrk="0" hangingPunct="1">
              <a:lnSpc>
                <a:spcPct val="80000"/>
              </a:lnSpc>
              <a:spcBef>
                <a:spcPct val="0"/>
              </a:spcBef>
              <a:buNone/>
              <a:tabLst>
                <a:tab pos="1255713" algn="l"/>
              </a:tabLst>
              <a:defRPr sz="2600" b="0" strike="noStrike" kern="1200" cap="none" spc="0" baseline="0">
                <a:solidFill>
                  <a:schemeClr val="accent2"/>
                </a:solidFill>
                <a:latin typeface="+mj-lt"/>
                <a:ea typeface="+mj-ea"/>
                <a:cs typeface="Segoe UI" panose="020B0502040204020203" pitchFamily="34" charset="0"/>
              </a:defRPr>
            </a:lvl1pPr>
          </a:lstStyle>
          <a:p>
            <a:pPr>
              <a:lnSpc>
                <a:spcPct val="90000"/>
              </a:lnSpc>
              <a:spcAft>
                <a:spcPts val="600"/>
              </a:spcAft>
              <a:defRPr/>
            </a:pPr>
            <a:r>
              <a:rPr lang="en-US" sz="2800" b="1">
                <a:solidFill>
                  <a:srgbClr val="6A205F"/>
                </a:solidFill>
                <a:ea typeface="+mn-ea"/>
                <a:cs typeface="Segoe UI"/>
              </a:rPr>
              <a:t>Section 2: </a:t>
            </a:r>
            <a:r>
              <a:rPr lang="en-US" sz="2800" b="1">
                <a:solidFill>
                  <a:srgbClr val="6A205F"/>
                </a:solidFill>
                <a:ea typeface="+mj-lt"/>
                <a:cs typeface="+mj-lt"/>
              </a:rPr>
              <a:t>React JS Basics</a:t>
            </a:r>
            <a:endParaRPr lang="en-US" sz="2800" b="1">
              <a:solidFill>
                <a:srgbClr val="6A205F"/>
              </a:solidFill>
              <a:ea typeface="+mn-ea"/>
            </a:endParaRPr>
          </a:p>
        </p:txBody>
      </p:sp>
      <p:sp>
        <p:nvSpPr>
          <p:cNvPr id="10" name="TextBox 9">
            <a:extLst>
              <a:ext uri="{FF2B5EF4-FFF2-40B4-BE49-F238E27FC236}">
                <a16:creationId xmlns:a16="http://schemas.microsoft.com/office/drawing/2014/main" id="{C2149503-80E1-4C10-CDE2-37EBF473730A}"/>
              </a:ext>
            </a:extLst>
          </p:cNvPr>
          <p:cNvSpPr txBox="1"/>
          <p:nvPr/>
        </p:nvSpPr>
        <p:spPr>
          <a:xfrm>
            <a:off x="1691195" y="1263022"/>
            <a:ext cx="9468036" cy="8740854"/>
          </a:xfrm>
          <a:prstGeom prst="rect">
            <a:avLst/>
          </a:prstGeom>
          <a:noFill/>
        </p:spPr>
        <p:txBody>
          <a:bodyPr wrap="square" lIns="91440" tIns="45720" rIns="91440" bIns="45720" anchor="t">
            <a:spAutoFit/>
          </a:bodyPr>
          <a:lstStyle/>
          <a:p>
            <a:endParaRPr lang="en-US" b="1">
              <a:solidFill>
                <a:srgbClr val="000000"/>
              </a:solidFill>
              <a:cs typeface="Calibri"/>
            </a:endParaRPr>
          </a:p>
          <a:p>
            <a:pPr marL="342900" indent="-342900">
              <a:buFont typeface="Arial"/>
              <a:buChar char="•"/>
            </a:pPr>
            <a:r>
              <a:rPr lang="en-US" b="1">
                <a:solidFill>
                  <a:srgbClr val="000000"/>
                </a:solidFill>
                <a:latin typeface="Arial"/>
                <a:cs typeface="Arial"/>
              </a:rPr>
              <a:t>Hooks</a:t>
            </a:r>
            <a:endParaRPr lang="en-US">
              <a:solidFill>
                <a:srgbClr val="000000"/>
              </a:solidFill>
              <a:latin typeface="Arial"/>
              <a:cs typeface="Arial"/>
            </a:endParaRPr>
          </a:p>
          <a:p>
            <a:pPr marL="800100" lvl="1" indent="-342900">
              <a:buFont typeface="Courier New,monospace"/>
              <a:buChar char="o"/>
            </a:pPr>
            <a:r>
              <a:rPr lang="en-US" sz="1600">
                <a:solidFill>
                  <a:srgbClr val="000000"/>
                </a:solidFill>
                <a:latin typeface="Arial"/>
                <a:cs typeface="Arial"/>
              </a:rPr>
              <a:t>A hook is just a normal </a:t>
            </a:r>
            <a:r>
              <a:rPr lang="en-US" sz="1600" err="1">
                <a:solidFill>
                  <a:srgbClr val="000000"/>
                </a:solidFill>
                <a:latin typeface="Arial"/>
                <a:cs typeface="Arial"/>
              </a:rPr>
              <a:t>js</a:t>
            </a:r>
            <a:r>
              <a:rPr lang="en-US" sz="1600">
                <a:solidFill>
                  <a:srgbClr val="000000"/>
                </a:solidFill>
                <a:latin typeface="Arial"/>
                <a:cs typeface="Arial"/>
              </a:rPr>
              <a:t> function given by react</a:t>
            </a:r>
          </a:p>
          <a:p>
            <a:pPr marL="800100" lvl="1" indent="-342900">
              <a:buFont typeface="Courier New,monospace"/>
              <a:buChar char="o"/>
            </a:pPr>
            <a:r>
              <a:rPr lang="en-US" sz="1600">
                <a:solidFill>
                  <a:srgbClr val="000000"/>
                </a:solidFill>
                <a:latin typeface="Arial"/>
                <a:cs typeface="Arial"/>
              </a:rPr>
              <a:t>Utility function by react</a:t>
            </a:r>
          </a:p>
          <a:p>
            <a:pPr marL="800100" lvl="1" indent="-342900">
              <a:buFont typeface="Courier New,monospace"/>
              <a:buChar char="o"/>
            </a:pPr>
            <a:r>
              <a:rPr lang="en-US" sz="1600">
                <a:solidFill>
                  <a:srgbClr val="000000"/>
                </a:solidFill>
                <a:latin typeface="Arial"/>
                <a:cs typeface="Arial"/>
              </a:rPr>
              <a:t>Two important hooks: </a:t>
            </a:r>
            <a:r>
              <a:rPr lang="en-US" sz="1600" err="1">
                <a:solidFill>
                  <a:srgbClr val="000000"/>
                </a:solidFill>
                <a:latin typeface="Arial"/>
                <a:cs typeface="Arial"/>
              </a:rPr>
              <a:t>useState</a:t>
            </a:r>
            <a:r>
              <a:rPr lang="en-US" sz="1600">
                <a:solidFill>
                  <a:srgbClr val="000000"/>
                </a:solidFill>
                <a:latin typeface="Arial"/>
                <a:cs typeface="Arial"/>
              </a:rPr>
              <a:t> and </a:t>
            </a:r>
            <a:r>
              <a:rPr lang="en-US" sz="1600" err="1">
                <a:solidFill>
                  <a:srgbClr val="000000"/>
                </a:solidFill>
                <a:latin typeface="Arial"/>
                <a:cs typeface="Arial"/>
              </a:rPr>
              <a:t>useEffect</a:t>
            </a:r>
            <a:endParaRPr lang="en-US" sz="1600">
              <a:latin typeface="Arial"/>
              <a:cs typeface="Arial"/>
            </a:endParaRPr>
          </a:p>
          <a:p>
            <a:pPr marL="800100" lvl="1" indent="-342900">
              <a:buFont typeface="Courier New,monospace"/>
              <a:buChar char="o"/>
            </a:pPr>
            <a:endParaRPr lang="en-US" sz="1600">
              <a:solidFill>
                <a:srgbClr val="000000"/>
              </a:solidFill>
              <a:latin typeface="Arial"/>
              <a:cs typeface="Arial"/>
            </a:endParaRPr>
          </a:p>
          <a:p>
            <a:pPr marL="285750" indent="-285750">
              <a:buFont typeface="Arial"/>
              <a:buChar char="•"/>
            </a:pPr>
            <a:r>
              <a:rPr lang="en-US" b="1" err="1">
                <a:solidFill>
                  <a:srgbClr val="000000"/>
                </a:solidFill>
                <a:latin typeface="Proxima Nova Rg"/>
                <a:cs typeface="Arial"/>
              </a:rPr>
              <a:t>useState</a:t>
            </a:r>
            <a:endParaRPr lang="en-US" b="1">
              <a:solidFill>
                <a:srgbClr val="000000"/>
              </a:solidFill>
              <a:latin typeface="Proxima Nova Rg"/>
              <a:cs typeface="Arial"/>
            </a:endParaRPr>
          </a:p>
          <a:p>
            <a:pPr marL="742950" lvl="1" indent="-285750">
              <a:buFont typeface="Courier New"/>
              <a:buChar char="o"/>
            </a:pPr>
            <a:r>
              <a:rPr lang="en-US" sz="1600">
                <a:solidFill>
                  <a:srgbClr val="000000"/>
                </a:solidFill>
                <a:ea typeface="+mn-lt"/>
                <a:cs typeface="+mn-lt"/>
              </a:rPr>
              <a:t>state variable</a:t>
            </a:r>
            <a:r>
              <a:rPr lang="en-US" sz="1600">
                <a:latin typeface="Proxima Nova Rg"/>
                <a:cs typeface="Arial"/>
              </a:rPr>
              <a:t> </a:t>
            </a:r>
            <a:endParaRPr lang="en-US" sz="1600">
              <a:cs typeface="Arial"/>
            </a:endParaRPr>
          </a:p>
          <a:p>
            <a:pPr marL="742950" lvl="1" indent="-285750">
              <a:buFont typeface="Courier New"/>
              <a:buChar char="o"/>
            </a:pPr>
            <a:r>
              <a:rPr lang="en-US" sz="1600">
                <a:solidFill>
                  <a:srgbClr val="000000"/>
                </a:solidFill>
                <a:latin typeface="Proxima Nova Rg"/>
                <a:cs typeface="Arial"/>
              </a:rPr>
              <a:t>Imported as named import from react library</a:t>
            </a:r>
          </a:p>
          <a:p>
            <a:pPr marL="742950" lvl="1" indent="-285750">
              <a:buFont typeface="Courier New"/>
              <a:buChar char="o"/>
            </a:pPr>
            <a:r>
              <a:rPr lang="en-US" sz="1600">
                <a:solidFill>
                  <a:srgbClr val="000000"/>
                </a:solidFill>
                <a:cs typeface="Arial"/>
              </a:rPr>
              <a:t>Somebody would have exported in React that's why we are able to import</a:t>
            </a:r>
          </a:p>
          <a:p>
            <a:pPr marL="742950" lvl="1" indent="-285750">
              <a:buFont typeface="Courier New"/>
              <a:buChar char="o"/>
            </a:pPr>
            <a:r>
              <a:rPr lang="en-US" sz="1600">
                <a:solidFill>
                  <a:srgbClr val="000000"/>
                </a:solidFill>
                <a:cs typeface="Arial"/>
              </a:rPr>
              <a:t>Maintains state of a component, its scope is inside the component</a:t>
            </a:r>
          </a:p>
          <a:p>
            <a:pPr marL="742950" lvl="1" indent="-285750">
              <a:buFont typeface="Courier New"/>
              <a:buChar char="o"/>
            </a:pPr>
            <a:r>
              <a:rPr lang="en-US" sz="1600" err="1">
                <a:solidFill>
                  <a:srgbClr val="000000"/>
                </a:solidFill>
                <a:latin typeface="Arial"/>
                <a:ea typeface="+mn-lt"/>
                <a:cs typeface="+mn-lt"/>
              </a:rPr>
              <a:t>useState</a:t>
            </a:r>
            <a:r>
              <a:rPr lang="en-US" sz="1600">
                <a:solidFill>
                  <a:srgbClr val="000000"/>
                </a:solidFill>
                <a:latin typeface="Arial"/>
                <a:ea typeface="+mn-lt"/>
                <a:cs typeface="+mn-lt"/>
              </a:rPr>
              <a:t> has the ability to encapsulate local state in a functional component</a:t>
            </a:r>
          </a:p>
          <a:p>
            <a:pPr marL="742950" lvl="1" indent="-285750">
              <a:buFont typeface="Courier New"/>
              <a:buChar char="o"/>
            </a:pPr>
            <a:r>
              <a:rPr lang="en-US" sz="1600" err="1">
                <a:solidFill>
                  <a:srgbClr val="000000"/>
                </a:solidFill>
                <a:cs typeface="Arial"/>
              </a:rPr>
              <a:t>useState</a:t>
            </a:r>
            <a:r>
              <a:rPr lang="en-US" sz="1600">
                <a:solidFill>
                  <a:srgbClr val="000000"/>
                </a:solidFill>
                <a:cs typeface="Arial"/>
              </a:rPr>
              <a:t> returns an array which has the state variable</a:t>
            </a:r>
          </a:p>
          <a:p>
            <a:pPr marL="742950" lvl="1" indent="-285750">
              <a:buFont typeface="Courier New"/>
              <a:buChar char="o"/>
            </a:pPr>
            <a:r>
              <a:rPr lang="en-US" sz="1600">
                <a:solidFill>
                  <a:srgbClr val="000000"/>
                </a:solidFill>
                <a:cs typeface="Arial"/>
              </a:rPr>
              <a:t>Cannot be modified normally but by a function given by </a:t>
            </a:r>
            <a:r>
              <a:rPr lang="en-US" sz="1600" err="1">
                <a:solidFill>
                  <a:srgbClr val="000000"/>
                </a:solidFill>
                <a:cs typeface="Arial"/>
              </a:rPr>
              <a:t>useState</a:t>
            </a:r>
            <a:r>
              <a:rPr lang="en-US" sz="1600">
                <a:solidFill>
                  <a:srgbClr val="000000"/>
                </a:solidFill>
                <a:cs typeface="Arial"/>
              </a:rPr>
              <a:t> only</a:t>
            </a:r>
          </a:p>
          <a:p>
            <a:pPr marL="742950" lvl="1" indent="-285750">
              <a:buFont typeface="Courier New"/>
              <a:buChar char="o"/>
            </a:pPr>
            <a:r>
              <a:rPr lang="en-US" sz="1600">
                <a:solidFill>
                  <a:srgbClr val="000000"/>
                </a:solidFill>
                <a:cs typeface="Arial"/>
              </a:rPr>
              <a:t>Whenever a state variable updates, React re-renders the component</a:t>
            </a:r>
          </a:p>
          <a:p>
            <a:pPr marL="742950" lvl="1" indent="-285750">
              <a:buFont typeface="Courier New"/>
              <a:buChar char="o"/>
            </a:pPr>
            <a:r>
              <a:rPr lang="en-US" sz="1600">
                <a:solidFill>
                  <a:srgbClr val="000000"/>
                </a:solidFill>
                <a:cs typeface="Arial"/>
              </a:rPr>
              <a:t>Re-render: React will remove the component and re-create it</a:t>
            </a:r>
          </a:p>
          <a:p>
            <a:pPr marL="742950" lvl="1" indent="-285750">
              <a:buFont typeface="Courier New"/>
              <a:buChar char="o"/>
            </a:pPr>
            <a:r>
              <a:rPr lang="en-US" sz="1600">
                <a:solidFill>
                  <a:srgbClr val="000000"/>
                </a:solidFill>
                <a:cs typeface="Arial"/>
              </a:rPr>
              <a:t>As soon as my data layer changes, UI layer changes</a:t>
            </a:r>
          </a:p>
          <a:p>
            <a:pPr marL="742950" lvl="1" indent="-285750">
              <a:buFont typeface="Courier New"/>
              <a:buChar char="o"/>
            </a:pPr>
            <a:r>
              <a:rPr lang="en-US" sz="1600">
                <a:solidFill>
                  <a:srgbClr val="000000"/>
                </a:solidFill>
                <a:cs typeface="Arial"/>
              </a:rPr>
              <a:t>React does it pretty fast by making DOM Manipulations fast and efficient=&gt; Core logic</a:t>
            </a:r>
          </a:p>
          <a:p>
            <a:pPr marL="800100" lvl="1" indent="-342900">
              <a:buFont typeface="Courier New"/>
              <a:buChar char="o"/>
            </a:pPr>
            <a:endParaRPr lang="en-US" b="1">
              <a:solidFill>
                <a:srgbClr val="000000"/>
              </a:solidFill>
              <a:cs typeface="Arial"/>
            </a:endParaRPr>
          </a:p>
          <a:p>
            <a:endParaRPr lang="en-US" b="1">
              <a:solidFill>
                <a:srgbClr val="000000"/>
              </a:solidFill>
              <a:cs typeface="Arial"/>
            </a:endParaRPr>
          </a:p>
          <a:p>
            <a:pPr marL="800100" lvl="1" indent="-342900">
              <a:buFont typeface="Courier New"/>
              <a:buChar char="o"/>
            </a:pPr>
            <a:endParaRPr lang="en-US" b="1">
              <a:solidFill>
                <a:srgbClr val="000000"/>
              </a:solidFill>
              <a:cs typeface="Arial"/>
            </a:endParaRPr>
          </a:p>
          <a:p>
            <a:pPr marL="342900" indent="-342900">
              <a:buFont typeface="Arial"/>
              <a:buChar char="•"/>
            </a:pPr>
            <a:endParaRPr lang="en-US">
              <a:solidFill>
                <a:srgbClr val="000000"/>
              </a:solidFill>
              <a:cs typeface="Arial"/>
            </a:endParaRPr>
          </a:p>
          <a:p>
            <a:pPr marL="342900" indent="-342900">
              <a:buFont typeface="Arial"/>
              <a:buChar char="•"/>
            </a:pPr>
            <a:endParaRPr lang="en-US" b="1">
              <a:solidFill>
                <a:srgbClr val="000000"/>
              </a:solidFill>
              <a:cs typeface="Calibri"/>
            </a:endParaRPr>
          </a:p>
          <a:p>
            <a:endParaRPr lang="en-US" b="1">
              <a:solidFill>
                <a:srgbClr val="000000"/>
              </a:solidFill>
              <a:cs typeface="Calibri"/>
            </a:endParaRPr>
          </a:p>
          <a:p>
            <a:endParaRPr lang="en-US" b="1">
              <a:solidFill>
                <a:srgbClr val="000000"/>
              </a:solidFill>
              <a:cs typeface="Calibri"/>
            </a:endParaRPr>
          </a:p>
          <a:p>
            <a:pPr marL="800100" lvl="1" indent="-342900">
              <a:buFont typeface="Courier New"/>
              <a:buChar char="o"/>
            </a:pPr>
            <a:endParaRPr lang="en-US" sz="1600" b="1">
              <a:solidFill>
                <a:srgbClr val="2B2631"/>
              </a:solidFill>
              <a:cs typeface="Calibri"/>
            </a:endParaRPr>
          </a:p>
          <a:p>
            <a:pPr marL="285750" indent="-285750">
              <a:buFont typeface="Arial"/>
              <a:buChar char="•"/>
            </a:pPr>
            <a:endParaRPr lang="en-US" sz="1400">
              <a:solidFill>
                <a:srgbClr val="2B2631"/>
              </a:solidFill>
              <a:cs typeface="Calibri"/>
            </a:endParaRPr>
          </a:p>
          <a:p>
            <a:endParaRPr lang="en-US" sz="1400">
              <a:solidFill>
                <a:srgbClr val="2B2631"/>
              </a:solidFill>
              <a:cs typeface="Calibri"/>
            </a:endParaRPr>
          </a:p>
          <a:p>
            <a:pPr marL="285750" indent="-285750">
              <a:buFont typeface="Arial"/>
              <a:buChar char="•"/>
            </a:pPr>
            <a:endParaRPr lang="en-US" sz="1400">
              <a:solidFill>
                <a:srgbClr val="2B2631"/>
              </a:solidFill>
              <a:cs typeface="Calibri"/>
            </a:endParaRPr>
          </a:p>
          <a:p>
            <a:pPr marL="342900" indent="-342900">
              <a:buFont typeface="Arial"/>
              <a:buChar char="•"/>
            </a:pPr>
            <a:endParaRPr lang="en-US" sz="1400">
              <a:solidFill>
                <a:srgbClr val="2B2631"/>
              </a:solidFill>
              <a:cs typeface="Calibri"/>
            </a:endParaRPr>
          </a:p>
          <a:p>
            <a:pPr marL="800100" lvl="1" indent="-342900">
              <a:buFont typeface="Courier New"/>
              <a:buChar char="o"/>
            </a:pPr>
            <a:endParaRPr lang="en-US" sz="1400">
              <a:solidFill>
                <a:srgbClr val="2B2631"/>
              </a:solidFill>
              <a:cs typeface="Calibri"/>
            </a:endParaRPr>
          </a:p>
          <a:p>
            <a:pPr marL="342900" indent="-342900">
              <a:buFont typeface="Arial"/>
              <a:buChar char="•"/>
            </a:pPr>
            <a:endParaRPr lang="en-US">
              <a:cs typeface="Calibri"/>
            </a:endParaRPr>
          </a:p>
          <a:p>
            <a:pPr marL="171450" indent="-171450">
              <a:buFont typeface="Arial"/>
              <a:buChar char="•"/>
            </a:pPr>
            <a:endParaRPr lang="en-US" sz="2000">
              <a:cs typeface="Calibri"/>
            </a:endParaRPr>
          </a:p>
          <a:p>
            <a:pPr marL="171450" indent="-171450">
              <a:buFont typeface="Arial"/>
              <a:buChar char="•"/>
            </a:pPr>
            <a:endParaRPr lang="en-US">
              <a:cs typeface="Calibri"/>
            </a:endParaRPr>
          </a:p>
        </p:txBody>
      </p:sp>
    </p:spTree>
    <p:extLst>
      <p:ext uri="{BB962C8B-B14F-4D97-AF65-F5344CB8AC3E}">
        <p14:creationId xmlns:p14="http://schemas.microsoft.com/office/powerpoint/2010/main" val="307779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0DA05EE-E544-6227-AEC1-962E44DA9E73}"/>
              </a:ext>
            </a:extLst>
          </p:cNvPr>
          <p:cNvSpPr txBox="1">
            <a:spLocks/>
          </p:cNvSpPr>
          <p:nvPr/>
        </p:nvSpPr>
        <p:spPr>
          <a:xfrm>
            <a:off x="330545" y="282768"/>
            <a:ext cx="10515600" cy="468000"/>
          </a:xfrm>
          <a:prstGeom prst="rect">
            <a:avLst/>
          </a:prstGeom>
        </p:spPr>
        <p:txBody>
          <a:bodyPr lIns="91440" tIns="45720" rIns="91440" bIns="45720" anchor="ctr">
            <a:noAutofit/>
          </a:bodyPr>
          <a:lstStyle>
            <a:lvl1pPr algn="l" defTabSz="914400" rtl="0" eaLnBrk="1" latinLnBrk="0" hangingPunct="1">
              <a:lnSpc>
                <a:spcPct val="80000"/>
              </a:lnSpc>
              <a:spcBef>
                <a:spcPct val="0"/>
              </a:spcBef>
              <a:buNone/>
              <a:tabLst>
                <a:tab pos="1255713" algn="l"/>
              </a:tabLst>
              <a:defRPr sz="2600" b="0" strike="noStrike" kern="1200" cap="none" spc="0" baseline="0">
                <a:solidFill>
                  <a:schemeClr val="accent2"/>
                </a:solidFill>
                <a:latin typeface="+mj-lt"/>
                <a:ea typeface="+mj-ea"/>
                <a:cs typeface="Segoe UI" panose="020B0502040204020203" pitchFamily="34" charset="0"/>
              </a:defRPr>
            </a:lvl1pPr>
          </a:lstStyle>
          <a:p>
            <a:pPr>
              <a:lnSpc>
                <a:spcPct val="90000"/>
              </a:lnSpc>
              <a:spcAft>
                <a:spcPts val="600"/>
              </a:spcAft>
              <a:defRPr/>
            </a:pPr>
            <a:r>
              <a:rPr lang="en-US" sz="2800" b="1">
                <a:solidFill>
                  <a:srgbClr val="6A205F"/>
                </a:solidFill>
                <a:ea typeface="+mn-ea"/>
                <a:cs typeface="Segoe UI"/>
              </a:rPr>
              <a:t>Section 1: Set up and Foundations</a:t>
            </a:r>
            <a:endParaRPr lang="en-US" sz="2800" b="1">
              <a:solidFill>
                <a:srgbClr val="6A205F"/>
              </a:solidFill>
              <a:ea typeface="+mn-ea"/>
            </a:endParaRPr>
          </a:p>
        </p:txBody>
      </p:sp>
      <p:sp>
        <p:nvSpPr>
          <p:cNvPr id="10" name="TextBox 9">
            <a:extLst>
              <a:ext uri="{FF2B5EF4-FFF2-40B4-BE49-F238E27FC236}">
                <a16:creationId xmlns:a16="http://schemas.microsoft.com/office/drawing/2014/main" id="{133FE066-B860-329F-F4F3-48B941E19184}"/>
              </a:ext>
            </a:extLst>
          </p:cNvPr>
          <p:cNvSpPr txBox="1"/>
          <p:nvPr/>
        </p:nvSpPr>
        <p:spPr>
          <a:xfrm>
            <a:off x="1691195" y="1263022"/>
            <a:ext cx="9468036" cy="5042406"/>
          </a:xfrm>
          <a:prstGeom prst="rect">
            <a:avLst/>
          </a:prstGeom>
          <a:noFill/>
        </p:spPr>
        <p:txBody>
          <a:bodyPr wrap="square" lIns="91440" tIns="45720" rIns="91440" bIns="45720" anchor="t">
            <a:spAutoFit/>
          </a:bodyPr>
          <a:lstStyle/>
          <a:p>
            <a:pPr marL="171450" indent="-171450">
              <a:buFont typeface="Arial"/>
              <a:buChar char="•"/>
            </a:pPr>
            <a:r>
              <a:rPr lang="en-US" sz="2400">
                <a:solidFill>
                  <a:srgbClr val="1F2328"/>
                </a:solidFill>
              </a:rPr>
              <a:t> </a:t>
            </a:r>
            <a:r>
              <a:rPr lang="en-US" sz="2000">
                <a:solidFill>
                  <a:srgbClr val="1F2328"/>
                </a:solidFill>
              </a:rPr>
              <a:t>Set up the tools</a:t>
            </a:r>
          </a:p>
          <a:p>
            <a:pPr marL="171450" indent="-171450">
              <a:buFont typeface="Arial"/>
              <a:buChar char="•"/>
            </a:pPr>
            <a:endParaRPr lang="en-US" sz="2000">
              <a:solidFill>
                <a:srgbClr val="1F2328"/>
              </a:solidFill>
            </a:endParaRPr>
          </a:p>
          <a:p>
            <a:pPr marL="171450" indent="-171450">
              <a:buFont typeface="Arial"/>
              <a:buChar char="•"/>
            </a:pPr>
            <a:r>
              <a:rPr lang="en-US" sz="2000">
                <a:solidFill>
                  <a:srgbClr val="1F2328"/>
                </a:solidFill>
              </a:rPr>
              <a:t> Some basic HTML, CSS and JavaScript</a:t>
            </a:r>
          </a:p>
          <a:p>
            <a:pPr marL="171450" indent="-171450">
              <a:buFont typeface="Arial"/>
              <a:buChar char="•"/>
            </a:pPr>
            <a:endParaRPr lang="en-US" sz="2000">
              <a:solidFill>
                <a:srgbClr val="1F2328"/>
              </a:solidFill>
              <a:latin typeface="Proxima Nova Rg"/>
              <a:cs typeface="Calibri"/>
            </a:endParaRPr>
          </a:p>
          <a:p>
            <a:pPr marL="171450" indent="-171450">
              <a:buFont typeface="Arial"/>
              <a:buChar char="•"/>
            </a:pPr>
            <a:r>
              <a:rPr lang="en-US" sz="2000">
                <a:solidFill>
                  <a:srgbClr val="1F2328"/>
                </a:solidFill>
                <a:latin typeface="Proxima Nova Rg"/>
                <a:cs typeface="Calibri"/>
              </a:rPr>
              <a:t>JavaScript concepts needed for React JS</a:t>
            </a:r>
            <a:endParaRPr lang="en-US" sz="2000">
              <a:solidFill>
                <a:srgbClr val="1F2328"/>
              </a:solidFill>
              <a:latin typeface="Proxima Nova Rg"/>
              <a:cs typeface="Calibri" panose="020F0502020204030204" pitchFamily="34" charset="0"/>
            </a:endParaRPr>
          </a:p>
          <a:p>
            <a:pPr marL="171450" indent="-171450">
              <a:buFont typeface="Arial"/>
              <a:buChar char="•"/>
            </a:pPr>
            <a:endParaRPr lang="en-US" sz="2000">
              <a:solidFill>
                <a:srgbClr val="1F2328"/>
              </a:solidFill>
              <a:ea typeface="+mn-lt"/>
              <a:cs typeface="Calibri"/>
            </a:endParaRPr>
          </a:p>
          <a:p>
            <a:pPr marL="171450" indent="-171450">
              <a:buFont typeface="Arial"/>
              <a:buChar char="•"/>
            </a:pPr>
            <a:r>
              <a:rPr lang="en-US" sz="2000">
                <a:solidFill>
                  <a:srgbClr val="1F2328"/>
                </a:solidFill>
                <a:ea typeface="+mn-lt"/>
                <a:cs typeface="+mn-lt"/>
              </a:rPr>
              <a:t>Library vs Framework</a:t>
            </a:r>
            <a:endParaRPr lang="en-US" sz="2000">
              <a:solidFill>
                <a:srgbClr val="1F2328"/>
              </a:solidFill>
              <a:latin typeface="Proxima Nova Rg"/>
              <a:cs typeface="Calibri" panose="020F0502020204030204" pitchFamily="34" charset="0"/>
            </a:endParaRPr>
          </a:p>
          <a:p>
            <a:pPr marL="171450" indent="-171450">
              <a:buFont typeface="Arial"/>
              <a:buChar char="•"/>
            </a:pPr>
            <a:endParaRPr lang="en-US" sz="2000">
              <a:solidFill>
                <a:srgbClr val="1F2328"/>
              </a:solidFill>
              <a:latin typeface="Proxima Nova Rg"/>
              <a:cs typeface="Calibri" panose="020F0502020204030204" pitchFamily="34" charset="0"/>
            </a:endParaRPr>
          </a:p>
          <a:p>
            <a:pPr marL="171450" indent="-171450">
              <a:buFont typeface="Arial"/>
              <a:buChar char="•"/>
            </a:pPr>
            <a:r>
              <a:rPr lang="en-US" sz="2000">
                <a:solidFill>
                  <a:srgbClr val="1F2328"/>
                </a:solidFill>
                <a:latin typeface="Proxima Nova Rg"/>
                <a:cs typeface="Calibri"/>
              </a:rPr>
              <a:t>Bundlers</a:t>
            </a:r>
          </a:p>
          <a:p>
            <a:pPr marL="171450" indent="-171450">
              <a:buFont typeface="Arial"/>
              <a:buChar char="•"/>
            </a:pPr>
            <a:endParaRPr lang="en-US" sz="1000">
              <a:solidFill>
                <a:srgbClr val="1F2328"/>
              </a:solidFill>
              <a:latin typeface="Proxima Nova Rg"/>
              <a:cs typeface="Calibri" panose="020F0502020204030204" pitchFamily="34" charset="0"/>
            </a:endParaRPr>
          </a:p>
          <a:p>
            <a:pPr marL="171450" indent="-171450">
              <a:buFont typeface="Arial"/>
              <a:buChar char="•"/>
            </a:pPr>
            <a:endParaRPr lang="en-US" sz="1000">
              <a:solidFill>
                <a:srgbClr val="1F2328"/>
              </a:solidFill>
              <a:latin typeface="Proxima Nova Rg"/>
              <a:cs typeface="Calibri" panose="020F0502020204030204" pitchFamily="34" charset="0"/>
            </a:endParaRPr>
          </a:p>
          <a:p>
            <a:pPr marL="1085850" lvl="1" indent="-171450">
              <a:buFont typeface="Courier New"/>
              <a:buChar char="o"/>
            </a:pPr>
            <a:endParaRPr lang="en-US" sz="1000">
              <a:solidFill>
                <a:srgbClr val="1F2328"/>
              </a:solidFill>
              <a:latin typeface="Proxima Nova Rg"/>
              <a:cs typeface="Calibri" panose="020F0502020204030204" pitchFamily="34" charset="0"/>
            </a:endParaRPr>
          </a:p>
          <a:p>
            <a:pPr marL="1085850" lvl="1" indent="-171450">
              <a:buFont typeface="Courier New"/>
              <a:buChar char="o"/>
            </a:pPr>
            <a:endParaRPr lang="en-US" sz="1000">
              <a:solidFill>
                <a:srgbClr val="1F2328"/>
              </a:solidFill>
              <a:latin typeface="Proxima Nova Rg"/>
              <a:cs typeface="Calibri" panose="020F0502020204030204" pitchFamily="34" charset="0"/>
            </a:endParaRPr>
          </a:p>
          <a:p>
            <a:pPr marL="628650" lvl="1" indent="-171450">
              <a:buFont typeface="Courier New"/>
              <a:buChar char="o"/>
            </a:pPr>
            <a:endParaRPr lang="en-US" sz="1000">
              <a:solidFill>
                <a:srgbClr val="1F2328"/>
              </a:solidFill>
              <a:latin typeface="Proxima Nova Rg"/>
              <a:cs typeface="Calibri" panose="020F0502020204030204" pitchFamily="34" charset="0"/>
            </a:endParaRPr>
          </a:p>
          <a:p>
            <a:pPr marL="171450" indent="-171450">
              <a:buFont typeface="Arial"/>
              <a:buChar char="•"/>
            </a:pPr>
            <a:endParaRPr lang="en-US" sz="1000">
              <a:solidFill>
                <a:srgbClr val="1F2328"/>
              </a:solidFill>
              <a:latin typeface="Proxima Nova Rg"/>
              <a:cs typeface="Calibri" panose="020F0502020204030204" pitchFamily="34" charset="0"/>
            </a:endParaRPr>
          </a:p>
          <a:p>
            <a:pPr marL="171450" indent="-171450">
              <a:buFont typeface="Arial"/>
              <a:buChar char="•"/>
            </a:pPr>
            <a:endParaRPr lang="en-US" sz="1000">
              <a:solidFill>
                <a:srgbClr val="1F2328"/>
              </a:solidFill>
              <a:latin typeface="Proxima Nova Rg"/>
              <a:cs typeface="Calibri" panose="020F0502020204030204" pitchFamily="34" charset="0"/>
            </a:endParaRPr>
          </a:p>
          <a:p>
            <a:pPr marL="171450" indent="-171450">
              <a:buFont typeface="Arial" panose="020B0604020202020204" pitchFamily="34" charset="0"/>
              <a:buChar char="•"/>
            </a:pPr>
            <a:endParaRPr lang="en-US" sz="1000">
              <a:solidFill>
                <a:srgbClr val="1F2328"/>
              </a:solidFill>
              <a:latin typeface="Proxima Nova Rg"/>
              <a:cs typeface="Calibri" panose="020F0502020204030204" pitchFamily="34" charset="0"/>
            </a:endParaRPr>
          </a:p>
          <a:p>
            <a:pPr>
              <a:buFont typeface="Arial" panose="020B0604020202020204" pitchFamily="34" charset="0"/>
              <a:buChar char="•"/>
            </a:pPr>
            <a:endParaRPr lang="en-US" sz="1000">
              <a:solidFill>
                <a:srgbClr val="1F2328"/>
              </a:solidFill>
              <a:latin typeface="Proxima Nova Rg"/>
              <a:cs typeface="Calibri" panose="020F0502020204030204" pitchFamily="34" charset="0"/>
            </a:endParaRPr>
          </a:p>
          <a:p>
            <a:pPr>
              <a:buFont typeface="Arial" panose="020B0604020202020204" pitchFamily="34" charset="0"/>
              <a:buChar char="•"/>
            </a:pPr>
            <a:endParaRPr lang="en-US" sz="1000">
              <a:solidFill>
                <a:srgbClr val="1F2328"/>
              </a:solidFill>
              <a:latin typeface="Proxima Nova Rg"/>
              <a:cs typeface="Calibri" panose="020F0502020204030204" pitchFamily="34" charset="0"/>
            </a:endParaRPr>
          </a:p>
          <a:p>
            <a:pPr>
              <a:buFont typeface="Arial" panose="020B0604020202020204" pitchFamily="34" charset="0"/>
              <a:buChar char="•"/>
            </a:pPr>
            <a:endParaRPr lang="en-US" sz="1000">
              <a:solidFill>
                <a:srgbClr val="1F2328"/>
              </a:solidFill>
              <a:latin typeface="Proxima Nova Rg"/>
              <a:cs typeface="Calibri" panose="020F0502020204030204" pitchFamily="34" charset="0"/>
            </a:endParaRPr>
          </a:p>
          <a:p>
            <a:pPr>
              <a:buFont typeface="Arial" panose="020B0604020202020204" pitchFamily="34" charset="0"/>
              <a:buChar char="•"/>
            </a:pPr>
            <a:endParaRPr lang="en-US" sz="1000">
              <a:solidFill>
                <a:srgbClr val="1F2328"/>
              </a:solidFill>
              <a:latin typeface="Proxima Nova Rg"/>
              <a:cs typeface="Calibri" panose="020F0502020204030204" pitchFamily="34" charset="0"/>
            </a:endParaRPr>
          </a:p>
          <a:p>
            <a:pPr marL="57150">
              <a:lnSpc>
                <a:spcPct val="90000"/>
              </a:lnSpc>
              <a:spcBef>
                <a:spcPts val="500"/>
              </a:spcBef>
              <a:spcAft>
                <a:spcPts val="500"/>
              </a:spcAft>
            </a:pPr>
            <a:endParaRPr lang="en-US" sz="1500">
              <a:solidFill>
                <a:srgbClr val="000000"/>
              </a:solidFill>
              <a:latin typeface="Calibri" panose="020F0502020204030204" pitchFamily="34" charset="0"/>
              <a:cs typeface="Calibri" panose="020F0502020204030204" pitchFamily="34" charset="0"/>
            </a:endParaRPr>
          </a:p>
        </p:txBody>
      </p:sp>
      <p:pic>
        <p:nvPicPr>
          <p:cNvPr id="2" name="Picture 1" descr="Perfect level | Building foundation, Home renovation, Building">
            <a:extLst>
              <a:ext uri="{FF2B5EF4-FFF2-40B4-BE49-F238E27FC236}">
                <a16:creationId xmlns:a16="http://schemas.microsoft.com/office/drawing/2014/main" id="{F71D3AD7-4D8E-3A56-0E7F-3DC51E5284A9}"/>
              </a:ext>
            </a:extLst>
          </p:cNvPr>
          <p:cNvPicPr>
            <a:picLocks noChangeAspect="1"/>
          </p:cNvPicPr>
          <p:nvPr/>
        </p:nvPicPr>
        <p:blipFill>
          <a:blip r:embed="rId2"/>
          <a:stretch>
            <a:fillRect/>
          </a:stretch>
        </p:blipFill>
        <p:spPr>
          <a:xfrm>
            <a:off x="6815254" y="1295400"/>
            <a:ext cx="3728224" cy="3728224"/>
          </a:xfrm>
          <a:prstGeom prst="rect">
            <a:avLst/>
          </a:prstGeom>
        </p:spPr>
      </p:pic>
    </p:spTree>
    <p:extLst>
      <p:ext uri="{BB962C8B-B14F-4D97-AF65-F5344CB8AC3E}">
        <p14:creationId xmlns:p14="http://schemas.microsoft.com/office/powerpoint/2010/main" val="3061276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00932-E58E-2E2F-731A-8FF39AAB1609}"/>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319223F6-8DE8-6FE2-C4CF-48E75B221AA8}"/>
              </a:ext>
            </a:extLst>
          </p:cNvPr>
          <p:cNvSpPr txBox="1">
            <a:spLocks/>
          </p:cNvSpPr>
          <p:nvPr/>
        </p:nvSpPr>
        <p:spPr>
          <a:xfrm>
            <a:off x="330545" y="282768"/>
            <a:ext cx="10515600" cy="468000"/>
          </a:xfrm>
          <a:prstGeom prst="rect">
            <a:avLst/>
          </a:prstGeom>
        </p:spPr>
        <p:txBody>
          <a:bodyPr lIns="91440" tIns="45720" rIns="91440" bIns="45720" anchor="ctr">
            <a:noAutofit/>
          </a:bodyPr>
          <a:lstStyle>
            <a:lvl1pPr algn="l" defTabSz="914400" rtl="0" eaLnBrk="1" latinLnBrk="0" hangingPunct="1">
              <a:lnSpc>
                <a:spcPct val="80000"/>
              </a:lnSpc>
              <a:spcBef>
                <a:spcPct val="0"/>
              </a:spcBef>
              <a:buNone/>
              <a:tabLst>
                <a:tab pos="1255713" algn="l"/>
              </a:tabLst>
              <a:defRPr sz="2600" b="0" strike="noStrike" kern="1200" cap="none" spc="0" baseline="0">
                <a:solidFill>
                  <a:schemeClr val="accent2"/>
                </a:solidFill>
                <a:latin typeface="+mj-lt"/>
                <a:ea typeface="+mj-ea"/>
                <a:cs typeface="Segoe UI" panose="020B0502040204020203" pitchFamily="34" charset="0"/>
              </a:defRPr>
            </a:lvl1pPr>
          </a:lstStyle>
          <a:p>
            <a:pPr>
              <a:lnSpc>
                <a:spcPct val="90000"/>
              </a:lnSpc>
              <a:spcAft>
                <a:spcPts val="600"/>
              </a:spcAft>
              <a:defRPr/>
            </a:pPr>
            <a:r>
              <a:rPr lang="en-US" sz="2800" b="1">
                <a:solidFill>
                  <a:srgbClr val="6A205F"/>
                </a:solidFill>
                <a:ea typeface="+mn-ea"/>
                <a:cs typeface="Segoe UI"/>
              </a:rPr>
              <a:t>Section 2: </a:t>
            </a:r>
            <a:r>
              <a:rPr lang="en-US" sz="2800" b="1">
                <a:solidFill>
                  <a:srgbClr val="6A205F"/>
                </a:solidFill>
                <a:ea typeface="+mj-lt"/>
                <a:cs typeface="+mj-lt"/>
              </a:rPr>
              <a:t>React JS Basics</a:t>
            </a:r>
            <a:endParaRPr lang="en-US" sz="2800" b="1">
              <a:solidFill>
                <a:srgbClr val="6A205F"/>
              </a:solidFill>
              <a:ea typeface="+mn-ea"/>
            </a:endParaRPr>
          </a:p>
        </p:txBody>
      </p:sp>
      <p:sp>
        <p:nvSpPr>
          <p:cNvPr id="10" name="TextBox 9">
            <a:extLst>
              <a:ext uri="{FF2B5EF4-FFF2-40B4-BE49-F238E27FC236}">
                <a16:creationId xmlns:a16="http://schemas.microsoft.com/office/drawing/2014/main" id="{0C300BBA-ED3B-1B82-3631-95B4EB67330E}"/>
              </a:ext>
            </a:extLst>
          </p:cNvPr>
          <p:cNvSpPr txBox="1"/>
          <p:nvPr/>
        </p:nvSpPr>
        <p:spPr>
          <a:xfrm>
            <a:off x="1691195" y="1263022"/>
            <a:ext cx="9468036" cy="9694962"/>
          </a:xfrm>
          <a:prstGeom prst="rect">
            <a:avLst/>
          </a:prstGeom>
          <a:noFill/>
        </p:spPr>
        <p:txBody>
          <a:bodyPr wrap="square" lIns="91440" tIns="45720" rIns="91440" bIns="45720" anchor="t">
            <a:spAutoFit/>
          </a:bodyPr>
          <a:lstStyle/>
          <a:p>
            <a:endParaRPr lang="en-US" b="1">
              <a:solidFill>
                <a:srgbClr val="000000"/>
              </a:solidFill>
              <a:cs typeface="Calibri"/>
            </a:endParaRPr>
          </a:p>
          <a:p>
            <a:pPr marL="342900" indent="-342900">
              <a:buFont typeface="Arial"/>
              <a:buChar char="•"/>
            </a:pPr>
            <a:r>
              <a:rPr lang="en-US" b="1">
                <a:solidFill>
                  <a:srgbClr val="000000"/>
                </a:solidFill>
                <a:latin typeface="Arial"/>
                <a:cs typeface="Arial"/>
              </a:rPr>
              <a:t>Reconciliation Algo/React Fiber</a:t>
            </a:r>
            <a:endParaRPr lang="en-US">
              <a:solidFill>
                <a:srgbClr val="000000"/>
              </a:solidFill>
              <a:latin typeface="Arial"/>
              <a:cs typeface="Arial"/>
            </a:endParaRPr>
          </a:p>
          <a:p>
            <a:pPr marL="800100" lvl="1" indent="-342900">
              <a:buFont typeface="Courier New"/>
              <a:buChar char="o"/>
            </a:pPr>
            <a:r>
              <a:rPr lang="en-US" sz="1600">
                <a:solidFill>
                  <a:srgbClr val="000000"/>
                </a:solidFill>
                <a:latin typeface="Arial"/>
                <a:cs typeface="Arial"/>
              </a:rPr>
              <a:t>React does not touch the actual DOM a lot</a:t>
            </a:r>
          </a:p>
          <a:p>
            <a:pPr marL="800100" lvl="1" indent="-342900">
              <a:buFont typeface="Courier New"/>
              <a:buChar char="o"/>
            </a:pPr>
            <a:r>
              <a:rPr lang="en-US" sz="1600">
                <a:solidFill>
                  <a:srgbClr val="000000"/>
                </a:solidFill>
                <a:ea typeface="+mn-lt"/>
                <a:cs typeface="+mn-lt"/>
                <a:hlinkClick r:id="rId2"/>
              </a:rPr>
              <a:t>https://github.com/acdlite/react-fiber-architecture</a:t>
            </a:r>
            <a:endParaRPr lang="en-US" sz="1600">
              <a:solidFill>
                <a:srgbClr val="000000"/>
              </a:solidFill>
              <a:latin typeface="Arial"/>
              <a:cs typeface="Arial"/>
            </a:endParaRPr>
          </a:p>
          <a:p>
            <a:pPr marL="800100" lvl="1" indent="-342900">
              <a:buFont typeface="Courier New"/>
              <a:buChar char="o"/>
            </a:pPr>
            <a:endParaRPr lang="en-US" sz="1600">
              <a:solidFill>
                <a:srgbClr val="000000"/>
              </a:solidFill>
              <a:latin typeface="Proxima Nova Rg"/>
              <a:cs typeface="Arial"/>
            </a:endParaRPr>
          </a:p>
          <a:p>
            <a:pPr marL="342900" indent="-342900">
              <a:buFont typeface="Arial"/>
              <a:buChar char="•"/>
            </a:pPr>
            <a:r>
              <a:rPr lang="en-US" sz="1600">
                <a:solidFill>
                  <a:srgbClr val="000000"/>
                </a:solidFill>
                <a:cs typeface="Arial"/>
              </a:rPr>
              <a:t>What is Monolith and Microservice Architecture</a:t>
            </a:r>
          </a:p>
          <a:p>
            <a:pPr marL="342900" indent="-342900">
              <a:buFont typeface="Arial"/>
              <a:buChar char="•"/>
            </a:pPr>
            <a:endParaRPr lang="en-US" sz="1600">
              <a:solidFill>
                <a:srgbClr val="000000"/>
              </a:solidFill>
              <a:cs typeface="Arial"/>
            </a:endParaRPr>
          </a:p>
          <a:p>
            <a:pPr marL="342900" indent="-342900">
              <a:buFont typeface="Arial"/>
              <a:buChar char="•"/>
            </a:pPr>
            <a:r>
              <a:rPr lang="en-US" sz="1600">
                <a:solidFill>
                  <a:srgbClr val="000000"/>
                </a:solidFill>
                <a:cs typeface="Arial"/>
              </a:rPr>
              <a:t>Microservice</a:t>
            </a:r>
          </a:p>
          <a:p>
            <a:pPr marL="800100" lvl="1" indent="-342900">
              <a:buFont typeface="Courier New"/>
              <a:buChar char="o"/>
            </a:pPr>
            <a:r>
              <a:rPr lang="en-US" sz="1600">
                <a:solidFill>
                  <a:srgbClr val="000000"/>
                </a:solidFill>
                <a:cs typeface="Arial"/>
              </a:rPr>
              <a:t>Difference service for different work like </a:t>
            </a:r>
            <a:r>
              <a:rPr lang="en-US" sz="1600" err="1">
                <a:solidFill>
                  <a:srgbClr val="000000"/>
                </a:solidFill>
                <a:cs typeface="Arial"/>
              </a:rPr>
              <a:t>db</a:t>
            </a:r>
            <a:r>
              <a:rPr lang="en-US" sz="1600">
                <a:solidFill>
                  <a:srgbClr val="000000"/>
                </a:solidFill>
                <a:cs typeface="Arial"/>
              </a:rPr>
              <a:t>, </a:t>
            </a:r>
            <a:r>
              <a:rPr lang="en-US" sz="1600" err="1">
                <a:solidFill>
                  <a:srgbClr val="000000"/>
                </a:solidFill>
                <a:cs typeface="Arial"/>
              </a:rPr>
              <a:t>ui</a:t>
            </a:r>
            <a:r>
              <a:rPr lang="en-US" sz="1600">
                <a:solidFill>
                  <a:srgbClr val="000000"/>
                </a:solidFill>
                <a:cs typeface="Arial"/>
              </a:rPr>
              <a:t>, </a:t>
            </a:r>
            <a:r>
              <a:rPr lang="en-US" sz="1600" err="1">
                <a:solidFill>
                  <a:srgbClr val="000000"/>
                </a:solidFill>
                <a:cs typeface="Arial"/>
              </a:rPr>
              <a:t>sms</a:t>
            </a:r>
            <a:r>
              <a:rPr lang="en-US" sz="1600">
                <a:solidFill>
                  <a:srgbClr val="000000"/>
                </a:solidFill>
                <a:cs typeface="Arial"/>
              </a:rPr>
              <a:t>, email </a:t>
            </a:r>
            <a:r>
              <a:rPr lang="en-US" sz="1600" err="1">
                <a:solidFill>
                  <a:srgbClr val="000000"/>
                </a:solidFill>
                <a:cs typeface="Arial"/>
              </a:rPr>
              <a:t>etc</a:t>
            </a:r>
          </a:p>
          <a:p>
            <a:pPr marL="800100" lvl="1" indent="-342900">
              <a:buFont typeface="Courier New"/>
              <a:buChar char="o"/>
            </a:pPr>
            <a:r>
              <a:rPr lang="en-US" sz="1600">
                <a:solidFill>
                  <a:srgbClr val="000000"/>
                </a:solidFill>
                <a:cs typeface="Arial"/>
              </a:rPr>
              <a:t>Separation of concern/single responsibility principle</a:t>
            </a:r>
            <a:endParaRPr lang="en-US"/>
          </a:p>
          <a:p>
            <a:pPr marL="800100" lvl="1" indent="-342900">
              <a:buFont typeface="Courier New"/>
              <a:buChar char="o"/>
            </a:pPr>
            <a:r>
              <a:rPr lang="en-US" sz="1600">
                <a:solidFill>
                  <a:srgbClr val="000000"/>
                </a:solidFill>
                <a:cs typeface="Arial"/>
              </a:rPr>
              <a:t>All services talk to each other</a:t>
            </a:r>
          </a:p>
          <a:p>
            <a:pPr marL="800100" lvl="1" indent="-342900">
              <a:buFont typeface="Courier New"/>
              <a:buChar char="o"/>
            </a:pPr>
            <a:r>
              <a:rPr lang="en-US" sz="1600">
                <a:solidFill>
                  <a:srgbClr val="000000"/>
                </a:solidFill>
                <a:cs typeface="Arial"/>
              </a:rPr>
              <a:t>Different tech for different micro services</a:t>
            </a:r>
          </a:p>
          <a:p>
            <a:pPr marL="800100" lvl="1" indent="-342900">
              <a:buFont typeface="Courier New"/>
              <a:buChar char="o"/>
            </a:pPr>
            <a:endParaRPr lang="en-US" sz="1600">
              <a:solidFill>
                <a:srgbClr val="000000"/>
              </a:solidFill>
              <a:cs typeface="Arial"/>
            </a:endParaRPr>
          </a:p>
          <a:p>
            <a:pPr marL="342900" indent="-342900">
              <a:buFont typeface="Arial"/>
              <a:buChar char="•"/>
            </a:pPr>
            <a:r>
              <a:rPr lang="en-US" sz="1600">
                <a:solidFill>
                  <a:srgbClr val="000000"/>
                </a:solidFill>
                <a:cs typeface="Arial"/>
              </a:rPr>
              <a:t>How will a react app make an </a:t>
            </a:r>
            <a:r>
              <a:rPr lang="en-US" sz="1600" err="1">
                <a:solidFill>
                  <a:srgbClr val="000000"/>
                </a:solidFill>
                <a:cs typeface="Arial"/>
              </a:rPr>
              <a:t>api</a:t>
            </a:r>
            <a:r>
              <a:rPr lang="en-US" sz="1600">
                <a:solidFill>
                  <a:srgbClr val="000000"/>
                </a:solidFill>
                <a:cs typeface="Arial"/>
              </a:rPr>
              <a:t> call?</a:t>
            </a:r>
          </a:p>
          <a:p>
            <a:pPr marL="342900" indent="-342900">
              <a:buFont typeface="Arial"/>
              <a:buChar char="•"/>
            </a:pPr>
            <a:r>
              <a:rPr lang="en-US" sz="1600">
                <a:solidFill>
                  <a:srgbClr val="000000"/>
                </a:solidFill>
                <a:cs typeface="Arial"/>
              </a:rPr>
              <a:t>When to do an </a:t>
            </a:r>
            <a:r>
              <a:rPr lang="en-US" sz="1600" err="1">
                <a:solidFill>
                  <a:srgbClr val="000000"/>
                </a:solidFill>
                <a:cs typeface="Arial"/>
              </a:rPr>
              <a:t>api</a:t>
            </a:r>
            <a:r>
              <a:rPr lang="en-US" sz="1600">
                <a:solidFill>
                  <a:srgbClr val="000000"/>
                </a:solidFill>
                <a:cs typeface="Arial"/>
              </a:rPr>
              <a:t> call?</a:t>
            </a:r>
          </a:p>
          <a:p>
            <a:pPr marL="800100" lvl="1" indent="-342900">
              <a:buFont typeface="Courier New"/>
              <a:buChar char="o"/>
            </a:pPr>
            <a:r>
              <a:rPr lang="en-US" sz="1600">
                <a:solidFill>
                  <a:srgbClr val="000000"/>
                </a:solidFill>
                <a:cs typeface="Arial"/>
              </a:rPr>
              <a:t>As soon as the page loads, wait for data to come and then render the data</a:t>
            </a:r>
          </a:p>
          <a:p>
            <a:pPr marL="800100" lvl="1" indent="-342900">
              <a:buFont typeface="Courier New"/>
              <a:buChar char="o"/>
            </a:pPr>
            <a:r>
              <a:rPr lang="en-US" sz="1600">
                <a:solidFill>
                  <a:srgbClr val="000000"/>
                </a:solidFill>
                <a:cs typeface="Arial"/>
              </a:rPr>
              <a:t>As soon as the page loads, render the skeleton, make the </a:t>
            </a:r>
            <a:r>
              <a:rPr lang="en-US" sz="1600" err="1">
                <a:solidFill>
                  <a:srgbClr val="000000"/>
                </a:solidFill>
                <a:cs typeface="Arial"/>
              </a:rPr>
              <a:t>api</a:t>
            </a:r>
            <a:r>
              <a:rPr lang="en-US" sz="1600">
                <a:solidFill>
                  <a:srgbClr val="000000"/>
                </a:solidFill>
                <a:cs typeface="Arial"/>
              </a:rPr>
              <a:t> call and then re-render</a:t>
            </a:r>
          </a:p>
          <a:p>
            <a:pPr marL="800100" lvl="1" indent="-342900">
              <a:buFont typeface="Courier New"/>
              <a:buChar char="o"/>
            </a:pPr>
            <a:endParaRPr lang="en-US" sz="1600">
              <a:solidFill>
                <a:srgbClr val="000000"/>
              </a:solidFill>
              <a:cs typeface="Arial"/>
            </a:endParaRPr>
          </a:p>
          <a:p>
            <a:pPr marL="342900" indent="-342900">
              <a:buFont typeface="Arial"/>
              <a:buChar char="•"/>
            </a:pPr>
            <a:r>
              <a:rPr lang="en-US" sz="1600">
                <a:solidFill>
                  <a:srgbClr val="000000"/>
                </a:solidFill>
                <a:cs typeface="Arial"/>
              </a:rPr>
              <a:t>Reacts rendering cycles are very fast</a:t>
            </a:r>
          </a:p>
          <a:p>
            <a:pPr marL="342900" indent="-342900">
              <a:buFont typeface="Arial"/>
              <a:buChar char="•"/>
            </a:pPr>
            <a:endParaRPr lang="en-US" sz="1600">
              <a:solidFill>
                <a:srgbClr val="000000"/>
              </a:solidFill>
              <a:cs typeface="Arial"/>
            </a:endParaRPr>
          </a:p>
          <a:p>
            <a:endParaRPr lang="en-US" sz="1600">
              <a:solidFill>
                <a:srgbClr val="000000"/>
              </a:solidFill>
              <a:cs typeface="Arial"/>
            </a:endParaRPr>
          </a:p>
          <a:p>
            <a:pPr marL="800100" lvl="1" indent="-342900">
              <a:buFont typeface="Courier New"/>
              <a:buChar char="o"/>
            </a:pPr>
            <a:endParaRPr lang="en-US" sz="1600">
              <a:solidFill>
                <a:srgbClr val="000000"/>
              </a:solidFill>
              <a:cs typeface="Arial"/>
            </a:endParaRPr>
          </a:p>
          <a:p>
            <a:pPr marL="800100" lvl="1" indent="-342900">
              <a:buFont typeface="Courier New"/>
              <a:buChar char="o"/>
            </a:pPr>
            <a:endParaRPr lang="en-US" b="1">
              <a:solidFill>
                <a:srgbClr val="000000"/>
              </a:solidFill>
              <a:cs typeface="Arial"/>
            </a:endParaRPr>
          </a:p>
          <a:p>
            <a:endParaRPr lang="en-US" b="1">
              <a:solidFill>
                <a:srgbClr val="000000"/>
              </a:solidFill>
              <a:cs typeface="Arial"/>
            </a:endParaRPr>
          </a:p>
          <a:p>
            <a:pPr marL="800100" lvl="1" indent="-342900">
              <a:buFont typeface="Courier New"/>
              <a:buChar char="o"/>
            </a:pPr>
            <a:endParaRPr lang="en-US" b="1">
              <a:solidFill>
                <a:srgbClr val="000000"/>
              </a:solidFill>
              <a:cs typeface="Arial"/>
            </a:endParaRPr>
          </a:p>
          <a:p>
            <a:pPr marL="342900" indent="-342900">
              <a:buFont typeface="Arial"/>
              <a:buChar char="•"/>
            </a:pPr>
            <a:endParaRPr lang="en-US">
              <a:solidFill>
                <a:srgbClr val="000000"/>
              </a:solidFill>
              <a:cs typeface="Arial"/>
            </a:endParaRPr>
          </a:p>
          <a:p>
            <a:pPr marL="342900" indent="-342900">
              <a:buFont typeface="Arial"/>
              <a:buChar char="•"/>
            </a:pPr>
            <a:endParaRPr lang="en-US" b="1">
              <a:solidFill>
                <a:srgbClr val="000000"/>
              </a:solidFill>
              <a:cs typeface="Calibri"/>
            </a:endParaRPr>
          </a:p>
          <a:p>
            <a:endParaRPr lang="en-US" b="1">
              <a:solidFill>
                <a:srgbClr val="000000"/>
              </a:solidFill>
              <a:cs typeface="Calibri"/>
            </a:endParaRPr>
          </a:p>
          <a:p>
            <a:endParaRPr lang="en-US" b="1">
              <a:solidFill>
                <a:srgbClr val="000000"/>
              </a:solidFill>
              <a:cs typeface="Calibri"/>
            </a:endParaRPr>
          </a:p>
          <a:p>
            <a:pPr marL="800100" lvl="1" indent="-342900">
              <a:buFont typeface="Courier New"/>
              <a:buChar char="o"/>
            </a:pPr>
            <a:endParaRPr lang="en-US" sz="1600" b="1">
              <a:solidFill>
                <a:srgbClr val="2B2631"/>
              </a:solidFill>
              <a:cs typeface="Calibri"/>
            </a:endParaRPr>
          </a:p>
          <a:p>
            <a:pPr marL="285750" indent="-285750">
              <a:buFont typeface="Arial"/>
              <a:buChar char="•"/>
            </a:pPr>
            <a:endParaRPr lang="en-US" sz="1400">
              <a:solidFill>
                <a:srgbClr val="2B2631"/>
              </a:solidFill>
              <a:cs typeface="Calibri"/>
            </a:endParaRPr>
          </a:p>
          <a:p>
            <a:endParaRPr lang="en-US" sz="1400">
              <a:solidFill>
                <a:srgbClr val="2B2631"/>
              </a:solidFill>
              <a:cs typeface="Calibri"/>
            </a:endParaRPr>
          </a:p>
          <a:p>
            <a:pPr marL="285750" indent="-285750">
              <a:buFont typeface="Arial"/>
              <a:buChar char="•"/>
            </a:pPr>
            <a:endParaRPr lang="en-US" sz="1400">
              <a:solidFill>
                <a:srgbClr val="2B2631"/>
              </a:solidFill>
              <a:cs typeface="Calibri"/>
            </a:endParaRPr>
          </a:p>
          <a:p>
            <a:pPr marL="342900" indent="-342900">
              <a:buFont typeface="Arial"/>
              <a:buChar char="•"/>
            </a:pPr>
            <a:endParaRPr lang="en-US" sz="1400">
              <a:solidFill>
                <a:srgbClr val="2B2631"/>
              </a:solidFill>
              <a:cs typeface="Calibri"/>
            </a:endParaRPr>
          </a:p>
          <a:p>
            <a:pPr marL="800100" lvl="1" indent="-342900">
              <a:buFont typeface="Courier New"/>
              <a:buChar char="o"/>
            </a:pPr>
            <a:endParaRPr lang="en-US" sz="1400">
              <a:solidFill>
                <a:srgbClr val="2B2631"/>
              </a:solidFill>
              <a:cs typeface="Calibri"/>
            </a:endParaRPr>
          </a:p>
          <a:p>
            <a:pPr marL="342900" indent="-342900">
              <a:buFont typeface="Arial"/>
              <a:buChar char="•"/>
            </a:pPr>
            <a:endParaRPr lang="en-US">
              <a:cs typeface="Calibri"/>
            </a:endParaRPr>
          </a:p>
          <a:p>
            <a:pPr marL="171450" indent="-171450">
              <a:buFont typeface="Arial"/>
              <a:buChar char="•"/>
            </a:pPr>
            <a:endParaRPr lang="en-US" sz="2000">
              <a:cs typeface="Calibri"/>
            </a:endParaRPr>
          </a:p>
          <a:p>
            <a:pPr marL="171450" indent="-171450">
              <a:buFont typeface="Arial"/>
              <a:buChar char="•"/>
            </a:pPr>
            <a:endParaRPr lang="en-US">
              <a:cs typeface="Calibri"/>
            </a:endParaRPr>
          </a:p>
        </p:txBody>
      </p:sp>
    </p:spTree>
    <p:extLst>
      <p:ext uri="{BB962C8B-B14F-4D97-AF65-F5344CB8AC3E}">
        <p14:creationId xmlns:p14="http://schemas.microsoft.com/office/powerpoint/2010/main" val="1031741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00932-E58E-2E2F-731A-8FF39AAB1609}"/>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319223F6-8DE8-6FE2-C4CF-48E75B221AA8}"/>
              </a:ext>
            </a:extLst>
          </p:cNvPr>
          <p:cNvSpPr txBox="1">
            <a:spLocks/>
          </p:cNvSpPr>
          <p:nvPr/>
        </p:nvSpPr>
        <p:spPr>
          <a:xfrm>
            <a:off x="330545" y="282768"/>
            <a:ext cx="10515600" cy="468000"/>
          </a:xfrm>
          <a:prstGeom prst="rect">
            <a:avLst/>
          </a:prstGeom>
        </p:spPr>
        <p:txBody>
          <a:bodyPr lIns="91440" tIns="45720" rIns="91440" bIns="45720" anchor="ctr">
            <a:noAutofit/>
          </a:bodyPr>
          <a:lstStyle>
            <a:lvl1pPr algn="l" defTabSz="914400" rtl="0" eaLnBrk="1" latinLnBrk="0" hangingPunct="1">
              <a:lnSpc>
                <a:spcPct val="80000"/>
              </a:lnSpc>
              <a:spcBef>
                <a:spcPct val="0"/>
              </a:spcBef>
              <a:buNone/>
              <a:tabLst>
                <a:tab pos="1255713" algn="l"/>
              </a:tabLst>
              <a:defRPr sz="2600" b="0" strike="noStrike" kern="1200" cap="none" spc="0" baseline="0">
                <a:solidFill>
                  <a:schemeClr val="accent2"/>
                </a:solidFill>
                <a:latin typeface="+mj-lt"/>
                <a:ea typeface="+mj-ea"/>
                <a:cs typeface="Segoe UI" panose="020B0502040204020203" pitchFamily="34" charset="0"/>
              </a:defRPr>
            </a:lvl1pPr>
          </a:lstStyle>
          <a:p>
            <a:pPr>
              <a:lnSpc>
                <a:spcPct val="90000"/>
              </a:lnSpc>
              <a:spcAft>
                <a:spcPts val="600"/>
              </a:spcAft>
              <a:defRPr/>
            </a:pPr>
            <a:r>
              <a:rPr lang="en-US" sz="2800" b="1">
                <a:solidFill>
                  <a:srgbClr val="6A205F"/>
                </a:solidFill>
                <a:ea typeface="+mn-ea"/>
                <a:cs typeface="Segoe UI"/>
              </a:rPr>
              <a:t>Section 2: </a:t>
            </a:r>
            <a:r>
              <a:rPr lang="en-US" sz="2800" b="1">
                <a:solidFill>
                  <a:srgbClr val="6A205F"/>
                </a:solidFill>
                <a:ea typeface="+mj-lt"/>
                <a:cs typeface="+mj-lt"/>
              </a:rPr>
              <a:t>React JS Basics</a:t>
            </a:r>
            <a:endParaRPr lang="en-US" sz="2800" b="1">
              <a:solidFill>
                <a:srgbClr val="6A205F"/>
              </a:solidFill>
              <a:ea typeface="+mn-ea"/>
            </a:endParaRPr>
          </a:p>
        </p:txBody>
      </p:sp>
      <p:sp>
        <p:nvSpPr>
          <p:cNvPr id="10" name="TextBox 9">
            <a:extLst>
              <a:ext uri="{FF2B5EF4-FFF2-40B4-BE49-F238E27FC236}">
                <a16:creationId xmlns:a16="http://schemas.microsoft.com/office/drawing/2014/main" id="{0C300BBA-ED3B-1B82-3631-95B4EB67330E}"/>
              </a:ext>
            </a:extLst>
          </p:cNvPr>
          <p:cNvSpPr txBox="1"/>
          <p:nvPr/>
        </p:nvSpPr>
        <p:spPr>
          <a:xfrm>
            <a:off x="1691195" y="1263022"/>
            <a:ext cx="9468036" cy="10187404"/>
          </a:xfrm>
          <a:prstGeom prst="rect">
            <a:avLst/>
          </a:prstGeom>
          <a:noFill/>
        </p:spPr>
        <p:txBody>
          <a:bodyPr wrap="square" lIns="91440" tIns="45720" rIns="91440" bIns="45720" anchor="t">
            <a:spAutoFit/>
          </a:bodyPr>
          <a:lstStyle/>
          <a:p>
            <a:endParaRPr lang="en-US" b="1">
              <a:solidFill>
                <a:srgbClr val="000000"/>
              </a:solidFill>
              <a:cs typeface="Calibri"/>
            </a:endParaRPr>
          </a:p>
          <a:p>
            <a:pPr marL="342900" indent="-342900">
              <a:buFont typeface="Arial"/>
              <a:buChar char="•"/>
            </a:pPr>
            <a:r>
              <a:rPr lang="en-US" sz="1600">
                <a:solidFill>
                  <a:srgbClr val="000000"/>
                </a:solidFill>
                <a:cs typeface="Arial"/>
              </a:rPr>
              <a:t>Hook is a normal </a:t>
            </a:r>
            <a:r>
              <a:rPr lang="en-US" sz="1600" err="1">
                <a:solidFill>
                  <a:srgbClr val="000000"/>
                </a:solidFill>
                <a:cs typeface="Arial"/>
              </a:rPr>
              <a:t>js</a:t>
            </a:r>
            <a:r>
              <a:rPr lang="en-US" sz="1600">
                <a:solidFill>
                  <a:srgbClr val="000000"/>
                </a:solidFill>
                <a:cs typeface="Arial"/>
              </a:rPr>
              <a:t> function</a:t>
            </a:r>
          </a:p>
          <a:p>
            <a:pPr marL="342900" indent="-342900">
              <a:buFont typeface="Arial"/>
              <a:buChar char="•"/>
            </a:pPr>
            <a:endParaRPr lang="en-US" sz="1600">
              <a:solidFill>
                <a:srgbClr val="000000"/>
              </a:solidFill>
              <a:cs typeface="Arial"/>
            </a:endParaRPr>
          </a:p>
          <a:p>
            <a:pPr marL="342900" indent="-342900">
              <a:buFont typeface="Arial"/>
              <a:buChar char="•"/>
            </a:pPr>
            <a:r>
              <a:rPr lang="en-US" b="1" err="1">
                <a:solidFill>
                  <a:srgbClr val="000000"/>
                </a:solidFill>
                <a:cs typeface="Arial"/>
              </a:rPr>
              <a:t>useEffect</a:t>
            </a:r>
            <a:r>
              <a:rPr lang="en-US" b="1">
                <a:solidFill>
                  <a:srgbClr val="000000"/>
                </a:solidFill>
                <a:cs typeface="Arial"/>
              </a:rPr>
              <a:t> </a:t>
            </a:r>
            <a:r>
              <a:rPr lang="en-US" sz="1600">
                <a:solidFill>
                  <a:srgbClr val="000000"/>
                </a:solidFill>
                <a:cs typeface="Arial"/>
              </a:rPr>
              <a:t>intro</a:t>
            </a:r>
          </a:p>
          <a:p>
            <a:pPr marL="800100" lvl="1" indent="-342900">
              <a:buFont typeface="Courier New"/>
              <a:buChar char="o"/>
            </a:pPr>
            <a:r>
              <a:rPr lang="en-US" sz="1600">
                <a:solidFill>
                  <a:srgbClr val="000000"/>
                </a:solidFill>
                <a:cs typeface="Arial"/>
              </a:rPr>
              <a:t>Takes two arguments: callback function and dependency array</a:t>
            </a:r>
          </a:p>
          <a:p>
            <a:pPr marL="800100" lvl="1" indent="-342900">
              <a:buFont typeface="Courier New"/>
              <a:buChar char="o"/>
            </a:pPr>
            <a:r>
              <a:rPr lang="en-US" sz="1600" err="1">
                <a:solidFill>
                  <a:srgbClr val="000000"/>
                </a:solidFill>
                <a:cs typeface="Arial"/>
              </a:rPr>
              <a:t>useEffect</a:t>
            </a:r>
            <a:r>
              <a:rPr lang="en-US" sz="1600">
                <a:solidFill>
                  <a:srgbClr val="000000"/>
                </a:solidFill>
                <a:cs typeface="Arial"/>
              </a:rPr>
              <a:t>(() =&gt; {}, []);</a:t>
            </a:r>
          </a:p>
          <a:p>
            <a:pPr marL="800100" lvl="1" indent="-342900">
              <a:buFont typeface="Courier New"/>
              <a:buChar char="o"/>
            </a:pPr>
            <a:r>
              <a:rPr lang="en-US" sz="1600" err="1">
                <a:solidFill>
                  <a:srgbClr val="000000"/>
                </a:solidFill>
                <a:cs typeface="Arial"/>
              </a:rPr>
              <a:t>useEffect</a:t>
            </a:r>
            <a:r>
              <a:rPr lang="en-US" sz="1600">
                <a:solidFill>
                  <a:srgbClr val="000000"/>
                </a:solidFill>
                <a:cs typeface="Arial"/>
              </a:rPr>
              <a:t> helps in the 2nd approach</a:t>
            </a:r>
          </a:p>
          <a:p>
            <a:pPr marL="800100" lvl="1" indent="-342900">
              <a:buFont typeface="Courier New"/>
              <a:buChar char="o"/>
            </a:pPr>
            <a:endParaRPr lang="en-US" sz="1600">
              <a:solidFill>
                <a:srgbClr val="000000"/>
              </a:solidFill>
              <a:cs typeface="Arial"/>
            </a:endParaRPr>
          </a:p>
          <a:p>
            <a:pPr marL="342900" indent="-342900">
              <a:buFont typeface="Arial"/>
              <a:buChar char="•"/>
            </a:pPr>
            <a:r>
              <a:rPr lang="en-US" sz="1600" b="1">
                <a:solidFill>
                  <a:srgbClr val="000000"/>
                </a:solidFill>
                <a:cs typeface="Arial"/>
              </a:rPr>
              <a:t>Cors policy</a:t>
            </a:r>
          </a:p>
          <a:p>
            <a:pPr marL="800100" lvl="1" indent="-342900">
              <a:buFont typeface="Courier New"/>
              <a:buChar char="o"/>
            </a:pPr>
            <a:r>
              <a:rPr lang="en-US" sz="1600">
                <a:solidFill>
                  <a:srgbClr val="000000"/>
                </a:solidFill>
                <a:cs typeface="Arial"/>
              </a:rPr>
              <a:t>if there is a origin mismatch, browser doesn't let us call the </a:t>
            </a:r>
            <a:r>
              <a:rPr lang="en-US" sz="1600" err="1">
                <a:solidFill>
                  <a:srgbClr val="000000"/>
                </a:solidFill>
                <a:cs typeface="Arial"/>
              </a:rPr>
              <a:t>api</a:t>
            </a:r>
          </a:p>
          <a:p>
            <a:pPr marL="800100" lvl="1" indent="-342900">
              <a:buFont typeface="Courier New"/>
              <a:buChar char="o"/>
            </a:pPr>
            <a:endParaRPr lang="en-US" sz="1600">
              <a:solidFill>
                <a:srgbClr val="000000"/>
              </a:solidFill>
              <a:cs typeface="Arial"/>
            </a:endParaRPr>
          </a:p>
          <a:p>
            <a:pPr marL="342900" indent="-342900">
              <a:buFont typeface="Arial"/>
              <a:buChar char="•"/>
            </a:pPr>
            <a:r>
              <a:rPr lang="en-US" sz="1600">
                <a:solidFill>
                  <a:srgbClr val="000000"/>
                </a:solidFill>
                <a:cs typeface="Arial"/>
              </a:rPr>
              <a:t>Is showing a spinner a good way?</a:t>
            </a:r>
          </a:p>
          <a:p>
            <a:pPr marL="342900" indent="-342900">
              <a:buFont typeface="Arial"/>
              <a:buChar char="•"/>
            </a:pPr>
            <a:endParaRPr lang="en-US" sz="1600">
              <a:solidFill>
                <a:srgbClr val="000000"/>
              </a:solidFill>
              <a:cs typeface="Arial"/>
            </a:endParaRPr>
          </a:p>
          <a:p>
            <a:pPr marL="342900" indent="-342900">
              <a:buFont typeface="Arial"/>
              <a:buChar char="•"/>
            </a:pPr>
            <a:r>
              <a:rPr lang="en-US" sz="1600">
                <a:solidFill>
                  <a:srgbClr val="000000"/>
                </a:solidFill>
                <a:cs typeface="Arial"/>
              </a:rPr>
              <a:t>Shimmer UI?</a:t>
            </a:r>
          </a:p>
          <a:p>
            <a:pPr marL="800100" lvl="1" indent="-342900">
              <a:buFont typeface="Courier New"/>
              <a:buChar char="o"/>
            </a:pPr>
            <a:r>
              <a:rPr lang="en-US" sz="1600">
                <a:solidFill>
                  <a:srgbClr val="000000"/>
                </a:solidFill>
                <a:cs typeface="Arial"/>
              </a:rPr>
              <a:t>Resembles the actual ui</a:t>
            </a:r>
          </a:p>
          <a:p>
            <a:pPr marL="800100" lvl="1" indent="-342900">
              <a:buFont typeface="Courier New"/>
              <a:buChar char="o"/>
            </a:pPr>
            <a:r>
              <a:rPr lang="en-US" sz="1600">
                <a:solidFill>
                  <a:srgbClr val="000000"/>
                </a:solidFill>
                <a:cs typeface="Arial"/>
              </a:rPr>
              <a:t>We load fake page until we get the actual data from the </a:t>
            </a:r>
            <a:r>
              <a:rPr lang="en-US" sz="1600" err="1">
                <a:solidFill>
                  <a:srgbClr val="000000"/>
                </a:solidFill>
                <a:cs typeface="Arial"/>
              </a:rPr>
              <a:t>api</a:t>
            </a:r>
          </a:p>
          <a:p>
            <a:pPr marL="800100" lvl="1" indent="-342900">
              <a:buFont typeface="Courier New"/>
              <a:buChar char="o"/>
            </a:pPr>
            <a:r>
              <a:rPr lang="en-US" sz="1600">
                <a:solidFill>
                  <a:srgbClr val="000000"/>
                </a:solidFill>
                <a:cs typeface="Arial"/>
              </a:rPr>
              <a:t>Latest practice</a:t>
            </a:r>
          </a:p>
          <a:p>
            <a:pPr marL="800100" lvl="1" indent="-342900">
              <a:buFont typeface="Courier New"/>
              <a:buChar char="o"/>
            </a:pPr>
            <a:r>
              <a:rPr lang="en-US" sz="1600" err="1">
                <a:solidFill>
                  <a:srgbClr val="000000"/>
                </a:solidFill>
                <a:cs typeface="Arial"/>
              </a:rPr>
              <a:t>Youtube</a:t>
            </a:r>
            <a:r>
              <a:rPr lang="en-US" sz="1600">
                <a:solidFill>
                  <a:srgbClr val="000000"/>
                </a:solidFill>
                <a:cs typeface="Arial"/>
              </a:rPr>
              <a:t> follows</a:t>
            </a:r>
          </a:p>
          <a:p>
            <a:pPr marL="800100" lvl="1" indent="-342900">
              <a:buFont typeface="Courier New"/>
              <a:buChar char="o"/>
            </a:pPr>
            <a:r>
              <a:rPr lang="en-US" sz="1600">
                <a:solidFill>
                  <a:srgbClr val="000000"/>
                </a:solidFill>
                <a:cs typeface="Arial"/>
              </a:rPr>
              <a:t>Swiggy follows</a:t>
            </a:r>
          </a:p>
          <a:p>
            <a:pPr marL="342900" indent="-342900">
              <a:buFont typeface="Arial"/>
              <a:buChar char="•"/>
            </a:pPr>
            <a:endParaRPr lang="en-US" sz="1600">
              <a:solidFill>
                <a:srgbClr val="000000"/>
              </a:solidFill>
              <a:cs typeface="Arial"/>
            </a:endParaRPr>
          </a:p>
          <a:p>
            <a:pPr marL="800100" lvl="1" indent="-342900">
              <a:buFont typeface="Courier New"/>
              <a:buChar char="o"/>
            </a:pPr>
            <a:endParaRPr lang="en-US" sz="1600">
              <a:solidFill>
                <a:srgbClr val="000000"/>
              </a:solidFill>
              <a:cs typeface="Arial"/>
            </a:endParaRPr>
          </a:p>
          <a:p>
            <a:pPr marL="342900" indent="-342900">
              <a:buFont typeface="Arial"/>
              <a:buChar char="•"/>
            </a:pPr>
            <a:endParaRPr lang="en-US" sz="1600">
              <a:solidFill>
                <a:srgbClr val="000000"/>
              </a:solidFill>
              <a:cs typeface="Arial"/>
            </a:endParaRPr>
          </a:p>
          <a:p>
            <a:endParaRPr lang="en-US" sz="1600">
              <a:solidFill>
                <a:srgbClr val="000000"/>
              </a:solidFill>
              <a:cs typeface="Arial"/>
            </a:endParaRPr>
          </a:p>
          <a:p>
            <a:pPr marL="800100" lvl="1" indent="-342900">
              <a:buFont typeface="Courier New"/>
              <a:buChar char="o"/>
            </a:pPr>
            <a:endParaRPr lang="en-US" sz="1600">
              <a:solidFill>
                <a:srgbClr val="000000"/>
              </a:solidFill>
              <a:cs typeface="Arial"/>
            </a:endParaRPr>
          </a:p>
          <a:p>
            <a:pPr marL="800100" lvl="1" indent="-342900">
              <a:buFont typeface="Courier New"/>
              <a:buChar char="o"/>
            </a:pPr>
            <a:endParaRPr lang="en-US" b="1">
              <a:solidFill>
                <a:srgbClr val="000000"/>
              </a:solidFill>
              <a:cs typeface="Arial"/>
            </a:endParaRPr>
          </a:p>
          <a:p>
            <a:endParaRPr lang="en-US" b="1">
              <a:solidFill>
                <a:srgbClr val="000000"/>
              </a:solidFill>
              <a:cs typeface="Arial"/>
            </a:endParaRPr>
          </a:p>
          <a:p>
            <a:pPr marL="800100" lvl="1" indent="-342900">
              <a:buFont typeface="Courier New"/>
              <a:buChar char="o"/>
            </a:pPr>
            <a:endParaRPr lang="en-US" b="1">
              <a:solidFill>
                <a:srgbClr val="000000"/>
              </a:solidFill>
              <a:cs typeface="Arial"/>
            </a:endParaRPr>
          </a:p>
          <a:p>
            <a:pPr marL="342900" indent="-342900">
              <a:buFont typeface="Arial"/>
              <a:buChar char="•"/>
            </a:pPr>
            <a:endParaRPr lang="en-US">
              <a:solidFill>
                <a:srgbClr val="000000"/>
              </a:solidFill>
              <a:cs typeface="Arial"/>
            </a:endParaRPr>
          </a:p>
          <a:p>
            <a:pPr marL="342900" indent="-342900">
              <a:buFont typeface="Arial"/>
              <a:buChar char="•"/>
            </a:pPr>
            <a:endParaRPr lang="en-US" b="1">
              <a:solidFill>
                <a:srgbClr val="000000"/>
              </a:solidFill>
              <a:cs typeface="Calibri"/>
            </a:endParaRPr>
          </a:p>
          <a:p>
            <a:endParaRPr lang="en-US" b="1">
              <a:solidFill>
                <a:srgbClr val="000000"/>
              </a:solidFill>
              <a:cs typeface="Calibri"/>
            </a:endParaRPr>
          </a:p>
          <a:p>
            <a:endParaRPr lang="en-US" b="1">
              <a:solidFill>
                <a:srgbClr val="000000"/>
              </a:solidFill>
              <a:cs typeface="Calibri"/>
            </a:endParaRPr>
          </a:p>
          <a:p>
            <a:pPr marL="800100" lvl="1" indent="-342900">
              <a:buFont typeface="Courier New"/>
              <a:buChar char="o"/>
            </a:pPr>
            <a:endParaRPr lang="en-US" sz="1600" b="1">
              <a:solidFill>
                <a:srgbClr val="2B2631"/>
              </a:solidFill>
              <a:cs typeface="Calibri"/>
            </a:endParaRPr>
          </a:p>
          <a:p>
            <a:pPr marL="285750" indent="-285750">
              <a:buFont typeface="Arial"/>
              <a:buChar char="•"/>
            </a:pPr>
            <a:endParaRPr lang="en-US" sz="1400">
              <a:solidFill>
                <a:srgbClr val="2B2631"/>
              </a:solidFill>
              <a:cs typeface="Calibri"/>
            </a:endParaRPr>
          </a:p>
          <a:p>
            <a:endParaRPr lang="en-US" sz="1400">
              <a:solidFill>
                <a:srgbClr val="2B2631"/>
              </a:solidFill>
              <a:cs typeface="Calibri"/>
            </a:endParaRPr>
          </a:p>
          <a:p>
            <a:pPr marL="285750" indent="-285750">
              <a:buFont typeface="Arial"/>
              <a:buChar char="•"/>
            </a:pPr>
            <a:endParaRPr lang="en-US" sz="1400">
              <a:solidFill>
                <a:srgbClr val="2B2631"/>
              </a:solidFill>
              <a:cs typeface="Calibri"/>
            </a:endParaRPr>
          </a:p>
          <a:p>
            <a:pPr marL="342900" indent="-342900">
              <a:buFont typeface="Arial"/>
              <a:buChar char="•"/>
            </a:pPr>
            <a:endParaRPr lang="en-US" sz="1400">
              <a:solidFill>
                <a:srgbClr val="2B2631"/>
              </a:solidFill>
              <a:cs typeface="Calibri"/>
            </a:endParaRPr>
          </a:p>
          <a:p>
            <a:pPr marL="800100" lvl="1" indent="-342900">
              <a:buFont typeface="Courier New"/>
              <a:buChar char="o"/>
            </a:pPr>
            <a:endParaRPr lang="en-US" sz="1400">
              <a:solidFill>
                <a:srgbClr val="2B2631"/>
              </a:solidFill>
              <a:cs typeface="Calibri"/>
            </a:endParaRPr>
          </a:p>
          <a:p>
            <a:pPr marL="342900" indent="-342900">
              <a:buFont typeface="Arial"/>
              <a:buChar char="•"/>
            </a:pPr>
            <a:endParaRPr lang="en-US">
              <a:cs typeface="Calibri"/>
            </a:endParaRPr>
          </a:p>
          <a:p>
            <a:pPr marL="171450" indent="-171450">
              <a:buFont typeface="Arial"/>
              <a:buChar char="•"/>
            </a:pPr>
            <a:endParaRPr lang="en-US" sz="2000">
              <a:cs typeface="Calibri"/>
            </a:endParaRPr>
          </a:p>
          <a:p>
            <a:pPr marL="171450" indent="-171450">
              <a:buFont typeface="Arial"/>
              <a:buChar char="•"/>
            </a:pPr>
            <a:endParaRPr lang="en-US">
              <a:cs typeface="Calibri"/>
            </a:endParaRPr>
          </a:p>
        </p:txBody>
      </p:sp>
    </p:spTree>
    <p:extLst>
      <p:ext uri="{BB962C8B-B14F-4D97-AF65-F5344CB8AC3E}">
        <p14:creationId xmlns:p14="http://schemas.microsoft.com/office/powerpoint/2010/main" val="857747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00932-E58E-2E2F-731A-8FF39AAB1609}"/>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319223F6-8DE8-6FE2-C4CF-48E75B221AA8}"/>
              </a:ext>
            </a:extLst>
          </p:cNvPr>
          <p:cNvSpPr txBox="1">
            <a:spLocks/>
          </p:cNvSpPr>
          <p:nvPr/>
        </p:nvSpPr>
        <p:spPr>
          <a:xfrm>
            <a:off x="330545" y="282768"/>
            <a:ext cx="10515600" cy="468000"/>
          </a:xfrm>
          <a:prstGeom prst="rect">
            <a:avLst/>
          </a:prstGeom>
        </p:spPr>
        <p:txBody>
          <a:bodyPr lIns="91440" tIns="45720" rIns="91440" bIns="45720" anchor="ctr">
            <a:noAutofit/>
          </a:bodyPr>
          <a:lstStyle>
            <a:lvl1pPr algn="l" defTabSz="914400" rtl="0" eaLnBrk="1" latinLnBrk="0" hangingPunct="1">
              <a:lnSpc>
                <a:spcPct val="80000"/>
              </a:lnSpc>
              <a:spcBef>
                <a:spcPct val="0"/>
              </a:spcBef>
              <a:buNone/>
              <a:tabLst>
                <a:tab pos="1255713" algn="l"/>
              </a:tabLst>
              <a:defRPr sz="2600" b="0" strike="noStrike" kern="1200" cap="none" spc="0" baseline="0">
                <a:solidFill>
                  <a:schemeClr val="accent2"/>
                </a:solidFill>
                <a:latin typeface="+mj-lt"/>
                <a:ea typeface="+mj-ea"/>
                <a:cs typeface="Segoe UI" panose="020B0502040204020203" pitchFamily="34" charset="0"/>
              </a:defRPr>
            </a:lvl1pPr>
          </a:lstStyle>
          <a:p>
            <a:pPr>
              <a:lnSpc>
                <a:spcPct val="90000"/>
              </a:lnSpc>
              <a:spcAft>
                <a:spcPts val="600"/>
              </a:spcAft>
              <a:defRPr/>
            </a:pPr>
            <a:r>
              <a:rPr lang="en-US" sz="2800" b="1">
                <a:solidFill>
                  <a:srgbClr val="6A205F"/>
                </a:solidFill>
                <a:ea typeface="+mn-ea"/>
                <a:cs typeface="Segoe UI"/>
              </a:rPr>
              <a:t>Section 2: </a:t>
            </a:r>
            <a:r>
              <a:rPr lang="en-US" sz="2800" b="1">
                <a:solidFill>
                  <a:srgbClr val="6A205F"/>
                </a:solidFill>
                <a:ea typeface="+mj-lt"/>
                <a:cs typeface="+mj-lt"/>
              </a:rPr>
              <a:t>React JS Basics</a:t>
            </a:r>
            <a:endParaRPr lang="en-US" sz="2800" b="1">
              <a:solidFill>
                <a:srgbClr val="6A205F"/>
              </a:solidFill>
              <a:ea typeface="+mn-ea"/>
            </a:endParaRPr>
          </a:p>
        </p:txBody>
      </p:sp>
      <p:sp>
        <p:nvSpPr>
          <p:cNvPr id="10" name="TextBox 9">
            <a:extLst>
              <a:ext uri="{FF2B5EF4-FFF2-40B4-BE49-F238E27FC236}">
                <a16:creationId xmlns:a16="http://schemas.microsoft.com/office/drawing/2014/main" id="{0C300BBA-ED3B-1B82-3631-95B4EB67330E}"/>
              </a:ext>
            </a:extLst>
          </p:cNvPr>
          <p:cNvSpPr txBox="1"/>
          <p:nvPr/>
        </p:nvSpPr>
        <p:spPr>
          <a:xfrm>
            <a:off x="1691195" y="1263022"/>
            <a:ext cx="9468036" cy="9325630"/>
          </a:xfrm>
          <a:prstGeom prst="rect">
            <a:avLst/>
          </a:prstGeom>
          <a:noFill/>
        </p:spPr>
        <p:txBody>
          <a:bodyPr wrap="square" lIns="91440" tIns="45720" rIns="91440" bIns="45720" anchor="t">
            <a:spAutoFit/>
          </a:bodyPr>
          <a:lstStyle/>
          <a:p>
            <a:endParaRPr lang="en-US" b="1">
              <a:solidFill>
                <a:srgbClr val="000000"/>
              </a:solidFill>
              <a:cs typeface="Calibri"/>
            </a:endParaRPr>
          </a:p>
          <a:p>
            <a:pPr marL="342900" indent="-342900">
              <a:buFont typeface="Arial"/>
              <a:buChar char="•"/>
            </a:pPr>
            <a:r>
              <a:rPr lang="en-US" b="1">
                <a:solidFill>
                  <a:srgbClr val="000000"/>
                </a:solidFill>
                <a:cs typeface="Arial"/>
              </a:rPr>
              <a:t>Conditional rendering</a:t>
            </a:r>
            <a:endParaRPr lang="en-US" sz="1600">
              <a:solidFill>
                <a:srgbClr val="000000"/>
              </a:solidFill>
              <a:cs typeface="Arial"/>
            </a:endParaRPr>
          </a:p>
          <a:p>
            <a:pPr marL="342900" indent="-342900">
              <a:buFont typeface="Arial"/>
              <a:buChar char="•"/>
            </a:pPr>
            <a:endParaRPr lang="en-US" b="1">
              <a:solidFill>
                <a:srgbClr val="000000"/>
              </a:solidFill>
              <a:cs typeface="Arial"/>
            </a:endParaRPr>
          </a:p>
          <a:p>
            <a:pPr marL="342900" indent="-342900">
              <a:buFont typeface="Arial"/>
              <a:buChar char="•"/>
            </a:pPr>
            <a:r>
              <a:rPr lang="en-US" b="1">
                <a:solidFill>
                  <a:srgbClr val="000000"/>
                </a:solidFill>
                <a:cs typeface="Arial"/>
              </a:rPr>
              <a:t>Using a </a:t>
            </a:r>
            <a:r>
              <a:rPr lang="en-US" b="1">
                <a:solidFill>
                  <a:srgbClr val="000000"/>
                </a:solidFill>
                <a:ea typeface="+mn-lt"/>
                <a:cs typeface="Arial"/>
              </a:rPr>
              <a:t>ternary </a:t>
            </a:r>
            <a:r>
              <a:rPr lang="en-US" b="1">
                <a:solidFill>
                  <a:srgbClr val="000000"/>
                </a:solidFill>
                <a:cs typeface="Arial"/>
              </a:rPr>
              <a:t>operator</a:t>
            </a:r>
          </a:p>
          <a:p>
            <a:pPr marL="342900" indent="-342900">
              <a:buFont typeface="Arial"/>
              <a:buChar char="•"/>
            </a:pPr>
            <a:endParaRPr lang="en-US" b="1">
              <a:solidFill>
                <a:srgbClr val="000000"/>
              </a:solidFill>
              <a:cs typeface="Arial"/>
            </a:endParaRPr>
          </a:p>
          <a:p>
            <a:pPr marL="342900" indent="-342900">
              <a:buFont typeface="Arial"/>
              <a:buChar char="•"/>
            </a:pPr>
            <a:r>
              <a:rPr lang="en-US" b="1">
                <a:solidFill>
                  <a:srgbClr val="000000"/>
                </a:solidFill>
                <a:cs typeface="Arial"/>
              </a:rPr>
              <a:t>Why we can't use the local </a:t>
            </a:r>
            <a:r>
              <a:rPr lang="en-US" b="1" err="1">
                <a:solidFill>
                  <a:srgbClr val="000000"/>
                </a:solidFill>
                <a:cs typeface="Arial"/>
              </a:rPr>
              <a:t>js</a:t>
            </a:r>
            <a:r>
              <a:rPr lang="en-US" b="1">
                <a:solidFill>
                  <a:srgbClr val="000000"/>
                </a:solidFill>
                <a:cs typeface="Arial"/>
              </a:rPr>
              <a:t> variable</a:t>
            </a:r>
          </a:p>
          <a:p>
            <a:pPr marL="800100" lvl="1" indent="-342900">
              <a:buFont typeface="Courier New"/>
              <a:buChar char="o"/>
            </a:pPr>
            <a:r>
              <a:rPr lang="en-US" sz="1600">
                <a:solidFill>
                  <a:srgbClr val="000000"/>
                </a:solidFill>
                <a:cs typeface="Arial"/>
              </a:rPr>
              <a:t>React will not be able to track</a:t>
            </a:r>
          </a:p>
          <a:p>
            <a:pPr marL="800100" lvl="1" indent="-342900">
              <a:buFont typeface="Courier New"/>
              <a:buChar char="o"/>
            </a:pPr>
            <a:r>
              <a:rPr lang="en-US" sz="1600">
                <a:solidFill>
                  <a:srgbClr val="000000"/>
                </a:solidFill>
                <a:cs typeface="Arial"/>
              </a:rPr>
              <a:t>Whenever the state variable changes, react re-renders the component, triggers the reconciliation cycle</a:t>
            </a:r>
          </a:p>
          <a:p>
            <a:pPr marL="800100" lvl="1" indent="-342900">
              <a:buFont typeface="Courier New"/>
              <a:buChar char="o"/>
            </a:pPr>
            <a:r>
              <a:rPr lang="en-US" sz="1600">
                <a:solidFill>
                  <a:srgbClr val="000000"/>
                </a:solidFill>
                <a:cs typeface="Arial"/>
              </a:rPr>
              <a:t>Does react changes the whole component or just the div or tag with state?</a:t>
            </a:r>
          </a:p>
          <a:p>
            <a:pPr marL="800100" lvl="1" indent="-342900">
              <a:buFont typeface="Courier New"/>
              <a:buChar char="o"/>
            </a:pPr>
            <a:r>
              <a:rPr lang="en-US" sz="1600">
                <a:solidFill>
                  <a:srgbClr val="000000"/>
                </a:solidFill>
                <a:cs typeface="Arial"/>
              </a:rPr>
              <a:t>How the const </a:t>
            </a:r>
            <a:r>
              <a:rPr lang="en-US" sz="1600" err="1">
                <a:solidFill>
                  <a:srgbClr val="000000"/>
                </a:solidFill>
                <a:cs typeface="Arial"/>
              </a:rPr>
              <a:t>useState</a:t>
            </a:r>
            <a:r>
              <a:rPr lang="en-US" sz="1600">
                <a:solidFill>
                  <a:srgbClr val="000000"/>
                </a:solidFill>
                <a:cs typeface="Arial"/>
              </a:rPr>
              <a:t> variable is modified?</a:t>
            </a:r>
          </a:p>
          <a:p>
            <a:pPr marL="800100" lvl="1" indent="-342900">
              <a:buFont typeface="Courier New"/>
              <a:buChar char="o"/>
            </a:pPr>
            <a:r>
              <a:rPr lang="en-US" sz="1600">
                <a:solidFill>
                  <a:srgbClr val="000000"/>
                </a:solidFill>
                <a:cs typeface="Arial"/>
              </a:rPr>
              <a:t>Rendering =&gt; calling the component/function</a:t>
            </a:r>
          </a:p>
          <a:p>
            <a:pPr marL="800100" lvl="1" indent="-342900">
              <a:buFont typeface="Courier New"/>
              <a:buChar char="o"/>
            </a:pPr>
            <a:endParaRPr lang="en-US" sz="1600">
              <a:solidFill>
                <a:srgbClr val="000000"/>
              </a:solidFill>
              <a:cs typeface="Arial"/>
            </a:endParaRPr>
          </a:p>
          <a:p>
            <a:pPr marL="342900" indent="-342900">
              <a:buFont typeface="Arial"/>
              <a:buChar char="•"/>
            </a:pPr>
            <a:r>
              <a:rPr lang="en-US" sz="1600">
                <a:solidFill>
                  <a:srgbClr val="000000"/>
                </a:solidFill>
                <a:cs typeface="Arial"/>
              </a:rPr>
              <a:t>Assignment:</a:t>
            </a:r>
          </a:p>
          <a:p>
            <a:pPr marL="800100" lvl="1" indent="-342900">
              <a:buFont typeface="Courier New"/>
              <a:buChar char="o"/>
            </a:pPr>
            <a:r>
              <a:rPr lang="en-US" sz="1600">
                <a:solidFill>
                  <a:srgbClr val="000000"/>
                </a:solidFill>
                <a:cs typeface="Arial"/>
              </a:rPr>
              <a:t>Make a login button and toggle it from login to logout and vice-versa</a:t>
            </a:r>
            <a:endParaRPr lang="en-US"/>
          </a:p>
          <a:p>
            <a:pPr lvl="1"/>
            <a:endParaRPr lang="en-US" sz="1600">
              <a:solidFill>
                <a:srgbClr val="000000"/>
              </a:solidFill>
              <a:cs typeface="Arial"/>
            </a:endParaRPr>
          </a:p>
          <a:p>
            <a:pPr marL="800100" lvl="1" indent="-342900">
              <a:buFont typeface="Courier New"/>
              <a:buChar char="o"/>
            </a:pPr>
            <a:endParaRPr lang="en-US" sz="1600">
              <a:solidFill>
                <a:srgbClr val="000000"/>
              </a:solidFill>
              <a:cs typeface="Arial"/>
            </a:endParaRPr>
          </a:p>
          <a:p>
            <a:pPr marL="342900" indent="-342900">
              <a:buFont typeface="Arial"/>
              <a:buChar char="•"/>
            </a:pPr>
            <a:endParaRPr lang="en-US" sz="1600">
              <a:solidFill>
                <a:srgbClr val="000000"/>
              </a:solidFill>
              <a:cs typeface="Arial"/>
            </a:endParaRPr>
          </a:p>
          <a:p>
            <a:endParaRPr lang="en-US" sz="1600">
              <a:solidFill>
                <a:srgbClr val="000000"/>
              </a:solidFill>
              <a:cs typeface="Arial"/>
            </a:endParaRPr>
          </a:p>
          <a:p>
            <a:pPr marL="800100" lvl="1" indent="-342900">
              <a:buFont typeface="Courier New"/>
              <a:buChar char="o"/>
            </a:pPr>
            <a:endParaRPr lang="en-US" sz="1600">
              <a:solidFill>
                <a:srgbClr val="000000"/>
              </a:solidFill>
              <a:cs typeface="Arial"/>
            </a:endParaRPr>
          </a:p>
          <a:p>
            <a:pPr marL="800100" lvl="1" indent="-342900">
              <a:buFont typeface="Courier New"/>
              <a:buChar char="o"/>
            </a:pPr>
            <a:endParaRPr lang="en-US" b="1">
              <a:solidFill>
                <a:srgbClr val="000000"/>
              </a:solidFill>
              <a:cs typeface="Arial"/>
            </a:endParaRPr>
          </a:p>
          <a:p>
            <a:endParaRPr lang="en-US" b="1">
              <a:solidFill>
                <a:srgbClr val="000000"/>
              </a:solidFill>
              <a:cs typeface="Arial"/>
            </a:endParaRPr>
          </a:p>
          <a:p>
            <a:pPr marL="800100" lvl="1" indent="-342900">
              <a:buFont typeface="Courier New"/>
              <a:buChar char="o"/>
            </a:pPr>
            <a:endParaRPr lang="en-US" b="1">
              <a:solidFill>
                <a:srgbClr val="000000"/>
              </a:solidFill>
              <a:cs typeface="Arial"/>
            </a:endParaRPr>
          </a:p>
          <a:p>
            <a:pPr marL="342900" indent="-342900">
              <a:buFont typeface="Arial"/>
              <a:buChar char="•"/>
            </a:pPr>
            <a:endParaRPr lang="en-US">
              <a:solidFill>
                <a:srgbClr val="000000"/>
              </a:solidFill>
              <a:cs typeface="Arial"/>
            </a:endParaRPr>
          </a:p>
          <a:p>
            <a:pPr marL="342900" indent="-342900">
              <a:buFont typeface="Arial"/>
              <a:buChar char="•"/>
            </a:pPr>
            <a:endParaRPr lang="en-US" b="1">
              <a:solidFill>
                <a:srgbClr val="000000"/>
              </a:solidFill>
              <a:cs typeface="Calibri"/>
            </a:endParaRPr>
          </a:p>
          <a:p>
            <a:endParaRPr lang="en-US" b="1">
              <a:solidFill>
                <a:srgbClr val="000000"/>
              </a:solidFill>
              <a:cs typeface="Calibri"/>
            </a:endParaRPr>
          </a:p>
          <a:p>
            <a:endParaRPr lang="en-US" b="1">
              <a:solidFill>
                <a:srgbClr val="000000"/>
              </a:solidFill>
              <a:cs typeface="Calibri"/>
            </a:endParaRPr>
          </a:p>
          <a:p>
            <a:pPr marL="800100" lvl="1" indent="-342900">
              <a:buFont typeface="Courier New"/>
              <a:buChar char="o"/>
            </a:pPr>
            <a:endParaRPr lang="en-US" sz="1600" b="1">
              <a:solidFill>
                <a:srgbClr val="2B2631"/>
              </a:solidFill>
              <a:cs typeface="Calibri"/>
            </a:endParaRPr>
          </a:p>
          <a:p>
            <a:pPr marL="285750" indent="-285750">
              <a:buFont typeface="Arial"/>
              <a:buChar char="•"/>
            </a:pPr>
            <a:endParaRPr lang="en-US" sz="1400">
              <a:solidFill>
                <a:srgbClr val="2B2631"/>
              </a:solidFill>
              <a:cs typeface="Calibri"/>
            </a:endParaRPr>
          </a:p>
          <a:p>
            <a:endParaRPr lang="en-US" sz="1400">
              <a:solidFill>
                <a:srgbClr val="2B2631"/>
              </a:solidFill>
              <a:cs typeface="Calibri"/>
            </a:endParaRPr>
          </a:p>
          <a:p>
            <a:pPr marL="285750" indent="-285750">
              <a:buFont typeface="Arial"/>
              <a:buChar char="•"/>
            </a:pPr>
            <a:endParaRPr lang="en-US" sz="1400">
              <a:solidFill>
                <a:srgbClr val="2B2631"/>
              </a:solidFill>
              <a:cs typeface="Calibri"/>
            </a:endParaRPr>
          </a:p>
          <a:p>
            <a:pPr marL="342900" indent="-342900">
              <a:buFont typeface="Arial"/>
              <a:buChar char="•"/>
            </a:pPr>
            <a:endParaRPr lang="en-US" sz="1400">
              <a:solidFill>
                <a:srgbClr val="2B2631"/>
              </a:solidFill>
              <a:cs typeface="Calibri"/>
            </a:endParaRPr>
          </a:p>
          <a:p>
            <a:pPr marL="800100" lvl="1" indent="-342900">
              <a:buFont typeface="Courier New"/>
              <a:buChar char="o"/>
            </a:pPr>
            <a:endParaRPr lang="en-US" sz="1400">
              <a:solidFill>
                <a:srgbClr val="2B2631"/>
              </a:solidFill>
              <a:cs typeface="Calibri"/>
            </a:endParaRPr>
          </a:p>
          <a:p>
            <a:pPr marL="342900" indent="-342900">
              <a:buFont typeface="Arial"/>
              <a:buChar char="•"/>
            </a:pPr>
            <a:endParaRPr lang="en-US">
              <a:cs typeface="Calibri"/>
            </a:endParaRPr>
          </a:p>
          <a:p>
            <a:pPr marL="171450" indent="-171450">
              <a:buFont typeface="Arial"/>
              <a:buChar char="•"/>
            </a:pPr>
            <a:endParaRPr lang="en-US" sz="2000">
              <a:cs typeface="Calibri"/>
            </a:endParaRPr>
          </a:p>
          <a:p>
            <a:pPr marL="171450" indent="-171450">
              <a:buFont typeface="Arial"/>
              <a:buChar char="•"/>
            </a:pPr>
            <a:endParaRPr lang="en-US">
              <a:cs typeface="Calibri"/>
            </a:endParaRPr>
          </a:p>
        </p:txBody>
      </p:sp>
    </p:spTree>
    <p:extLst>
      <p:ext uri="{BB962C8B-B14F-4D97-AF65-F5344CB8AC3E}">
        <p14:creationId xmlns:p14="http://schemas.microsoft.com/office/powerpoint/2010/main" val="2215311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00932-E58E-2E2F-731A-8FF39AAB1609}"/>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319223F6-8DE8-6FE2-C4CF-48E75B221AA8}"/>
              </a:ext>
            </a:extLst>
          </p:cNvPr>
          <p:cNvSpPr txBox="1">
            <a:spLocks/>
          </p:cNvSpPr>
          <p:nvPr/>
        </p:nvSpPr>
        <p:spPr>
          <a:xfrm>
            <a:off x="330545" y="282768"/>
            <a:ext cx="10515600" cy="468000"/>
          </a:xfrm>
          <a:prstGeom prst="rect">
            <a:avLst/>
          </a:prstGeom>
        </p:spPr>
        <p:txBody>
          <a:bodyPr lIns="91440" tIns="45720" rIns="91440" bIns="45720" anchor="ctr">
            <a:noAutofit/>
          </a:bodyPr>
          <a:lstStyle>
            <a:lvl1pPr algn="l" defTabSz="914400" rtl="0" eaLnBrk="1" latinLnBrk="0" hangingPunct="1">
              <a:lnSpc>
                <a:spcPct val="80000"/>
              </a:lnSpc>
              <a:spcBef>
                <a:spcPct val="0"/>
              </a:spcBef>
              <a:buNone/>
              <a:tabLst>
                <a:tab pos="1255713" algn="l"/>
              </a:tabLst>
              <a:defRPr sz="2600" b="0" strike="noStrike" kern="1200" cap="none" spc="0" baseline="0">
                <a:solidFill>
                  <a:schemeClr val="accent2"/>
                </a:solidFill>
                <a:latin typeface="+mj-lt"/>
                <a:ea typeface="+mj-ea"/>
                <a:cs typeface="Segoe UI" panose="020B0502040204020203" pitchFamily="34" charset="0"/>
              </a:defRPr>
            </a:lvl1pPr>
          </a:lstStyle>
          <a:p>
            <a:pPr>
              <a:lnSpc>
                <a:spcPct val="90000"/>
              </a:lnSpc>
              <a:spcAft>
                <a:spcPts val="600"/>
              </a:spcAft>
              <a:defRPr/>
            </a:pPr>
            <a:r>
              <a:rPr lang="en-US" sz="2800" b="1">
                <a:solidFill>
                  <a:srgbClr val="6A205F"/>
                </a:solidFill>
                <a:ea typeface="+mn-ea"/>
                <a:cs typeface="Segoe UI"/>
              </a:rPr>
              <a:t>Section 2: </a:t>
            </a:r>
            <a:r>
              <a:rPr lang="en-US" sz="2800" b="1">
                <a:solidFill>
                  <a:srgbClr val="6A205F"/>
                </a:solidFill>
                <a:ea typeface="+mj-lt"/>
                <a:cs typeface="+mj-lt"/>
              </a:rPr>
              <a:t>React JS Basics</a:t>
            </a:r>
            <a:endParaRPr lang="en-US" sz="2800" b="1">
              <a:solidFill>
                <a:srgbClr val="6A205F"/>
              </a:solidFill>
              <a:ea typeface="+mn-ea"/>
            </a:endParaRPr>
          </a:p>
        </p:txBody>
      </p:sp>
      <p:sp>
        <p:nvSpPr>
          <p:cNvPr id="10" name="TextBox 9">
            <a:extLst>
              <a:ext uri="{FF2B5EF4-FFF2-40B4-BE49-F238E27FC236}">
                <a16:creationId xmlns:a16="http://schemas.microsoft.com/office/drawing/2014/main" id="{0C300BBA-ED3B-1B82-3631-95B4EB67330E}"/>
              </a:ext>
            </a:extLst>
          </p:cNvPr>
          <p:cNvSpPr txBox="1"/>
          <p:nvPr/>
        </p:nvSpPr>
        <p:spPr>
          <a:xfrm>
            <a:off x="1691195" y="1263022"/>
            <a:ext cx="9468036" cy="12957393"/>
          </a:xfrm>
          <a:prstGeom prst="rect">
            <a:avLst/>
          </a:prstGeom>
          <a:noFill/>
        </p:spPr>
        <p:txBody>
          <a:bodyPr wrap="square" lIns="91440" tIns="45720" rIns="91440" bIns="45720" anchor="t">
            <a:spAutoFit/>
          </a:bodyPr>
          <a:lstStyle/>
          <a:p>
            <a:endParaRPr lang="en-US" b="1">
              <a:solidFill>
                <a:srgbClr val="000000"/>
              </a:solidFill>
              <a:cs typeface="Calibri"/>
            </a:endParaRPr>
          </a:p>
          <a:p>
            <a:pPr marL="342900" indent="-342900">
              <a:buFont typeface="Arial"/>
              <a:buChar char="•"/>
            </a:pPr>
            <a:r>
              <a:rPr lang="en-US" b="1">
                <a:solidFill>
                  <a:srgbClr val="000000"/>
                </a:solidFill>
                <a:cs typeface="Arial"/>
              </a:rPr>
              <a:t>Bind the value to a local state variable</a:t>
            </a:r>
            <a:endParaRPr lang="en-US" sz="1600">
              <a:solidFill>
                <a:srgbClr val="000000"/>
              </a:solidFill>
              <a:cs typeface="Arial"/>
            </a:endParaRPr>
          </a:p>
          <a:p>
            <a:pPr marL="342900" indent="-342900">
              <a:buFont typeface="Arial"/>
              <a:buChar char="•"/>
            </a:pPr>
            <a:endParaRPr lang="en-US" b="1">
              <a:solidFill>
                <a:srgbClr val="000000"/>
              </a:solidFill>
              <a:cs typeface="Arial"/>
            </a:endParaRPr>
          </a:p>
          <a:p>
            <a:pPr marL="342900" indent="-342900">
              <a:buFont typeface="Arial"/>
              <a:buChar char="•"/>
            </a:pPr>
            <a:r>
              <a:rPr lang="en-US" b="1">
                <a:solidFill>
                  <a:srgbClr val="000000"/>
                </a:solidFill>
                <a:cs typeface="Arial"/>
              </a:rPr>
              <a:t>Important: Whenever the state updates, the whole component re-renders by react.</a:t>
            </a:r>
          </a:p>
          <a:p>
            <a:pPr marL="342900" indent="-342900">
              <a:buFont typeface="Arial"/>
              <a:buChar char="•"/>
            </a:pPr>
            <a:endParaRPr lang="en-US" b="1">
              <a:solidFill>
                <a:srgbClr val="000000"/>
              </a:solidFill>
              <a:cs typeface="Arial"/>
            </a:endParaRPr>
          </a:p>
          <a:p>
            <a:pPr marL="342900" indent="-342900">
              <a:buFont typeface="Arial"/>
              <a:buChar char="•"/>
            </a:pPr>
            <a:r>
              <a:rPr lang="en-US" b="1">
                <a:solidFill>
                  <a:srgbClr val="000000"/>
                </a:solidFill>
                <a:cs typeface="Arial"/>
              </a:rPr>
              <a:t>DOM manipulation is expensive so react re-renders the component but updates only the diff element(portion) in the DOM </a:t>
            </a:r>
          </a:p>
          <a:p>
            <a:pPr marL="342900" indent="-342900">
              <a:buFont typeface="Arial"/>
              <a:buChar char="•"/>
            </a:pPr>
            <a:endParaRPr lang="en-US" b="1">
              <a:solidFill>
                <a:srgbClr val="000000"/>
              </a:solidFill>
              <a:cs typeface="Arial"/>
            </a:endParaRPr>
          </a:p>
          <a:p>
            <a:pPr marL="342900" indent="-342900">
              <a:buFont typeface="Arial"/>
              <a:buChar char="•"/>
            </a:pPr>
            <a:r>
              <a:rPr lang="en-US" b="1" err="1">
                <a:solidFill>
                  <a:srgbClr val="000000"/>
                </a:solidFill>
                <a:cs typeface="Arial"/>
              </a:rPr>
              <a:t>useEffect</a:t>
            </a:r>
            <a:r>
              <a:rPr lang="en-US" b="1">
                <a:solidFill>
                  <a:srgbClr val="000000"/>
                </a:solidFill>
                <a:cs typeface="Arial"/>
              </a:rPr>
              <a:t>:</a:t>
            </a:r>
          </a:p>
          <a:p>
            <a:pPr marL="800100" lvl="1" indent="-342900">
              <a:buFont typeface="Courier New"/>
              <a:buChar char="o"/>
            </a:pPr>
            <a:r>
              <a:rPr lang="en-US">
                <a:solidFill>
                  <a:srgbClr val="000000"/>
                </a:solidFill>
                <a:cs typeface="Arial"/>
              </a:rPr>
              <a:t>dependency array is not there: </a:t>
            </a:r>
            <a:r>
              <a:rPr lang="en-US" err="1">
                <a:solidFill>
                  <a:srgbClr val="000000"/>
                </a:solidFill>
                <a:cs typeface="Arial"/>
              </a:rPr>
              <a:t>useEffect</a:t>
            </a:r>
            <a:r>
              <a:rPr lang="en-US">
                <a:solidFill>
                  <a:srgbClr val="000000"/>
                </a:solidFill>
                <a:cs typeface="Arial"/>
              </a:rPr>
              <a:t> is called after every render</a:t>
            </a:r>
          </a:p>
          <a:p>
            <a:pPr marL="800100" lvl="1" indent="-342900">
              <a:buFont typeface="Courier New"/>
              <a:buChar char="o"/>
            </a:pPr>
            <a:r>
              <a:rPr lang="en-US">
                <a:solidFill>
                  <a:srgbClr val="000000"/>
                </a:solidFill>
                <a:cs typeface="Arial"/>
              </a:rPr>
              <a:t>dependency array is empty</a:t>
            </a:r>
            <a:r>
              <a:rPr lang="en-US">
                <a:solidFill>
                  <a:srgbClr val="000000"/>
                </a:solidFill>
                <a:ea typeface="+mn-lt"/>
                <a:cs typeface="+mn-lt"/>
              </a:rPr>
              <a:t>: </a:t>
            </a:r>
            <a:r>
              <a:rPr lang="en-US" err="1">
                <a:solidFill>
                  <a:srgbClr val="000000"/>
                </a:solidFill>
                <a:ea typeface="+mn-lt"/>
                <a:cs typeface="+mn-lt"/>
              </a:rPr>
              <a:t>useEffect</a:t>
            </a:r>
            <a:r>
              <a:rPr lang="en-US">
                <a:solidFill>
                  <a:srgbClr val="000000"/>
                </a:solidFill>
                <a:ea typeface="+mn-lt"/>
                <a:cs typeface="+mn-lt"/>
              </a:rPr>
              <a:t> is called once after the first render</a:t>
            </a:r>
          </a:p>
          <a:p>
            <a:pPr marL="800100" lvl="1" indent="-342900">
              <a:buFont typeface="Courier New"/>
              <a:buChar char="o"/>
            </a:pPr>
            <a:r>
              <a:rPr lang="en-US">
                <a:solidFill>
                  <a:srgbClr val="000000"/>
                </a:solidFill>
                <a:cs typeface="Arial"/>
              </a:rPr>
              <a:t>dependency array is there: </a:t>
            </a:r>
            <a:r>
              <a:rPr lang="en-US" err="1">
                <a:solidFill>
                  <a:srgbClr val="000000"/>
                </a:solidFill>
                <a:cs typeface="Arial"/>
              </a:rPr>
              <a:t>useEffect</a:t>
            </a:r>
            <a:r>
              <a:rPr lang="en-US">
                <a:solidFill>
                  <a:srgbClr val="000000"/>
                </a:solidFill>
                <a:cs typeface="Arial"/>
              </a:rPr>
              <a:t> is called </a:t>
            </a:r>
            <a:r>
              <a:rPr lang="en-US" err="1">
                <a:solidFill>
                  <a:srgbClr val="000000"/>
                </a:solidFill>
                <a:cs typeface="Arial"/>
              </a:rPr>
              <a:t>everytime</a:t>
            </a:r>
            <a:r>
              <a:rPr lang="en-US">
                <a:solidFill>
                  <a:srgbClr val="000000"/>
                </a:solidFill>
                <a:cs typeface="Arial"/>
              </a:rPr>
              <a:t> the dependency changes</a:t>
            </a:r>
          </a:p>
          <a:p>
            <a:pPr marL="800100" lvl="1" indent="-342900">
              <a:buFont typeface="Courier New"/>
              <a:buChar char="o"/>
            </a:pPr>
            <a:endParaRPr lang="en-US">
              <a:solidFill>
                <a:srgbClr val="000000"/>
              </a:solidFill>
              <a:cs typeface="Arial"/>
            </a:endParaRPr>
          </a:p>
          <a:p>
            <a:pPr marL="342900" indent="-342900">
              <a:buFont typeface="Arial"/>
              <a:buChar char="•"/>
            </a:pPr>
            <a:r>
              <a:rPr lang="en-US" b="1" err="1">
                <a:solidFill>
                  <a:srgbClr val="000000"/>
                </a:solidFill>
                <a:cs typeface="Arial"/>
              </a:rPr>
              <a:t>useState</a:t>
            </a:r>
            <a:r>
              <a:rPr lang="en-US">
                <a:solidFill>
                  <a:srgbClr val="000000"/>
                </a:solidFill>
                <a:cs typeface="Arial"/>
              </a:rPr>
              <a:t>:</a:t>
            </a:r>
          </a:p>
          <a:p>
            <a:pPr marL="800100" lvl="1" indent="-342900">
              <a:buFont typeface="Courier New"/>
              <a:buChar char="o"/>
            </a:pPr>
            <a:r>
              <a:rPr lang="en-US">
                <a:solidFill>
                  <a:srgbClr val="000000"/>
                </a:solidFill>
                <a:cs typeface="Arial"/>
              </a:rPr>
              <a:t>It is a good practice to create the state in the start of the component</a:t>
            </a:r>
          </a:p>
          <a:p>
            <a:pPr marL="800100" lvl="1" indent="-342900">
              <a:buFont typeface="Courier New"/>
              <a:buChar char="o"/>
            </a:pPr>
            <a:r>
              <a:rPr lang="en-US">
                <a:solidFill>
                  <a:srgbClr val="000000"/>
                </a:solidFill>
                <a:cs typeface="Arial"/>
              </a:rPr>
              <a:t>Don't use it inside the if-else/loops/functions: creates inconsistencies</a:t>
            </a:r>
          </a:p>
          <a:p>
            <a:pPr marL="800100" lvl="1" indent="-342900">
              <a:buFont typeface="Courier New"/>
              <a:buChar char="o"/>
            </a:pPr>
            <a:endParaRPr lang="en-US">
              <a:solidFill>
                <a:srgbClr val="000000"/>
              </a:solidFill>
              <a:cs typeface="Arial"/>
            </a:endParaRPr>
          </a:p>
          <a:p>
            <a:pPr marL="800100" lvl="1" indent="-342900">
              <a:buFont typeface="Courier New"/>
              <a:buChar char="o"/>
            </a:pPr>
            <a:endParaRPr lang="en-US">
              <a:solidFill>
                <a:srgbClr val="000000"/>
              </a:solidFill>
              <a:cs typeface="Arial"/>
            </a:endParaRPr>
          </a:p>
          <a:p>
            <a:pPr marL="800100" lvl="1" indent="-342900">
              <a:buFont typeface="Courier New"/>
              <a:buChar char="o"/>
            </a:pPr>
            <a:endParaRPr lang="en-US" b="1">
              <a:solidFill>
                <a:srgbClr val="000000"/>
              </a:solidFill>
              <a:cs typeface="Arial"/>
            </a:endParaRPr>
          </a:p>
          <a:p>
            <a:pPr marL="342900" indent="-342900">
              <a:buFont typeface="Arial"/>
              <a:buChar char="•"/>
            </a:pPr>
            <a:endParaRPr lang="en-US" b="1">
              <a:solidFill>
                <a:srgbClr val="000000"/>
              </a:solidFill>
              <a:cs typeface="Arial"/>
            </a:endParaRPr>
          </a:p>
          <a:p>
            <a:pPr marL="342900" indent="-342900">
              <a:buFont typeface="Arial"/>
              <a:buChar char="•"/>
            </a:pPr>
            <a:endParaRPr lang="en-US" b="1">
              <a:solidFill>
                <a:srgbClr val="000000"/>
              </a:solidFill>
              <a:cs typeface="Arial"/>
            </a:endParaRPr>
          </a:p>
          <a:p>
            <a:pPr marL="800100" lvl="1" indent="-342900">
              <a:buFont typeface="Courier New"/>
              <a:buChar char="o"/>
            </a:pPr>
            <a:endParaRPr lang="en-US" b="1">
              <a:solidFill>
                <a:srgbClr val="000000"/>
              </a:solidFill>
              <a:cs typeface="Arial"/>
            </a:endParaRPr>
          </a:p>
          <a:p>
            <a:pPr marL="342900" indent="-342900">
              <a:buFont typeface="Arial"/>
              <a:buChar char="•"/>
            </a:pPr>
            <a:endParaRPr lang="en-US" b="1">
              <a:solidFill>
                <a:srgbClr val="000000"/>
              </a:solidFill>
              <a:cs typeface="Arial"/>
            </a:endParaRPr>
          </a:p>
          <a:p>
            <a:pPr marL="342900" indent="-342900">
              <a:buFont typeface="Arial"/>
              <a:buChar char="•"/>
            </a:pPr>
            <a:endParaRPr lang="en-US" b="1">
              <a:solidFill>
                <a:srgbClr val="000000"/>
              </a:solidFill>
              <a:cs typeface="Arial"/>
            </a:endParaRPr>
          </a:p>
          <a:p>
            <a:pPr marL="342900" indent="-342900">
              <a:buFont typeface="Arial"/>
              <a:buChar char="•"/>
            </a:pPr>
            <a:endParaRPr lang="en-US" b="1">
              <a:solidFill>
                <a:srgbClr val="000000"/>
              </a:solidFill>
              <a:cs typeface="Arial"/>
            </a:endParaRPr>
          </a:p>
          <a:p>
            <a:pPr marL="342900" indent="-342900">
              <a:buFont typeface="Arial"/>
              <a:buChar char="•"/>
            </a:pPr>
            <a:endParaRPr lang="en-US" b="1">
              <a:solidFill>
                <a:srgbClr val="000000"/>
              </a:solidFill>
              <a:cs typeface="Arial"/>
            </a:endParaRPr>
          </a:p>
          <a:p>
            <a:pPr marL="342900" indent="-342900">
              <a:buFont typeface="Arial"/>
              <a:buChar char="•"/>
            </a:pPr>
            <a:endParaRPr lang="en-US" b="1">
              <a:solidFill>
                <a:srgbClr val="000000"/>
              </a:solidFill>
              <a:cs typeface="Arial"/>
            </a:endParaRPr>
          </a:p>
          <a:p>
            <a:pPr marL="800100" lvl="1" indent="-342900">
              <a:buFont typeface="Courier New"/>
              <a:buChar char="o"/>
            </a:pPr>
            <a:endParaRPr lang="en-US" sz="1600">
              <a:solidFill>
                <a:srgbClr val="000000"/>
              </a:solidFill>
              <a:cs typeface="Arial"/>
            </a:endParaRPr>
          </a:p>
          <a:p>
            <a:pPr marL="342900" indent="-342900">
              <a:buFont typeface="Arial"/>
              <a:buChar char="•"/>
            </a:pPr>
            <a:endParaRPr lang="en-US" sz="1600">
              <a:solidFill>
                <a:srgbClr val="000000"/>
              </a:solidFill>
              <a:cs typeface="Arial"/>
            </a:endParaRPr>
          </a:p>
          <a:p>
            <a:endParaRPr lang="en-US" sz="1600">
              <a:solidFill>
                <a:srgbClr val="000000"/>
              </a:solidFill>
              <a:cs typeface="Arial"/>
            </a:endParaRPr>
          </a:p>
          <a:p>
            <a:pPr marL="800100" lvl="1" indent="-342900">
              <a:buFont typeface="Courier New"/>
              <a:buChar char="o"/>
            </a:pPr>
            <a:endParaRPr lang="en-US" sz="1600">
              <a:solidFill>
                <a:srgbClr val="000000"/>
              </a:solidFill>
              <a:cs typeface="Arial"/>
            </a:endParaRPr>
          </a:p>
          <a:p>
            <a:pPr marL="800100" lvl="1" indent="-342900">
              <a:buFont typeface="Courier New"/>
              <a:buChar char="o"/>
            </a:pPr>
            <a:endParaRPr lang="en-US" b="1">
              <a:solidFill>
                <a:srgbClr val="000000"/>
              </a:solidFill>
              <a:cs typeface="Arial"/>
            </a:endParaRPr>
          </a:p>
          <a:p>
            <a:endParaRPr lang="en-US" b="1">
              <a:solidFill>
                <a:srgbClr val="000000"/>
              </a:solidFill>
              <a:cs typeface="Arial"/>
            </a:endParaRPr>
          </a:p>
          <a:p>
            <a:pPr marL="800100" lvl="1" indent="-342900">
              <a:buFont typeface="Courier New"/>
              <a:buChar char="o"/>
            </a:pPr>
            <a:endParaRPr lang="en-US" b="1">
              <a:solidFill>
                <a:srgbClr val="000000"/>
              </a:solidFill>
              <a:cs typeface="Arial"/>
            </a:endParaRPr>
          </a:p>
          <a:p>
            <a:pPr marL="342900" indent="-342900">
              <a:buFont typeface="Arial"/>
              <a:buChar char="•"/>
            </a:pPr>
            <a:endParaRPr lang="en-US">
              <a:solidFill>
                <a:srgbClr val="000000"/>
              </a:solidFill>
              <a:cs typeface="Arial"/>
            </a:endParaRPr>
          </a:p>
          <a:p>
            <a:pPr marL="342900" indent="-342900">
              <a:buFont typeface="Arial"/>
              <a:buChar char="•"/>
            </a:pPr>
            <a:endParaRPr lang="en-US" b="1">
              <a:solidFill>
                <a:srgbClr val="000000"/>
              </a:solidFill>
              <a:cs typeface="Calibri"/>
            </a:endParaRPr>
          </a:p>
          <a:p>
            <a:endParaRPr lang="en-US" b="1">
              <a:solidFill>
                <a:srgbClr val="000000"/>
              </a:solidFill>
              <a:cs typeface="Calibri"/>
            </a:endParaRPr>
          </a:p>
          <a:p>
            <a:endParaRPr lang="en-US" b="1">
              <a:solidFill>
                <a:srgbClr val="000000"/>
              </a:solidFill>
              <a:cs typeface="Calibri"/>
            </a:endParaRPr>
          </a:p>
          <a:p>
            <a:pPr marL="800100" lvl="1" indent="-342900">
              <a:buFont typeface="Courier New"/>
              <a:buChar char="o"/>
            </a:pPr>
            <a:endParaRPr lang="en-US" sz="1600" b="1">
              <a:solidFill>
                <a:srgbClr val="2B2631"/>
              </a:solidFill>
              <a:cs typeface="Calibri"/>
            </a:endParaRPr>
          </a:p>
          <a:p>
            <a:pPr marL="285750" indent="-285750">
              <a:buFont typeface="Arial"/>
              <a:buChar char="•"/>
            </a:pPr>
            <a:endParaRPr lang="en-US" sz="1400">
              <a:solidFill>
                <a:srgbClr val="2B2631"/>
              </a:solidFill>
              <a:cs typeface="Calibri"/>
            </a:endParaRPr>
          </a:p>
          <a:p>
            <a:endParaRPr lang="en-US" sz="1400">
              <a:solidFill>
                <a:srgbClr val="2B2631"/>
              </a:solidFill>
              <a:cs typeface="Calibri"/>
            </a:endParaRPr>
          </a:p>
          <a:p>
            <a:pPr marL="285750" indent="-285750">
              <a:buFont typeface="Arial"/>
              <a:buChar char="•"/>
            </a:pPr>
            <a:endParaRPr lang="en-US" sz="1400">
              <a:solidFill>
                <a:srgbClr val="2B2631"/>
              </a:solidFill>
              <a:cs typeface="Calibri"/>
            </a:endParaRPr>
          </a:p>
          <a:p>
            <a:pPr marL="342900" indent="-342900">
              <a:buFont typeface="Arial"/>
              <a:buChar char="•"/>
            </a:pPr>
            <a:endParaRPr lang="en-US" sz="1400">
              <a:solidFill>
                <a:srgbClr val="2B2631"/>
              </a:solidFill>
              <a:cs typeface="Calibri"/>
            </a:endParaRPr>
          </a:p>
          <a:p>
            <a:pPr marL="800100" lvl="1" indent="-342900">
              <a:buFont typeface="Courier New"/>
              <a:buChar char="o"/>
            </a:pPr>
            <a:endParaRPr lang="en-US" sz="1400">
              <a:solidFill>
                <a:srgbClr val="2B2631"/>
              </a:solidFill>
              <a:cs typeface="Calibri"/>
            </a:endParaRPr>
          </a:p>
          <a:p>
            <a:pPr marL="342900" indent="-342900">
              <a:buFont typeface="Arial"/>
              <a:buChar char="•"/>
            </a:pPr>
            <a:endParaRPr lang="en-US">
              <a:cs typeface="Calibri"/>
            </a:endParaRPr>
          </a:p>
          <a:p>
            <a:pPr marL="171450" indent="-171450">
              <a:buFont typeface="Arial"/>
              <a:buChar char="•"/>
            </a:pPr>
            <a:endParaRPr lang="en-US" sz="2000">
              <a:cs typeface="Calibri"/>
            </a:endParaRPr>
          </a:p>
          <a:p>
            <a:pPr marL="171450" indent="-171450">
              <a:buFont typeface="Arial"/>
              <a:buChar char="•"/>
            </a:pPr>
            <a:endParaRPr lang="en-US">
              <a:cs typeface="Calibri"/>
            </a:endParaRPr>
          </a:p>
        </p:txBody>
      </p:sp>
    </p:spTree>
    <p:extLst>
      <p:ext uri="{BB962C8B-B14F-4D97-AF65-F5344CB8AC3E}">
        <p14:creationId xmlns:p14="http://schemas.microsoft.com/office/powerpoint/2010/main" val="3916936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00932-E58E-2E2F-731A-8FF39AAB1609}"/>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319223F6-8DE8-6FE2-C4CF-48E75B221AA8}"/>
              </a:ext>
            </a:extLst>
          </p:cNvPr>
          <p:cNvSpPr txBox="1">
            <a:spLocks/>
          </p:cNvSpPr>
          <p:nvPr/>
        </p:nvSpPr>
        <p:spPr>
          <a:xfrm>
            <a:off x="330545" y="282768"/>
            <a:ext cx="10515600" cy="468000"/>
          </a:xfrm>
          <a:prstGeom prst="rect">
            <a:avLst/>
          </a:prstGeom>
        </p:spPr>
        <p:txBody>
          <a:bodyPr lIns="91440" tIns="45720" rIns="91440" bIns="45720" anchor="ctr">
            <a:noAutofit/>
          </a:bodyPr>
          <a:lstStyle>
            <a:lvl1pPr algn="l" defTabSz="914400" rtl="0" eaLnBrk="1" latinLnBrk="0" hangingPunct="1">
              <a:lnSpc>
                <a:spcPct val="80000"/>
              </a:lnSpc>
              <a:spcBef>
                <a:spcPct val="0"/>
              </a:spcBef>
              <a:buNone/>
              <a:tabLst>
                <a:tab pos="1255713" algn="l"/>
              </a:tabLst>
              <a:defRPr sz="2600" b="0" strike="noStrike" kern="1200" cap="none" spc="0" baseline="0">
                <a:solidFill>
                  <a:schemeClr val="accent2"/>
                </a:solidFill>
                <a:latin typeface="+mj-lt"/>
                <a:ea typeface="+mj-ea"/>
                <a:cs typeface="Segoe UI" panose="020B0502040204020203" pitchFamily="34" charset="0"/>
              </a:defRPr>
            </a:lvl1pPr>
          </a:lstStyle>
          <a:p>
            <a:pPr>
              <a:lnSpc>
                <a:spcPct val="90000"/>
              </a:lnSpc>
              <a:spcAft>
                <a:spcPts val="600"/>
              </a:spcAft>
              <a:defRPr/>
            </a:pPr>
            <a:r>
              <a:rPr lang="en-US" sz="2800" b="1">
                <a:solidFill>
                  <a:srgbClr val="6A205F"/>
                </a:solidFill>
                <a:ea typeface="+mn-ea"/>
                <a:cs typeface="Segoe UI"/>
              </a:rPr>
              <a:t>Section 2: </a:t>
            </a:r>
            <a:r>
              <a:rPr lang="en-US" sz="2800" b="1">
                <a:solidFill>
                  <a:srgbClr val="6A205F"/>
                </a:solidFill>
                <a:ea typeface="+mj-lt"/>
                <a:cs typeface="+mj-lt"/>
              </a:rPr>
              <a:t>React JS Basics</a:t>
            </a:r>
            <a:endParaRPr lang="en-US" sz="2800" b="1">
              <a:solidFill>
                <a:srgbClr val="6A205F"/>
              </a:solidFill>
              <a:ea typeface="+mn-ea"/>
            </a:endParaRPr>
          </a:p>
        </p:txBody>
      </p:sp>
      <p:sp>
        <p:nvSpPr>
          <p:cNvPr id="10" name="TextBox 9">
            <a:extLst>
              <a:ext uri="{FF2B5EF4-FFF2-40B4-BE49-F238E27FC236}">
                <a16:creationId xmlns:a16="http://schemas.microsoft.com/office/drawing/2014/main" id="{0C300BBA-ED3B-1B82-3631-95B4EB67330E}"/>
              </a:ext>
            </a:extLst>
          </p:cNvPr>
          <p:cNvSpPr txBox="1"/>
          <p:nvPr/>
        </p:nvSpPr>
        <p:spPr>
          <a:xfrm>
            <a:off x="1691195" y="1263022"/>
            <a:ext cx="9468036" cy="10649069"/>
          </a:xfrm>
          <a:prstGeom prst="rect">
            <a:avLst/>
          </a:prstGeom>
          <a:noFill/>
        </p:spPr>
        <p:txBody>
          <a:bodyPr wrap="square" lIns="91440" tIns="45720" rIns="91440" bIns="45720" anchor="t">
            <a:spAutoFit/>
          </a:bodyPr>
          <a:lstStyle/>
          <a:p>
            <a:endParaRPr lang="en-US" b="1">
              <a:solidFill>
                <a:srgbClr val="000000"/>
              </a:solidFill>
              <a:cs typeface="Calibri"/>
            </a:endParaRPr>
          </a:p>
          <a:p>
            <a:pPr marL="342900" indent="-342900">
              <a:buFont typeface="Arial,Sans-Serif"/>
              <a:buChar char="•"/>
            </a:pPr>
            <a:r>
              <a:rPr lang="en-US" b="1">
                <a:solidFill>
                  <a:srgbClr val="000000"/>
                </a:solidFill>
                <a:latin typeface="Arial"/>
                <a:cs typeface="Arial"/>
              </a:rPr>
              <a:t>Routing</a:t>
            </a:r>
            <a:endParaRPr lang="en-US">
              <a:solidFill>
                <a:srgbClr val="808080"/>
              </a:solidFill>
              <a:latin typeface="Arial"/>
              <a:cs typeface="Arial"/>
            </a:endParaRPr>
          </a:p>
          <a:p>
            <a:pPr marL="800100" lvl="1" indent="-342900">
              <a:buFont typeface="Courier New,monospace"/>
              <a:buChar char="o"/>
            </a:pPr>
            <a:r>
              <a:rPr lang="en-US" b="1">
                <a:solidFill>
                  <a:srgbClr val="000000"/>
                </a:solidFill>
                <a:latin typeface="Arial"/>
                <a:cs typeface="Arial"/>
              </a:rPr>
              <a:t>Different pages on different </a:t>
            </a:r>
            <a:r>
              <a:rPr lang="en-US" b="1" err="1">
                <a:solidFill>
                  <a:srgbClr val="000000"/>
                </a:solidFill>
                <a:latin typeface="Arial"/>
                <a:cs typeface="Arial"/>
              </a:rPr>
              <a:t>url</a:t>
            </a:r>
            <a:endParaRPr lang="en-US" err="1"/>
          </a:p>
          <a:p>
            <a:pPr marL="800100" lvl="1" indent="-342900">
              <a:buFont typeface="Courier New,monospace"/>
              <a:buChar char="o"/>
            </a:pPr>
            <a:r>
              <a:rPr lang="en-US" b="1">
                <a:solidFill>
                  <a:srgbClr val="000000"/>
                </a:solidFill>
                <a:latin typeface="Arial"/>
                <a:cs typeface="Arial"/>
              </a:rPr>
              <a:t>react-router-</a:t>
            </a:r>
            <a:r>
              <a:rPr lang="en-US" b="1" err="1">
                <a:solidFill>
                  <a:srgbClr val="000000"/>
                </a:solidFill>
                <a:latin typeface="Arial"/>
                <a:cs typeface="Arial"/>
              </a:rPr>
              <a:t>dom</a:t>
            </a:r>
            <a:r>
              <a:rPr lang="en-US" b="1">
                <a:solidFill>
                  <a:srgbClr val="000000"/>
                </a:solidFill>
                <a:latin typeface="Arial"/>
                <a:cs typeface="Arial"/>
              </a:rPr>
              <a:t> library</a:t>
            </a:r>
          </a:p>
          <a:p>
            <a:pPr marL="1257300" lvl="2" indent="-342900">
              <a:buFont typeface="Wingdings"/>
              <a:buChar char="§"/>
            </a:pPr>
            <a:r>
              <a:rPr lang="en-US" sz="1600" err="1">
                <a:solidFill>
                  <a:srgbClr val="000000"/>
                </a:solidFill>
                <a:latin typeface="Arial"/>
                <a:cs typeface="Arial"/>
              </a:rPr>
              <a:t>createBrowserRouter</a:t>
            </a:r>
            <a:endParaRPr lang="en-US" sz="1600">
              <a:solidFill>
                <a:srgbClr val="000000"/>
              </a:solidFill>
              <a:latin typeface="Arial"/>
              <a:cs typeface="Arial"/>
            </a:endParaRPr>
          </a:p>
          <a:p>
            <a:pPr marL="1257300" lvl="2" indent="-342900">
              <a:buFont typeface="Wingdings"/>
              <a:buChar char="§"/>
            </a:pPr>
            <a:r>
              <a:rPr lang="en-US" sz="1600" err="1">
                <a:solidFill>
                  <a:srgbClr val="000000"/>
                </a:solidFill>
                <a:latin typeface="Arial"/>
                <a:cs typeface="Arial"/>
              </a:rPr>
              <a:t>RouterProvider</a:t>
            </a:r>
            <a:endParaRPr lang="en-US" sz="1600">
              <a:solidFill>
                <a:srgbClr val="000000"/>
              </a:solidFill>
              <a:latin typeface="Arial"/>
              <a:cs typeface="Arial"/>
            </a:endParaRPr>
          </a:p>
          <a:p>
            <a:pPr marL="1257300" lvl="2" indent="-342900">
              <a:buFont typeface="Wingdings"/>
              <a:buChar char="§"/>
            </a:pPr>
            <a:r>
              <a:rPr lang="en-US" sz="1600" err="1">
                <a:solidFill>
                  <a:srgbClr val="000000"/>
                </a:solidFill>
                <a:latin typeface="Arial"/>
                <a:cs typeface="Arial"/>
              </a:rPr>
              <a:t>useRouterError</a:t>
            </a:r>
            <a:endParaRPr lang="en-US" sz="1600">
              <a:solidFill>
                <a:srgbClr val="000000"/>
              </a:solidFill>
              <a:latin typeface="Arial"/>
              <a:cs typeface="Arial"/>
            </a:endParaRPr>
          </a:p>
          <a:p>
            <a:pPr marL="1257300" lvl="2" indent="-342900">
              <a:buFont typeface="Wingdings"/>
              <a:buChar char="§"/>
            </a:pPr>
            <a:r>
              <a:rPr lang="en-US" sz="1600">
                <a:solidFill>
                  <a:srgbClr val="000000"/>
                </a:solidFill>
                <a:latin typeface="Arial"/>
                <a:cs typeface="Arial"/>
              </a:rPr>
              <a:t>Children routes</a:t>
            </a:r>
          </a:p>
          <a:p>
            <a:pPr marL="1257300" lvl="2" indent="-342900">
              <a:buFont typeface="Wingdings"/>
              <a:buChar char="§"/>
            </a:pPr>
            <a:r>
              <a:rPr lang="en-US" sz="1600">
                <a:solidFill>
                  <a:srgbClr val="000000"/>
                </a:solidFill>
                <a:latin typeface="Arial"/>
                <a:cs typeface="Arial"/>
              </a:rPr>
              <a:t>Outlet</a:t>
            </a:r>
          </a:p>
          <a:p>
            <a:pPr marL="1257300" lvl="2" indent="-342900">
              <a:buFont typeface="Wingdings"/>
              <a:buChar char="§"/>
            </a:pPr>
            <a:r>
              <a:rPr lang="en-US" sz="1600">
                <a:solidFill>
                  <a:srgbClr val="000000"/>
                </a:solidFill>
                <a:latin typeface="Arial"/>
                <a:cs typeface="Arial"/>
              </a:rPr>
              <a:t>Using </a:t>
            </a:r>
            <a:r>
              <a:rPr lang="en-US" sz="1600" b="1">
                <a:solidFill>
                  <a:srgbClr val="000000"/>
                </a:solidFill>
                <a:latin typeface="Arial"/>
                <a:cs typeface="Arial"/>
              </a:rPr>
              <a:t>Link</a:t>
            </a:r>
            <a:r>
              <a:rPr lang="en-US" sz="1600">
                <a:solidFill>
                  <a:srgbClr val="000000"/>
                </a:solidFill>
                <a:latin typeface="Arial"/>
                <a:cs typeface="Arial"/>
              </a:rPr>
              <a:t>, we can go to the different without re-loading page</a:t>
            </a:r>
          </a:p>
          <a:p>
            <a:pPr marL="1257300" lvl="2" indent="-342900">
              <a:buFont typeface="Wingdings"/>
              <a:buChar char="§"/>
            </a:pPr>
            <a:endParaRPr lang="en-US" sz="1600">
              <a:solidFill>
                <a:srgbClr val="000000"/>
              </a:solidFill>
              <a:latin typeface="Arial"/>
              <a:cs typeface="Arial"/>
            </a:endParaRPr>
          </a:p>
          <a:p>
            <a:pPr marL="342900" indent="-342900">
              <a:buFont typeface="Arial"/>
              <a:buChar char="•"/>
            </a:pPr>
            <a:r>
              <a:rPr lang="en-US" b="1">
                <a:solidFill>
                  <a:srgbClr val="000000"/>
                </a:solidFill>
                <a:latin typeface="Arial"/>
                <a:cs typeface="Arial"/>
              </a:rPr>
              <a:t>Don't use a/anchor tag for react</a:t>
            </a:r>
          </a:p>
          <a:p>
            <a:pPr marL="800100" lvl="1" indent="-342900">
              <a:buFont typeface="Courier New"/>
              <a:buChar char="o"/>
            </a:pPr>
            <a:r>
              <a:rPr lang="en-US" sz="1600">
                <a:solidFill>
                  <a:srgbClr val="000000"/>
                </a:solidFill>
                <a:latin typeface="Arial"/>
                <a:cs typeface="Arial"/>
              </a:rPr>
              <a:t>The whole page gets refreshed</a:t>
            </a:r>
          </a:p>
          <a:p>
            <a:pPr marL="800100" lvl="1" indent="-342900">
              <a:buFont typeface="Courier New"/>
              <a:buChar char="o"/>
            </a:pPr>
            <a:endParaRPr lang="en-US" sz="1600">
              <a:solidFill>
                <a:srgbClr val="000000"/>
              </a:solidFill>
              <a:latin typeface="Arial"/>
              <a:cs typeface="Arial"/>
            </a:endParaRPr>
          </a:p>
          <a:p>
            <a:pPr marL="342900" indent="-342900">
              <a:buFont typeface="Arial"/>
              <a:buChar char="•"/>
            </a:pPr>
            <a:r>
              <a:rPr lang="en-US" sz="1600">
                <a:solidFill>
                  <a:srgbClr val="000000"/>
                </a:solidFill>
                <a:latin typeface="Arial"/>
                <a:cs typeface="Arial"/>
              </a:rPr>
              <a:t>Why react is called Single Page Application(SPA)</a:t>
            </a:r>
          </a:p>
          <a:p>
            <a:pPr marL="342900" indent="-342900">
              <a:buFont typeface="Arial"/>
              <a:buChar char="•"/>
            </a:pPr>
            <a:endParaRPr lang="en-US" sz="1600">
              <a:solidFill>
                <a:srgbClr val="000000"/>
              </a:solidFill>
              <a:latin typeface="Arial"/>
              <a:cs typeface="Arial"/>
            </a:endParaRPr>
          </a:p>
          <a:p>
            <a:pPr marL="342900" indent="-342900">
              <a:buFont typeface="Arial"/>
              <a:buChar char="•"/>
            </a:pPr>
            <a:r>
              <a:rPr lang="en-US" b="1">
                <a:solidFill>
                  <a:srgbClr val="000000"/>
                </a:solidFill>
                <a:latin typeface="Arial"/>
                <a:cs typeface="Arial"/>
              </a:rPr>
              <a:t>Types of Routing in webapps</a:t>
            </a:r>
            <a:endParaRPr lang="en-US" sz="1600">
              <a:solidFill>
                <a:srgbClr val="000000"/>
              </a:solidFill>
              <a:latin typeface="Arial"/>
              <a:cs typeface="Arial"/>
            </a:endParaRPr>
          </a:p>
          <a:p>
            <a:pPr marL="800100" lvl="1" indent="-342900">
              <a:buFont typeface="Courier New"/>
              <a:buChar char="o"/>
            </a:pPr>
            <a:r>
              <a:rPr lang="en-US" sz="1600">
                <a:solidFill>
                  <a:srgbClr val="000000"/>
                </a:solidFill>
                <a:latin typeface="Arial"/>
                <a:cs typeface="Arial"/>
              </a:rPr>
              <a:t>Client Side Routing: no network calls for getting pages</a:t>
            </a:r>
          </a:p>
          <a:p>
            <a:pPr marL="800100" lvl="1" indent="-342900">
              <a:buFont typeface="Courier New"/>
              <a:buChar char="o"/>
            </a:pPr>
            <a:r>
              <a:rPr lang="en-US" sz="1600">
                <a:solidFill>
                  <a:srgbClr val="000000"/>
                </a:solidFill>
                <a:latin typeface="Arial"/>
                <a:cs typeface="Arial"/>
              </a:rPr>
              <a:t>Server Side Routing: pages come from network calls</a:t>
            </a:r>
          </a:p>
          <a:p>
            <a:pPr marL="800100" lvl="1" indent="-342900">
              <a:buFont typeface="Courier New"/>
              <a:buChar char="o"/>
            </a:pPr>
            <a:endParaRPr lang="en-US" sz="1600">
              <a:solidFill>
                <a:srgbClr val="000000"/>
              </a:solidFill>
              <a:latin typeface="Arial"/>
              <a:cs typeface="Arial"/>
            </a:endParaRPr>
          </a:p>
          <a:p>
            <a:pPr marL="342900" indent="-342900">
              <a:buFont typeface="Arial"/>
              <a:buChar char="•"/>
            </a:pPr>
            <a:endParaRPr lang="en-US" sz="1600">
              <a:solidFill>
                <a:srgbClr val="000000"/>
              </a:solidFill>
              <a:latin typeface="Arial"/>
              <a:cs typeface="Arial"/>
            </a:endParaRPr>
          </a:p>
          <a:p>
            <a:pPr marL="800100" lvl="1" indent="-342900">
              <a:buFont typeface="Courier New"/>
              <a:buChar char="o"/>
            </a:pPr>
            <a:endParaRPr lang="en-US" b="1">
              <a:solidFill>
                <a:srgbClr val="000000"/>
              </a:solidFill>
              <a:latin typeface="Arial"/>
              <a:cs typeface="Arial"/>
            </a:endParaRPr>
          </a:p>
          <a:p>
            <a:pPr marL="342900" indent="-342900">
              <a:buFont typeface="Arial"/>
              <a:buChar char="•"/>
            </a:pPr>
            <a:endParaRPr lang="en-US" sz="1600">
              <a:solidFill>
                <a:srgbClr val="000000"/>
              </a:solidFill>
              <a:cs typeface="Arial"/>
            </a:endParaRPr>
          </a:p>
          <a:p>
            <a:endParaRPr lang="en-US" sz="1600">
              <a:solidFill>
                <a:srgbClr val="000000"/>
              </a:solidFill>
              <a:cs typeface="Arial"/>
            </a:endParaRPr>
          </a:p>
          <a:p>
            <a:pPr marL="800100" lvl="1" indent="-342900">
              <a:buFont typeface="Courier New"/>
              <a:buChar char="o"/>
            </a:pPr>
            <a:endParaRPr lang="en-US" sz="1600">
              <a:solidFill>
                <a:srgbClr val="000000"/>
              </a:solidFill>
              <a:cs typeface="Arial"/>
            </a:endParaRPr>
          </a:p>
          <a:p>
            <a:pPr marL="800100" lvl="1" indent="-342900">
              <a:buFont typeface="Courier New"/>
              <a:buChar char="o"/>
            </a:pPr>
            <a:endParaRPr lang="en-US" b="1">
              <a:solidFill>
                <a:srgbClr val="000000"/>
              </a:solidFill>
              <a:cs typeface="Arial"/>
            </a:endParaRPr>
          </a:p>
          <a:p>
            <a:endParaRPr lang="en-US" b="1">
              <a:solidFill>
                <a:srgbClr val="000000"/>
              </a:solidFill>
              <a:cs typeface="Arial"/>
            </a:endParaRPr>
          </a:p>
          <a:p>
            <a:pPr marL="800100" lvl="1" indent="-342900">
              <a:buFont typeface="Courier New"/>
              <a:buChar char="o"/>
            </a:pPr>
            <a:endParaRPr lang="en-US" b="1">
              <a:solidFill>
                <a:srgbClr val="000000"/>
              </a:solidFill>
              <a:cs typeface="Arial"/>
            </a:endParaRPr>
          </a:p>
          <a:p>
            <a:pPr marL="342900" indent="-342900">
              <a:buFont typeface="Arial"/>
              <a:buChar char="•"/>
            </a:pPr>
            <a:endParaRPr lang="en-US">
              <a:solidFill>
                <a:srgbClr val="000000"/>
              </a:solidFill>
              <a:cs typeface="Arial"/>
            </a:endParaRPr>
          </a:p>
          <a:p>
            <a:pPr marL="342900" indent="-342900">
              <a:buFont typeface="Arial"/>
              <a:buChar char="•"/>
            </a:pPr>
            <a:endParaRPr lang="en-US" b="1">
              <a:solidFill>
                <a:srgbClr val="000000"/>
              </a:solidFill>
              <a:cs typeface="Calibri"/>
            </a:endParaRPr>
          </a:p>
          <a:p>
            <a:endParaRPr lang="en-US" b="1">
              <a:solidFill>
                <a:srgbClr val="000000"/>
              </a:solidFill>
              <a:cs typeface="Calibri"/>
            </a:endParaRPr>
          </a:p>
          <a:p>
            <a:endParaRPr lang="en-US" b="1">
              <a:solidFill>
                <a:srgbClr val="000000"/>
              </a:solidFill>
              <a:cs typeface="Calibri"/>
            </a:endParaRPr>
          </a:p>
          <a:p>
            <a:pPr marL="800100" lvl="1" indent="-342900">
              <a:buFont typeface="Courier New"/>
              <a:buChar char="o"/>
            </a:pPr>
            <a:endParaRPr lang="en-US" sz="1600" b="1">
              <a:solidFill>
                <a:srgbClr val="2B2631"/>
              </a:solidFill>
              <a:cs typeface="Calibri"/>
            </a:endParaRPr>
          </a:p>
          <a:p>
            <a:pPr marL="285750" indent="-285750">
              <a:buFont typeface="Arial"/>
              <a:buChar char="•"/>
            </a:pPr>
            <a:endParaRPr lang="en-US" sz="1400">
              <a:solidFill>
                <a:srgbClr val="2B2631"/>
              </a:solidFill>
              <a:cs typeface="Calibri"/>
            </a:endParaRPr>
          </a:p>
          <a:p>
            <a:endParaRPr lang="en-US" sz="1400">
              <a:solidFill>
                <a:srgbClr val="2B2631"/>
              </a:solidFill>
              <a:cs typeface="Calibri"/>
            </a:endParaRPr>
          </a:p>
          <a:p>
            <a:pPr marL="285750" indent="-285750">
              <a:buFont typeface="Arial"/>
              <a:buChar char="•"/>
            </a:pPr>
            <a:endParaRPr lang="en-US" sz="1400">
              <a:solidFill>
                <a:srgbClr val="2B2631"/>
              </a:solidFill>
              <a:cs typeface="Calibri"/>
            </a:endParaRPr>
          </a:p>
          <a:p>
            <a:pPr marL="342900" indent="-342900">
              <a:buFont typeface="Arial"/>
              <a:buChar char="•"/>
            </a:pPr>
            <a:endParaRPr lang="en-US" sz="1400">
              <a:solidFill>
                <a:srgbClr val="2B2631"/>
              </a:solidFill>
              <a:cs typeface="Calibri"/>
            </a:endParaRPr>
          </a:p>
          <a:p>
            <a:pPr marL="800100" lvl="1" indent="-342900">
              <a:buFont typeface="Courier New"/>
              <a:buChar char="o"/>
            </a:pPr>
            <a:endParaRPr lang="en-US" sz="1400">
              <a:solidFill>
                <a:srgbClr val="2B2631"/>
              </a:solidFill>
              <a:cs typeface="Calibri"/>
            </a:endParaRPr>
          </a:p>
          <a:p>
            <a:pPr marL="342900" indent="-342900">
              <a:buFont typeface="Arial"/>
              <a:buChar char="•"/>
            </a:pPr>
            <a:endParaRPr lang="en-US">
              <a:cs typeface="Calibri"/>
            </a:endParaRPr>
          </a:p>
          <a:p>
            <a:pPr marL="171450" indent="-171450">
              <a:buFont typeface="Arial"/>
              <a:buChar char="•"/>
            </a:pPr>
            <a:endParaRPr lang="en-US" sz="2000">
              <a:cs typeface="Calibri"/>
            </a:endParaRPr>
          </a:p>
          <a:p>
            <a:pPr marL="171450" indent="-171450">
              <a:buFont typeface="Arial"/>
              <a:buChar char="•"/>
            </a:pPr>
            <a:endParaRPr lang="en-US">
              <a:cs typeface="Calibri"/>
            </a:endParaRPr>
          </a:p>
        </p:txBody>
      </p:sp>
    </p:spTree>
    <p:extLst>
      <p:ext uri="{BB962C8B-B14F-4D97-AF65-F5344CB8AC3E}">
        <p14:creationId xmlns:p14="http://schemas.microsoft.com/office/powerpoint/2010/main" val="192816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00932-E58E-2E2F-731A-8FF39AAB1609}"/>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319223F6-8DE8-6FE2-C4CF-48E75B221AA8}"/>
              </a:ext>
            </a:extLst>
          </p:cNvPr>
          <p:cNvSpPr txBox="1">
            <a:spLocks/>
          </p:cNvSpPr>
          <p:nvPr/>
        </p:nvSpPr>
        <p:spPr>
          <a:xfrm>
            <a:off x="330545" y="282768"/>
            <a:ext cx="10515600" cy="468000"/>
          </a:xfrm>
          <a:prstGeom prst="rect">
            <a:avLst/>
          </a:prstGeom>
        </p:spPr>
        <p:txBody>
          <a:bodyPr lIns="91440" tIns="45720" rIns="91440" bIns="45720" anchor="ctr">
            <a:noAutofit/>
          </a:bodyPr>
          <a:lstStyle>
            <a:lvl1pPr algn="l" defTabSz="914400" rtl="0" eaLnBrk="1" latinLnBrk="0" hangingPunct="1">
              <a:lnSpc>
                <a:spcPct val="80000"/>
              </a:lnSpc>
              <a:spcBef>
                <a:spcPct val="0"/>
              </a:spcBef>
              <a:buNone/>
              <a:tabLst>
                <a:tab pos="1255713" algn="l"/>
              </a:tabLst>
              <a:defRPr sz="2600" b="0" strike="noStrike" kern="1200" cap="none" spc="0" baseline="0">
                <a:solidFill>
                  <a:schemeClr val="accent2"/>
                </a:solidFill>
                <a:latin typeface="+mj-lt"/>
                <a:ea typeface="+mj-ea"/>
                <a:cs typeface="Segoe UI" panose="020B0502040204020203" pitchFamily="34" charset="0"/>
              </a:defRPr>
            </a:lvl1pPr>
          </a:lstStyle>
          <a:p>
            <a:pPr>
              <a:lnSpc>
                <a:spcPct val="90000"/>
              </a:lnSpc>
              <a:spcAft>
                <a:spcPts val="600"/>
              </a:spcAft>
              <a:defRPr/>
            </a:pPr>
            <a:r>
              <a:rPr lang="en-US" sz="2800" b="1">
                <a:solidFill>
                  <a:srgbClr val="6A205F"/>
                </a:solidFill>
                <a:ea typeface="+mn-ea"/>
                <a:cs typeface="Segoe UI"/>
              </a:rPr>
              <a:t>Section 2: </a:t>
            </a:r>
            <a:r>
              <a:rPr lang="en-US" sz="2800" b="1">
                <a:solidFill>
                  <a:srgbClr val="6A205F"/>
                </a:solidFill>
                <a:ea typeface="+mj-lt"/>
                <a:cs typeface="+mj-lt"/>
              </a:rPr>
              <a:t>React JS Basics</a:t>
            </a:r>
            <a:endParaRPr lang="en-US" sz="2800" b="1">
              <a:solidFill>
                <a:srgbClr val="6A205F"/>
              </a:solidFill>
              <a:ea typeface="+mn-ea"/>
            </a:endParaRPr>
          </a:p>
        </p:txBody>
      </p:sp>
      <p:sp>
        <p:nvSpPr>
          <p:cNvPr id="10" name="TextBox 9">
            <a:extLst>
              <a:ext uri="{FF2B5EF4-FFF2-40B4-BE49-F238E27FC236}">
                <a16:creationId xmlns:a16="http://schemas.microsoft.com/office/drawing/2014/main" id="{0C300BBA-ED3B-1B82-3631-95B4EB67330E}"/>
              </a:ext>
            </a:extLst>
          </p:cNvPr>
          <p:cNvSpPr txBox="1"/>
          <p:nvPr/>
        </p:nvSpPr>
        <p:spPr>
          <a:xfrm>
            <a:off x="1691195" y="1263022"/>
            <a:ext cx="9468036" cy="10218182"/>
          </a:xfrm>
          <a:prstGeom prst="rect">
            <a:avLst/>
          </a:prstGeom>
          <a:noFill/>
        </p:spPr>
        <p:txBody>
          <a:bodyPr wrap="square" lIns="91440" tIns="45720" rIns="91440" bIns="45720" anchor="t">
            <a:spAutoFit/>
          </a:bodyPr>
          <a:lstStyle/>
          <a:p>
            <a:endParaRPr lang="en-US" b="1">
              <a:solidFill>
                <a:srgbClr val="000000"/>
              </a:solidFill>
              <a:cs typeface="Calibri"/>
            </a:endParaRPr>
          </a:p>
          <a:p>
            <a:pPr marL="285750" indent="-285750">
              <a:buFont typeface="Arial"/>
              <a:buChar char="•"/>
            </a:pPr>
            <a:r>
              <a:rPr lang="en-US" b="1">
                <a:solidFill>
                  <a:srgbClr val="000000"/>
                </a:solidFill>
                <a:cs typeface="Arial"/>
              </a:rPr>
              <a:t>Dynamic Routing</a:t>
            </a:r>
          </a:p>
          <a:p>
            <a:pPr marL="285750" indent="-285750">
              <a:buFont typeface="Arial"/>
              <a:buChar char="•"/>
            </a:pPr>
            <a:endParaRPr lang="en-US" b="1">
              <a:solidFill>
                <a:srgbClr val="000000"/>
              </a:solidFill>
              <a:cs typeface="Arial"/>
            </a:endParaRPr>
          </a:p>
          <a:p>
            <a:pPr marL="285750" indent="-285750">
              <a:buFont typeface="Arial"/>
              <a:buChar char="•"/>
            </a:pPr>
            <a:r>
              <a:rPr lang="en-US" b="1" err="1">
                <a:solidFill>
                  <a:srgbClr val="000000"/>
                </a:solidFill>
                <a:cs typeface="Arial"/>
              </a:rPr>
              <a:t>useParams</a:t>
            </a:r>
            <a:r>
              <a:rPr lang="en-US" b="1">
                <a:solidFill>
                  <a:srgbClr val="000000"/>
                </a:solidFill>
                <a:cs typeface="Arial"/>
              </a:rPr>
              <a:t> hook</a:t>
            </a:r>
          </a:p>
          <a:p>
            <a:pPr marL="285750" indent="-285750">
              <a:buFont typeface="Arial"/>
              <a:buChar char="•"/>
            </a:pPr>
            <a:endParaRPr lang="en-US" b="1">
              <a:solidFill>
                <a:srgbClr val="000000"/>
              </a:solidFill>
              <a:cs typeface="Arial"/>
            </a:endParaRPr>
          </a:p>
          <a:p>
            <a:pPr marL="285750" indent="-285750">
              <a:buFont typeface="Arial"/>
              <a:buChar char="•"/>
            </a:pPr>
            <a:r>
              <a:rPr lang="en-US" b="1">
                <a:solidFill>
                  <a:srgbClr val="000000"/>
                </a:solidFill>
                <a:cs typeface="Arial"/>
              </a:rPr>
              <a:t>Link is a wrapper over anchor tag, with Link, react-router-</a:t>
            </a:r>
            <a:r>
              <a:rPr lang="en-US" b="1" err="1">
                <a:solidFill>
                  <a:srgbClr val="000000"/>
                </a:solidFill>
                <a:cs typeface="Arial"/>
              </a:rPr>
              <a:t>dom</a:t>
            </a:r>
            <a:r>
              <a:rPr lang="en-US" b="1">
                <a:solidFill>
                  <a:srgbClr val="000000"/>
                </a:solidFill>
                <a:cs typeface="Arial"/>
              </a:rPr>
              <a:t> keeps the track of the particular link so as to not refresh the page</a:t>
            </a:r>
          </a:p>
          <a:p>
            <a:pPr marL="285750" indent="-285750">
              <a:buFont typeface="Arial"/>
              <a:buChar char="•"/>
            </a:pPr>
            <a:endParaRPr lang="en-US" b="1">
              <a:solidFill>
                <a:srgbClr val="000000"/>
              </a:solidFill>
              <a:cs typeface="Arial"/>
            </a:endParaRPr>
          </a:p>
          <a:p>
            <a:pPr marL="285750" indent="-285750">
              <a:buFont typeface="Arial"/>
              <a:buChar char="•"/>
            </a:pPr>
            <a:r>
              <a:rPr lang="en-US" b="1">
                <a:solidFill>
                  <a:srgbClr val="000000"/>
                </a:solidFill>
                <a:cs typeface="Arial"/>
              </a:rPr>
              <a:t>Single Responsibility Principle</a:t>
            </a:r>
          </a:p>
          <a:p>
            <a:pPr marL="742950" lvl="1" indent="-285750">
              <a:buFont typeface="Courier New"/>
              <a:buChar char="o"/>
            </a:pPr>
            <a:r>
              <a:rPr lang="en-US" b="1">
                <a:solidFill>
                  <a:srgbClr val="000000"/>
                </a:solidFill>
                <a:cs typeface="Arial"/>
              </a:rPr>
              <a:t>Modularity: </a:t>
            </a:r>
            <a:r>
              <a:rPr lang="en-US">
                <a:solidFill>
                  <a:srgbClr val="000000"/>
                </a:solidFill>
                <a:cs typeface="Arial"/>
              </a:rPr>
              <a:t>breaking code into small modules</a:t>
            </a:r>
          </a:p>
          <a:p>
            <a:pPr marL="1200150" lvl="2" indent="-285750">
              <a:buFont typeface="Wingdings"/>
              <a:buChar char="§"/>
            </a:pPr>
            <a:r>
              <a:rPr lang="en-US" sz="1600">
                <a:solidFill>
                  <a:srgbClr val="000000"/>
                </a:solidFill>
                <a:cs typeface="Arial"/>
              </a:rPr>
              <a:t>Becomes more maintainable</a:t>
            </a:r>
          </a:p>
          <a:p>
            <a:pPr marL="1200150" lvl="2" indent="-285750">
              <a:buFont typeface="Wingdings"/>
              <a:buChar char="§"/>
            </a:pPr>
            <a:r>
              <a:rPr lang="en-US" sz="1600">
                <a:solidFill>
                  <a:srgbClr val="000000"/>
                </a:solidFill>
                <a:cs typeface="Arial"/>
              </a:rPr>
              <a:t>More testable</a:t>
            </a:r>
          </a:p>
          <a:p>
            <a:pPr marL="1200150" lvl="2" indent="-285750">
              <a:buFont typeface="Wingdings"/>
              <a:buChar char="§"/>
            </a:pPr>
            <a:r>
              <a:rPr lang="en-US" sz="1600">
                <a:solidFill>
                  <a:srgbClr val="000000"/>
                </a:solidFill>
                <a:cs typeface="Arial"/>
              </a:rPr>
              <a:t>More </a:t>
            </a:r>
            <a:r>
              <a:rPr lang="en-US" sz="1600">
                <a:solidFill>
                  <a:srgbClr val="000000"/>
                </a:solidFill>
                <a:ea typeface="+mn-lt"/>
                <a:cs typeface="Arial"/>
              </a:rPr>
              <a:t>reusability</a:t>
            </a:r>
            <a:endParaRPr lang="en-US" sz="1600">
              <a:solidFill>
                <a:srgbClr val="000000"/>
              </a:solidFill>
              <a:cs typeface="Arial"/>
            </a:endParaRPr>
          </a:p>
          <a:p>
            <a:pPr marL="742950" lvl="1" indent="-285750">
              <a:buFont typeface="Courier New"/>
              <a:buChar char="o"/>
            </a:pPr>
            <a:r>
              <a:rPr lang="en-US" sz="1600">
                <a:solidFill>
                  <a:srgbClr val="000000"/>
                </a:solidFill>
                <a:cs typeface="Arial"/>
              </a:rPr>
              <a:t>Components should be light</a:t>
            </a:r>
          </a:p>
          <a:p>
            <a:pPr marL="742950" lvl="1" indent="-285750">
              <a:buFont typeface="Courier New"/>
              <a:buChar char="o"/>
            </a:pPr>
            <a:r>
              <a:rPr lang="en-US" sz="1600">
                <a:solidFill>
                  <a:srgbClr val="000000"/>
                </a:solidFill>
                <a:cs typeface="Arial"/>
              </a:rPr>
              <a:t>Custom hooks</a:t>
            </a:r>
          </a:p>
          <a:p>
            <a:pPr marL="285750" indent="-285750">
              <a:buFont typeface="Arial"/>
              <a:buChar char="•"/>
            </a:pPr>
            <a:endParaRPr lang="en-US" sz="1600">
              <a:solidFill>
                <a:srgbClr val="000000"/>
              </a:solidFill>
              <a:cs typeface="Arial"/>
            </a:endParaRPr>
          </a:p>
          <a:p>
            <a:pPr marL="285750" indent="-285750">
              <a:buFont typeface="Arial"/>
              <a:buChar char="•"/>
            </a:pPr>
            <a:endParaRPr lang="en-US" b="1">
              <a:solidFill>
                <a:srgbClr val="000000"/>
              </a:solidFill>
              <a:cs typeface="Arial"/>
            </a:endParaRPr>
          </a:p>
          <a:p>
            <a:pPr marL="742950" lvl="1" indent="-285750">
              <a:buFont typeface="Courier New"/>
              <a:buChar char="o"/>
            </a:pPr>
            <a:endParaRPr lang="en-US" sz="1600">
              <a:solidFill>
                <a:srgbClr val="000000"/>
              </a:solidFill>
              <a:cs typeface="Arial"/>
            </a:endParaRPr>
          </a:p>
          <a:p>
            <a:pPr marL="800100" lvl="1" indent="-342900">
              <a:buFont typeface="Courier New"/>
              <a:buChar char="o"/>
            </a:pPr>
            <a:endParaRPr lang="en-US" sz="1600">
              <a:solidFill>
                <a:srgbClr val="000000"/>
              </a:solidFill>
              <a:cs typeface="Arial"/>
            </a:endParaRPr>
          </a:p>
          <a:p>
            <a:pPr marL="342900" indent="-342900">
              <a:buFont typeface="Arial"/>
              <a:buChar char="•"/>
            </a:pPr>
            <a:endParaRPr lang="en-US" sz="1600">
              <a:solidFill>
                <a:srgbClr val="000000"/>
              </a:solidFill>
              <a:cs typeface="Arial"/>
            </a:endParaRPr>
          </a:p>
          <a:p>
            <a:endParaRPr lang="en-US" sz="1600">
              <a:solidFill>
                <a:srgbClr val="000000"/>
              </a:solidFill>
              <a:cs typeface="Arial"/>
            </a:endParaRPr>
          </a:p>
          <a:p>
            <a:pPr marL="800100" lvl="1" indent="-342900">
              <a:buFont typeface="Courier New"/>
              <a:buChar char="o"/>
            </a:pPr>
            <a:endParaRPr lang="en-US" sz="1600">
              <a:solidFill>
                <a:srgbClr val="000000"/>
              </a:solidFill>
              <a:cs typeface="Arial"/>
            </a:endParaRPr>
          </a:p>
          <a:p>
            <a:pPr marL="800100" lvl="1" indent="-342900">
              <a:buFont typeface="Courier New"/>
              <a:buChar char="o"/>
            </a:pPr>
            <a:endParaRPr lang="en-US" b="1">
              <a:solidFill>
                <a:srgbClr val="000000"/>
              </a:solidFill>
              <a:cs typeface="Arial"/>
            </a:endParaRPr>
          </a:p>
          <a:p>
            <a:endParaRPr lang="en-US" b="1">
              <a:solidFill>
                <a:srgbClr val="000000"/>
              </a:solidFill>
              <a:cs typeface="Arial"/>
            </a:endParaRPr>
          </a:p>
          <a:p>
            <a:pPr marL="800100" lvl="1" indent="-342900">
              <a:buFont typeface="Courier New"/>
              <a:buChar char="o"/>
            </a:pPr>
            <a:endParaRPr lang="en-US" b="1">
              <a:solidFill>
                <a:srgbClr val="000000"/>
              </a:solidFill>
              <a:cs typeface="Arial"/>
            </a:endParaRPr>
          </a:p>
          <a:p>
            <a:pPr marL="342900" indent="-342900">
              <a:buFont typeface="Arial"/>
              <a:buChar char="•"/>
            </a:pPr>
            <a:endParaRPr lang="en-US">
              <a:solidFill>
                <a:srgbClr val="000000"/>
              </a:solidFill>
              <a:cs typeface="Arial"/>
            </a:endParaRPr>
          </a:p>
          <a:p>
            <a:pPr marL="342900" indent="-342900">
              <a:buFont typeface="Arial"/>
              <a:buChar char="•"/>
            </a:pPr>
            <a:endParaRPr lang="en-US" b="1">
              <a:solidFill>
                <a:srgbClr val="000000"/>
              </a:solidFill>
              <a:cs typeface="Calibri"/>
            </a:endParaRPr>
          </a:p>
          <a:p>
            <a:endParaRPr lang="en-US" b="1">
              <a:solidFill>
                <a:srgbClr val="000000"/>
              </a:solidFill>
              <a:cs typeface="Calibri"/>
            </a:endParaRPr>
          </a:p>
          <a:p>
            <a:endParaRPr lang="en-US" b="1">
              <a:solidFill>
                <a:srgbClr val="000000"/>
              </a:solidFill>
              <a:cs typeface="Calibri"/>
            </a:endParaRPr>
          </a:p>
          <a:p>
            <a:pPr marL="800100" lvl="1" indent="-342900">
              <a:buFont typeface="Courier New"/>
              <a:buChar char="o"/>
            </a:pPr>
            <a:endParaRPr lang="en-US" sz="1600" b="1">
              <a:solidFill>
                <a:srgbClr val="2B2631"/>
              </a:solidFill>
              <a:cs typeface="Calibri"/>
            </a:endParaRPr>
          </a:p>
          <a:p>
            <a:pPr marL="285750" indent="-285750">
              <a:buFont typeface="Arial"/>
              <a:buChar char="•"/>
            </a:pPr>
            <a:endParaRPr lang="en-US" sz="1400">
              <a:solidFill>
                <a:srgbClr val="2B2631"/>
              </a:solidFill>
              <a:cs typeface="Calibri"/>
            </a:endParaRPr>
          </a:p>
          <a:p>
            <a:endParaRPr lang="en-US" sz="1400">
              <a:solidFill>
                <a:srgbClr val="2B2631"/>
              </a:solidFill>
              <a:cs typeface="Calibri"/>
            </a:endParaRPr>
          </a:p>
          <a:p>
            <a:pPr marL="285750" indent="-285750">
              <a:buFont typeface="Arial"/>
              <a:buChar char="•"/>
            </a:pPr>
            <a:endParaRPr lang="en-US" sz="1400">
              <a:solidFill>
                <a:srgbClr val="2B2631"/>
              </a:solidFill>
              <a:cs typeface="Calibri"/>
            </a:endParaRPr>
          </a:p>
          <a:p>
            <a:pPr marL="342900" indent="-342900">
              <a:buFont typeface="Arial"/>
              <a:buChar char="•"/>
            </a:pPr>
            <a:endParaRPr lang="en-US" sz="1400">
              <a:solidFill>
                <a:srgbClr val="2B2631"/>
              </a:solidFill>
              <a:cs typeface="Calibri"/>
            </a:endParaRPr>
          </a:p>
          <a:p>
            <a:pPr marL="800100" lvl="1" indent="-342900">
              <a:buFont typeface="Courier New"/>
              <a:buChar char="o"/>
            </a:pPr>
            <a:endParaRPr lang="en-US" sz="1400">
              <a:solidFill>
                <a:srgbClr val="2B2631"/>
              </a:solidFill>
              <a:cs typeface="Calibri"/>
            </a:endParaRPr>
          </a:p>
          <a:p>
            <a:pPr marL="342900" indent="-342900">
              <a:buFont typeface="Arial"/>
              <a:buChar char="•"/>
            </a:pPr>
            <a:endParaRPr lang="en-US">
              <a:cs typeface="Calibri"/>
            </a:endParaRPr>
          </a:p>
          <a:p>
            <a:pPr marL="171450" indent="-171450">
              <a:buFont typeface="Arial"/>
              <a:buChar char="•"/>
            </a:pPr>
            <a:endParaRPr lang="en-US" sz="2000">
              <a:cs typeface="Calibri"/>
            </a:endParaRPr>
          </a:p>
          <a:p>
            <a:pPr marL="171450" indent="-171450">
              <a:buFont typeface="Arial"/>
              <a:buChar char="•"/>
            </a:pPr>
            <a:endParaRPr lang="en-US">
              <a:cs typeface="Calibri"/>
            </a:endParaRPr>
          </a:p>
        </p:txBody>
      </p:sp>
    </p:spTree>
    <p:extLst>
      <p:ext uri="{BB962C8B-B14F-4D97-AF65-F5344CB8AC3E}">
        <p14:creationId xmlns:p14="http://schemas.microsoft.com/office/powerpoint/2010/main" val="3096741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00932-E58E-2E2F-731A-8FF39AAB1609}"/>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319223F6-8DE8-6FE2-C4CF-48E75B221AA8}"/>
              </a:ext>
            </a:extLst>
          </p:cNvPr>
          <p:cNvSpPr txBox="1">
            <a:spLocks/>
          </p:cNvSpPr>
          <p:nvPr/>
        </p:nvSpPr>
        <p:spPr>
          <a:xfrm>
            <a:off x="330545" y="282768"/>
            <a:ext cx="10515600" cy="468000"/>
          </a:xfrm>
          <a:prstGeom prst="rect">
            <a:avLst/>
          </a:prstGeom>
        </p:spPr>
        <p:txBody>
          <a:bodyPr lIns="91440" tIns="45720" rIns="91440" bIns="45720" anchor="ctr">
            <a:noAutofit/>
          </a:bodyPr>
          <a:lstStyle>
            <a:lvl1pPr algn="l" defTabSz="914400" rtl="0" eaLnBrk="1" latinLnBrk="0" hangingPunct="1">
              <a:lnSpc>
                <a:spcPct val="80000"/>
              </a:lnSpc>
              <a:spcBef>
                <a:spcPct val="0"/>
              </a:spcBef>
              <a:buNone/>
              <a:tabLst>
                <a:tab pos="1255713" algn="l"/>
              </a:tabLst>
              <a:defRPr sz="2600" b="0" strike="noStrike" kern="1200" cap="none" spc="0" baseline="0">
                <a:solidFill>
                  <a:schemeClr val="accent2"/>
                </a:solidFill>
                <a:latin typeface="+mj-lt"/>
                <a:ea typeface="+mj-ea"/>
                <a:cs typeface="Segoe UI" panose="020B0502040204020203" pitchFamily="34" charset="0"/>
              </a:defRPr>
            </a:lvl1pPr>
          </a:lstStyle>
          <a:p>
            <a:pPr>
              <a:lnSpc>
                <a:spcPct val="90000"/>
              </a:lnSpc>
              <a:spcAft>
                <a:spcPts val="600"/>
              </a:spcAft>
              <a:defRPr/>
            </a:pPr>
            <a:r>
              <a:rPr lang="en-US" sz="2800" b="1">
                <a:solidFill>
                  <a:srgbClr val="6A205F"/>
                </a:solidFill>
                <a:ea typeface="+mn-ea"/>
                <a:cs typeface="Segoe UI"/>
              </a:rPr>
              <a:t>Section 2: </a:t>
            </a:r>
            <a:r>
              <a:rPr lang="en-US" sz="2800" b="1">
                <a:solidFill>
                  <a:srgbClr val="6A205F"/>
                </a:solidFill>
                <a:ea typeface="+mj-lt"/>
                <a:cs typeface="+mj-lt"/>
              </a:rPr>
              <a:t>React JS Basics</a:t>
            </a:r>
            <a:endParaRPr lang="en-US" sz="2800" b="1">
              <a:solidFill>
                <a:srgbClr val="6A205F"/>
              </a:solidFill>
              <a:ea typeface="+mn-ea"/>
            </a:endParaRPr>
          </a:p>
        </p:txBody>
      </p:sp>
      <p:sp>
        <p:nvSpPr>
          <p:cNvPr id="10" name="TextBox 9">
            <a:extLst>
              <a:ext uri="{FF2B5EF4-FFF2-40B4-BE49-F238E27FC236}">
                <a16:creationId xmlns:a16="http://schemas.microsoft.com/office/drawing/2014/main" id="{0C300BBA-ED3B-1B82-3631-95B4EB67330E}"/>
              </a:ext>
            </a:extLst>
          </p:cNvPr>
          <p:cNvSpPr txBox="1"/>
          <p:nvPr/>
        </p:nvSpPr>
        <p:spPr>
          <a:xfrm>
            <a:off x="1691195" y="1263022"/>
            <a:ext cx="9468036" cy="12526506"/>
          </a:xfrm>
          <a:prstGeom prst="rect">
            <a:avLst/>
          </a:prstGeom>
          <a:noFill/>
        </p:spPr>
        <p:txBody>
          <a:bodyPr wrap="square" lIns="91440" tIns="45720" rIns="91440" bIns="45720" anchor="t">
            <a:spAutoFit/>
          </a:bodyPr>
          <a:lstStyle/>
          <a:p>
            <a:endParaRPr lang="en-US" b="1">
              <a:solidFill>
                <a:srgbClr val="000000"/>
              </a:solidFill>
              <a:cs typeface="Calibri"/>
            </a:endParaRPr>
          </a:p>
          <a:p>
            <a:pPr marL="285750" indent="-285750">
              <a:buFont typeface="Arial,Sans-Serif"/>
              <a:buChar char="•"/>
            </a:pPr>
            <a:r>
              <a:rPr lang="en-US" b="1">
                <a:solidFill>
                  <a:srgbClr val="000000"/>
                </a:solidFill>
                <a:latin typeface="Arial"/>
                <a:cs typeface="Arial"/>
              </a:rPr>
              <a:t>Custom Hooks</a:t>
            </a:r>
            <a:endParaRPr lang="en-US">
              <a:solidFill>
                <a:srgbClr val="808080"/>
              </a:solidFill>
              <a:latin typeface="Arial"/>
              <a:cs typeface="Arial"/>
            </a:endParaRPr>
          </a:p>
          <a:p>
            <a:pPr marL="742950" lvl="1" indent="-285750">
              <a:buFont typeface="Courier New,monospace"/>
              <a:buChar char="o"/>
            </a:pPr>
            <a:r>
              <a:rPr lang="en-US" sz="1600">
                <a:solidFill>
                  <a:srgbClr val="000000"/>
                </a:solidFill>
                <a:latin typeface="Arial"/>
                <a:cs typeface="Arial"/>
              </a:rPr>
              <a:t>Hooks are like utility functions</a:t>
            </a:r>
            <a:endParaRPr lang="en-US"/>
          </a:p>
          <a:p>
            <a:pPr marL="742950" lvl="1" indent="-285750">
              <a:buFont typeface="Courier New,monospace"/>
              <a:buChar char="o"/>
            </a:pPr>
            <a:r>
              <a:rPr lang="en-US" sz="1600">
                <a:solidFill>
                  <a:srgbClr val="000000"/>
                </a:solidFill>
                <a:latin typeface="Arial"/>
                <a:cs typeface="Arial"/>
              </a:rPr>
              <a:t>Create a separate folder</a:t>
            </a:r>
          </a:p>
          <a:p>
            <a:pPr marL="742950" lvl="1" indent="-285750">
              <a:buFont typeface="Courier New,monospace"/>
              <a:buChar char="o"/>
            </a:pPr>
            <a:r>
              <a:rPr lang="en-US" sz="1600">
                <a:solidFill>
                  <a:srgbClr val="000000"/>
                </a:solidFill>
                <a:latin typeface="Arial"/>
                <a:cs typeface="Arial"/>
              </a:rPr>
              <a:t>React will track this too</a:t>
            </a:r>
          </a:p>
          <a:p>
            <a:pPr marL="742950" lvl="1" indent="-285750">
              <a:buFont typeface="Courier New,monospace"/>
              <a:buChar char="o"/>
            </a:pPr>
            <a:r>
              <a:rPr lang="en-US" sz="1600">
                <a:solidFill>
                  <a:srgbClr val="000000"/>
                </a:solidFill>
                <a:latin typeface="Arial"/>
                <a:cs typeface="Arial"/>
              </a:rPr>
              <a:t>Makes code cleaner</a:t>
            </a:r>
          </a:p>
          <a:p>
            <a:pPr marL="742950" lvl="1" indent="-285750">
              <a:buFont typeface="Courier New,monospace"/>
              <a:buChar char="o"/>
            </a:pPr>
            <a:r>
              <a:rPr lang="en-US" sz="1600">
                <a:solidFill>
                  <a:srgbClr val="000000"/>
                </a:solidFill>
                <a:latin typeface="Arial"/>
                <a:cs typeface="Arial"/>
              </a:rPr>
              <a:t>Finalize the contract: input =&gt; output</a:t>
            </a:r>
          </a:p>
          <a:p>
            <a:pPr marL="742950" lvl="1" indent="-285750">
              <a:buFont typeface="Courier New,monospace"/>
              <a:buChar char="o"/>
            </a:pPr>
            <a:r>
              <a:rPr lang="en-US" sz="1600">
                <a:solidFill>
                  <a:srgbClr val="000000"/>
                </a:solidFill>
                <a:latin typeface="Arial"/>
                <a:cs typeface="Arial"/>
              </a:rPr>
              <a:t>Is using 'use' necessary for naming custom hooks?</a:t>
            </a:r>
          </a:p>
          <a:p>
            <a:pPr marL="1200150" lvl="2" indent="-285750">
              <a:buFont typeface="Wingdings"/>
              <a:buChar char="§"/>
            </a:pPr>
            <a:r>
              <a:rPr lang="en-US" sz="1600">
                <a:solidFill>
                  <a:srgbClr val="000000"/>
                </a:solidFill>
                <a:latin typeface="Arial"/>
                <a:cs typeface="Arial"/>
              </a:rPr>
              <a:t>Helpful for other </a:t>
            </a:r>
            <a:r>
              <a:rPr lang="en-US" sz="1600" err="1">
                <a:solidFill>
                  <a:srgbClr val="000000"/>
                </a:solidFill>
                <a:latin typeface="Arial"/>
                <a:cs typeface="Arial"/>
              </a:rPr>
              <a:t>devs</a:t>
            </a:r>
            <a:r>
              <a:rPr lang="en-US" sz="1600">
                <a:solidFill>
                  <a:srgbClr val="000000"/>
                </a:solidFill>
                <a:latin typeface="Arial"/>
                <a:cs typeface="Arial"/>
              </a:rPr>
              <a:t> to understand</a:t>
            </a:r>
          </a:p>
          <a:p>
            <a:pPr marL="1200150" lvl="2" indent="-285750">
              <a:buFont typeface="Wingdings"/>
              <a:buChar char="§"/>
            </a:pPr>
            <a:r>
              <a:rPr lang="en-US" sz="1600">
                <a:solidFill>
                  <a:srgbClr val="000000"/>
                </a:solidFill>
                <a:latin typeface="Arial"/>
                <a:cs typeface="Arial"/>
              </a:rPr>
              <a:t>Makes them understand that it is not a normal function but a hook which has its own react life cycle</a:t>
            </a:r>
          </a:p>
          <a:p>
            <a:pPr marL="1200150" lvl="2" indent="-285750">
              <a:buFont typeface="Wingdings"/>
              <a:buChar char="§"/>
            </a:pPr>
            <a:endParaRPr lang="en-US" sz="1600">
              <a:solidFill>
                <a:srgbClr val="000000"/>
              </a:solidFill>
              <a:latin typeface="Arial"/>
              <a:cs typeface="Arial"/>
            </a:endParaRPr>
          </a:p>
          <a:p>
            <a:pPr marL="285750" indent="-285750">
              <a:buFont typeface="Arial"/>
              <a:buChar char="•"/>
            </a:pPr>
            <a:r>
              <a:rPr lang="en-US" b="1">
                <a:solidFill>
                  <a:srgbClr val="000000"/>
                </a:solidFill>
                <a:latin typeface="Arial"/>
                <a:cs typeface="Arial"/>
              </a:rPr>
              <a:t>Optimizations</a:t>
            </a:r>
          </a:p>
          <a:p>
            <a:pPr marL="742950" lvl="1" indent="-285750">
              <a:buFont typeface="Courier New"/>
              <a:buChar char="o"/>
            </a:pPr>
            <a:r>
              <a:rPr lang="en-US" sz="1600">
                <a:solidFill>
                  <a:srgbClr val="000000"/>
                </a:solidFill>
                <a:latin typeface="Arial"/>
                <a:cs typeface="Arial"/>
              </a:rPr>
              <a:t>What is bundling?</a:t>
            </a:r>
          </a:p>
          <a:p>
            <a:pPr marL="1200150" lvl="2" indent="-285750">
              <a:buFont typeface="Wingdings"/>
              <a:buChar char="§"/>
            </a:pPr>
            <a:r>
              <a:rPr lang="en-US" sz="1600">
                <a:solidFill>
                  <a:srgbClr val="000000"/>
                </a:solidFill>
                <a:latin typeface="Arial"/>
                <a:cs typeface="Arial"/>
              </a:rPr>
              <a:t>Takes all </a:t>
            </a:r>
            <a:r>
              <a:rPr lang="en-US" sz="1600" err="1">
                <a:solidFill>
                  <a:srgbClr val="000000"/>
                </a:solidFill>
                <a:latin typeface="Arial"/>
                <a:cs typeface="Arial"/>
              </a:rPr>
              <a:t>js</a:t>
            </a:r>
            <a:r>
              <a:rPr lang="en-US" sz="1600">
                <a:solidFill>
                  <a:srgbClr val="000000"/>
                </a:solidFill>
                <a:latin typeface="Arial"/>
                <a:cs typeface="Arial"/>
              </a:rPr>
              <a:t> files and convert it into one </a:t>
            </a:r>
            <a:r>
              <a:rPr lang="en-US" sz="1600" err="1">
                <a:solidFill>
                  <a:srgbClr val="000000"/>
                </a:solidFill>
                <a:latin typeface="Arial"/>
                <a:cs typeface="Arial"/>
              </a:rPr>
              <a:t>js</a:t>
            </a:r>
            <a:r>
              <a:rPr lang="en-US" sz="1600">
                <a:solidFill>
                  <a:srgbClr val="000000"/>
                </a:solidFill>
                <a:latin typeface="Arial"/>
                <a:cs typeface="Arial"/>
              </a:rPr>
              <a:t> file</a:t>
            </a:r>
          </a:p>
          <a:p>
            <a:pPr marL="1200150" lvl="2" indent="-285750">
              <a:buFont typeface="Wingdings"/>
              <a:buChar char="§"/>
            </a:pPr>
            <a:r>
              <a:rPr lang="en-US" sz="1600">
                <a:solidFill>
                  <a:srgbClr val="000000"/>
                </a:solidFill>
                <a:latin typeface="Arial"/>
                <a:cs typeface="Arial"/>
              </a:rPr>
              <a:t>Is it good to have one </a:t>
            </a:r>
            <a:r>
              <a:rPr lang="en-US" sz="1600" err="1">
                <a:solidFill>
                  <a:srgbClr val="000000"/>
                </a:solidFill>
                <a:latin typeface="Arial"/>
                <a:cs typeface="Arial"/>
              </a:rPr>
              <a:t>js</a:t>
            </a:r>
            <a:r>
              <a:rPr lang="en-US" sz="1600">
                <a:solidFill>
                  <a:srgbClr val="000000"/>
                </a:solidFill>
                <a:latin typeface="Arial"/>
                <a:cs typeface="Arial"/>
              </a:rPr>
              <a:t> file?: size will be a lot</a:t>
            </a:r>
          </a:p>
          <a:p>
            <a:pPr marL="1657350" lvl="3" indent="-285750">
              <a:buFont typeface="Arial"/>
              <a:buChar char="•"/>
            </a:pPr>
            <a:r>
              <a:rPr lang="en-US" sz="1600" err="1">
                <a:solidFill>
                  <a:srgbClr val="000000"/>
                </a:solidFill>
                <a:latin typeface="Arial"/>
                <a:cs typeface="Arial"/>
              </a:rPr>
              <a:t>Js</a:t>
            </a:r>
            <a:r>
              <a:rPr lang="en-US" sz="1600">
                <a:solidFill>
                  <a:srgbClr val="000000"/>
                </a:solidFill>
                <a:latin typeface="Arial"/>
                <a:cs typeface="Arial"/>
              </a:rPr>
              <a:t> file increases by how much components are there</a:t>
            </a:r>
          </a:p>
          <a:p>
            <a:pPr marL="1657350" lvl="3" indent="-285750">
              <a:buFont typeface="Arial"/>
              <a:buChar char="•"/>
            </a:pPr>
            <a:r>
              <a:rPr lang="en-US" sz="1600">
                <a:solidFill>
                  <a:srgbClr val="000000"/>
                </a:solidFill>
                <a:latin typeface="Arial"/>
                <a:cs typeface="Arial"/>
              </a:rPr>
              <a:t>Solution: smaller bundles of one file called chunking/code-splitting/lazy loading</a:t>
            </a:r>
          </a:p>
          <a:p>
            <a:pPr marL="1657350" lvl="3" indent="-285750">
              <a:buFont typeface="Arial"/>
              <a:buChar char="•"/>
            </a:pPr>
            <a:endParaRPr lang="en-US" sz="1600">
              <a:solidFill>
                <a:srgbClr val="000000"/>
              </a:solidFill>
              <a:latin typeface="Arial"/>
              <a:cs typeface="Arial"/>
            </a:endParaRPr>
          </a:p>
          <a:p>
            <a:pPr marL="1657350" lvl="3" indent="-285750">
              <a:buFont typeface="Arial"/>
              <a:buChar char="•"/>
            </a:pPr>
            <a:endParaRPr lang="en-US" sz="1600">
              <a:solidFill>
                <a:srgbClr val="000000"/>
              </a:solidFill>
              <a:latin typeface="Arial"/>
              <a:cs typeface="Arial"/>
            </a:endParaRPr>
          </a:p>
          <a:p>
            <a:pPr marL="1200150" lvl="2" indent="-285750">
              <a:buFont typeface="Wingdings"/>
              <a:buChar char="§"/>
            </a:pPr>
            <a:endParaRPr lang="en-US" sz="1600">
              <a:solidFill>
                <a:srgbClr val="000000"/>
              </a:solidFill>
              <a:latin typeface="Arial"/>
              <a:cs typeface="Arial"/>
            </a:endParaRPr>
          </a:p>
          <a:p>
            <a:pPr marL="1200150" lvl="2" indent="-285750">
              <a:buFont typeface="Wingdings"/>
              <a:buChar char="§"/>
            </a:pPr>
            <a:endParaRPr lang="en-US" b="1">
              <a:solidFill>
                <a:srgbClr val="000000"/>
              </a:solidFill>
              <a:latin typeface="Arial"/>
              <a:cs typeface="Arial"/>
            </a:endParaRPr>
          </a:p>
          <a:p>
            <a:pPr marL="1200150" lvl="2" indent="-285750">
              <a:buFont typeface="Wingdings"/>
              <a:buChar char="§"/>
            </a:pPr>
            <a:endParaRPr lang="en-US" b="1">
              <a:solidFill>
                <a:srgbClr val="000000"/>
              </a:solidFill>
              <a:latin typeface="Arial"/>
              <a:cs typeface="Arial"/>
            </a:endParaRPr>
          </a:p>
          <a:p>
            <a:pPr marL="1200150" lvl="2" indent="-285750">
              <a:buFont typeface="Wingdings"/>
              <a:buChar char="§"/>
            </a:pPr>
            <a:endParaRPr lang="en-US" b="1">
              <a:solidFill>
                <a:srgbClr val="000000"/>
              </a:solidFill>
              <a:latin typeface="Arial"/>
              <a:cs typeface="Arial"/>
            </a:endParaRPr>
          </a:p>
          <a:p>
            <a:pPr marL="742950" lvl="1" indent="-285750">
              <a:buFont typeface="Courier New"/>
              <a:buChar char="o"/>
            </a:pPr>
            <a:endParaRPr lang="en-US" sz="1600">
              <a:solidFill>
                <a:srgbClr val="000000"/>
              </a:solidFill>
              <a:latin typeface="Arial"/>
              <a:cs typeface="Arial"/>
            </a:endParaRPr>
          </a:p>
          <a:p>
            <a:pPr lvl="1"/>
            <a:r>
              <a:rPr lang="en-US" sz="1600">
                <a:solidFill>
                  <a:srgbClr val="000000"/>
                </a:solidFill>
                <a:latin typeface="Arial"/>
                <a:cs typeface="Arial"/>
              </a:rPr>
              <a:t> </a:t>
            </a:r>
          </a:p>
          <a:p>
            <a:pPr marL="742950" lvl="1" indent="-285750">
              <a:buFont typeface="Courier New"/>
              <a:buChar char="o"/>
            </a:pPr>
            <a:endParaRPr lang="en-US" sz="1600">
              <a:solidFill>
                <a:srgbClr val="000000"/>
              </a:solidFill>
              <a:latin typeface="Arial"/>
              <a:cs typeface="Arial"/>
            </a:endParaRPr>
          </a:p>
          <a:p>
            <a:pPr marL="1200150" lvl="2" indent="-285750">
              <a:buFont typeface="Wingdings"/>
              <a:buChar char="§"/>
            </a:pPr>
            <a:endParaRPr lang="en-US" sz="1600">
              <a:solidFill>
                <a:srgbClr val="000000"/>
              </a:solidFill>
              <a:latin typeface="Arial"/>
              <a:cs typeface="Arial"/>
            </a:endParaRPr>
          </a:p>
          <a:p>
            <a:pPr marL="742950" lvl="1" indent="-285750">
              <a:buFont typeface="Courier New,monospace"/>
              <a:buChar char="o"/>
            </a:pPr>
            <a:endParaRPr lang="en-US" sz="1600">
              <a:solidFill>
                <a:srgbClr val="000000"/>
              </a:solidFill>
              <a:latin typeface="Arial"/>
              <a:cs typeface="Arial"/>
            </a:endParaRPr>
          </a:p>
          <a:p>
            <a:pPr marL="800100" lvl="1" indent="-342900">
              <a:buFont typeface="Courier New"/>
              <a:buChar char="o"/>
            </a:pPr>
            <a:endParaRPr lang="en-US" sz="1600">
              <a:solidFill>
                <a:srgbClr val="000000"/>
              </a:solidFill>
              <a:cs typeface="Arial"/>
            </a:endParaRPr>
          </a:p>
          <a:p>
            <a:pPr marL="342900" indent="-342900">
              <a:buFont typeface="Arial"/>
              <a:buChar char="•"/>
            </a:pPr>
            <a:endParaRPr lang="en-US" sz="1600">
              <a:solidFill>
                <a:srgbClr val="000000"/>
              </a:solidFill>
              <a:cs typeface="Arial"/>
            </a:endParaRPr>
          </a:p>
          <a:p>
            <a:endParaRPr lang="en-US" sz="1600">
              <a:solidFill>
                <a:srgbClr val="000000"/>
              </a:solidFill>
              <a:cs typeface="Arial"/>
            </a:endParaRPr>
          </a:p>
          <a:p>
            <a:pPr marL="800100" lvl="1" indent="-342900">
              <a:buFont typeface="Courier New"/>
              <a:buChar char="o"/>
            </a:pPr>
            <a:endParaRPr lang="en-US" sz="1600">
              <a:solidFill>
                <a:srgbClr val="000000"/>
              </a:solidFill>
              <a:cs typeface="Arial"/>
            </a:endParaRPr>
          </a:p>
          <a:p>
            <a:pPr marL="800100" lvl="1" indent="-342900">
              <a:buFont typeface="Courier New"/>
              <a:buChar char="o"/>
            </a:pPr>
            <a:endParaRPr lang="en-US" b="1">
              <a:solidFill>
                <a:srgbClr val="000000"/>
              </a:solidFill>
              <a:cs typeface="Arial"/>
            </a:endParaRPr>
          </a:p>
          <a:p>
            <a:endParaRPr lang="en-US" b="1">
              <a:solidFill>
                <a:srgbClr val="000000"/>
              </a:solidFill>
              <a:cs typeface="Arial"/>
            </a:endParaRPr>
          </a:p>
          <a:p>
            <a:pPr marL="800100" lvl="1" indent="-342900">
              <a:buFont typeface="Courier New"/>
              <a:buChar char="o"/>
            </a:pPr>
            <a:endParaRPr lang="en-US" b="1">
              <a:solidFill>
                <a:srgbClr val="000000"/>
              </a:solidFill>
              <a:cs typeface="Arial"/>
            </a:endParaRPr>
          </a:p>
          <a:p>
            <a:pPr marL="342900" indent="-342900">
              <a:buFont typeface="Arial"/>
              <a:buChar char="•"/>
            </a:pPr>
            <a:endParaRPr lang="en-US">
              <a:solidFill>
                <a:srgbClr val="000000"/>
              </a:solidFill>
              <a:cs typeface="Arial"/>
            </a:endParaRPr>
          </a:p>
          <a:p>
            <a:pPr marL="342900" indent="-342900">
              <a:buFont typeface="Arial"/>
              <a:buChar char="•"/>
            </a:pPr>
            <a:endParaRPr lang="en-US" b="1">
              <a:solidFill>
                <a:srgbClr val="000000"/>
              </a:solidFill>
              <a:cs typeface="Calibri"/>
            </a:endParaRPr>
          </a:p>
          <a:p>
            <a:endParaRPr lang="en-US" b="1">
              <a:solidFill>
                <a:srgbClr val="000000"/>
              </a:solidFill>
              <a:cs typeface="Calibri"/>
            </a:endParaRPr>
          </a:p>
          <a:p>
            <a:endParaRPr lang="en-US" b="1">
              <a:solidFill>
                <a:srgbClr val="000000"/>
              </a:solidFill>
              <a:cs typeface="Calibri"/>
            </a:endParaRPr>
          </a:p>
          <a:p>
            <a:pPr marL="800100" lvl="1" indent="-342900">
              <a:buFont typeface="Courier New"/>
              <a:buChar char="o"/>
            </a:pPr>
            <a:endParaRPr lang="en-US" sz="1600" b="1">
              <a:solidFill>
                <a:srgbClr val="2B2631"/>
              </a:solidFill>
              <a:cs typeface="Calibri"/>
            </a:endParaRPr>
          </a:p>
          <a:p>
            <a:pPr marL="285750" indent="-285750">
              <a:buFont typeface="Arial"/>
              <a:buChar char="•"/>
            </a:pPr>
            <a:endParaRPr lang="en-US" sz="1400">
              <a:solidFill>
                <a:srgbClr val="2B2631"/>
              </a:solidFill>
              <a:cs typeface="Calibri"/>
            </a:endParaRPr>
          </a:p>
          <a:p>
            <a:endParaRPr lang="en-US" sz="1400">
              <a:solidFill>
                <a:srgbClr val="2B2631"/>
              </a:solidFill>
              <a:cs typeface="Calibri"/>
            </a:endParaRPr>
          </a:p>
          <a:p>
            <a:pPr marL="285750" indent="-285750">
              <a:buFont typeface="Arial"/>
              <a:buChar char="•"/>
            </a:pPr>
            <a:endParaRPr lang="en-US" sz="1400">
              <a:solidFill>
                <a:srgbClr val="2B2631"/>
              </a:solidFill>
              <a:cs typeface="Calibri"/>
            </a:endParaRPr>
          </a:p>
          <a:p>
            <a:pPr marL="342900" indent="-342900">
              <a:buFont typeface="Arial"/>
              <a:buChar char="•"/>
            </a:pPr>
            <a:endParaRPr lang="en-US" sz="1400">
              <a:solidFill>
                <a:srgbClr val="2B2631"/>
              </a:solidFill>
              <a:cs typeface="Calibri"/>
            </a:endParaRPr>
          </a:p>
          <a:p>
            <a:pPr marL="800100" lvl="1" indent="-342900">
              <a:buFont typeface="Courier New"/>
              <a:buChar char="o"/>
            </a:pPr>
            <a:endParaRPr lang="en-US" sz="1400">
              <a:solidFill>
                <a:srgbClr val="2B2631"/>
              </a:solidFill>
              <a:cs typeface="Calibri"/>
            </a:endParaRPr>
          </a:p>
          <a:p>
            <a:pPr marL="342900" indent="-342900">
              <a:buFont typeface="Arial"/>
              <a:buChar char="•"/>
            </a:pPr>
            <a:endParaRPr lang="en-US">
              <a:solidFill>
                <a:srgbClr val="000000"/>
              </a:solidFill>
              <a:cs typeface="Calibri"/>
            </a:endParaRPr>
          </a:p>
          <a:p>
            <a:pPr marL="171450" indent="-171450">
              <a:buFont typeface="Arial"/>
              <a:buChar char="•"/>
            </a:pPr>
            <a:endParaRPr lang="en-US" sz="2000">
              <a:solidFill>
                <a:srgbClr val="000000"/>
              </a:solidFill>
              <a:cs typeface="Calibri"/>
            </a:endParaRPr>
          </a:p>
          <a:p>
            <a:pPr marL="171450" indent="-171450">
              <a:buFont typeface="Arial"/>
              <a:buChar char="•"/>
            </a:pPr>
            <a:endParaRPr lang="en-US">
              <a:solidFill>
                <a:srgbClr val="000000"/>
              </a:solidFill>
              <a:cs typeface="Calibri"/>
            </a:endParaRPr>
          </a:p>
        </p:txBody>
      </p:sp>
    </p:spTree>
    <p:extLst>
      <p:ext uri="{BB962C8B-B14F-4D97-AF65-F5344CB8AC3E}">
        <p14:creationId xmlns:p14="http://schemas.microsoft.com/office/powerpoint/2010/main" val="915929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00932-E58E-2E2F-731A-8FF39AAB1609}"/>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319223F6-8DE8-6FE2-C4CF-48E75B221AA8}"/>
              </a:ext>
            </a:extLst>
          </p:cNvPr>
          <p:cNvSpPr txBox="1">
            <a:spLocks/>
          </p:cNvSpPr>
          <p:nvPr/>
        </p:nvSpPr>
        <p:spPr>
          <a:xfrm>
            <a:off x="330545" y="282768"/>
            <a:ext cx="10515600" cy="468000"/>
          </a:xfrm>
          <a:prstGeom prst="rect">
            <a:avLst/>
          </a:prstGeom>
        </p:spPr>
        <p:txBody>
          <a:bodyPr lIns="91440" tIns="45720" rIns="91440" bIns="45720" anchor="ctr">
            <a:noAutofit/>
          </a:bodyPr>
          <a:lstStyle>
            <a:lvl1pPr algn="l" defTabSz="914400" rtl="0" eaLnBrk="1" latinLnBrk="0" hangingPunct="1">
              <a:lnSpc>
                <a:spcPct val="80000"/>
              </a:lnSpc>
              <a:spcBef>
                <a:spcPct val="0"/>
              </a:spcBef>
              <a:buNone/>
              <a:tabLst>
                <a:tab pos="1255713" algn="l"/>
              </a:tabLst>
              <a:defRPr sz="2600" b="0" strike="noStrike" kern="1200" cap="none" spc="0" baseline="0">
                <a:solidFill>
                  <a:schemeClr val="accent2"/>
                </a:solidFill>
                <a:latin typeface="+mj-lt"/>
                <a:ea typeface="+mj-ea"/>
                <a:cs typeface="Segoe UI" panose="020B0502040204020203" pitchFamily="34" charset="0"/>
              </a:defRPr>
            </a:lvl1pPr>
          </a:lstStyle>
          <a:p>
            <a:pPr>
              <a:lnSpc>
                <a:spcPct val="90000"/>
              </a:lnSpc>
              <a:spcAft>
                <a:spcPts val="600"/>
              </a:spcAft>
              <a:defRPr/>
            </a:pPr>
            <a:r>
              <a:rPr lang="en-US" sz="2800" b="1">
                <a:solidFill>
                  <a:srgbClr val="6A205F"/>
                </a:solidFill>
                <a:ea typeface="+mn-ea"/>
                <a:cs typeface="Segoe UI"/>
              </a:rPr>
              <a:t>Section 2: </a:t>
            </a:r>
            <a:r>
              <a:rPr lang="en-US" sz="2800" b="1">
                <a:solidFill>
                  <a:srgbClr val="6A205F"/>
                </a:solidFill>
                <a:ea typeface="+mj-lt"/>
                <a:cs typeface="+mj-lt"/>
              </a:rPr>
              <a:t>React JS Basics</a:t>
            </a:r>
            <a:endParaRPr lang="en-US" sz="2800" b="1">
              <a:solidFill>
                <a:srgbClr val="6A205F"/>
              </a:solidFill>
              <a:ea typeface="+mn-ea"/>
            </a:endParaRPr>
          </a:p>
        </p:txBody>
      </p:sp>
      <p:sp>
        <p:nvSpPr>
          <p:cNvPr id="10" name="TextBox 9">
            <a:extLst>
              <a:ext uri="{FF2B5EF4-FFF2-40B4-BE49-F238E27FC236}">
                <a16:creationId xmlns:a16="http://schemas.microsoft.com/office/drawing/2014/main" id="{0C300BBA-ED3B-1B82-3631-95B4EB67330E}"/>
              </a:ext>
            </a:extLst>
          </p:cNvPr>
          <p:cNvSpPr txBox="1"/>
          <p:nvPr/>
        </p:nvSpPr>
        <p:spPr>
          <a:xfrm>
            <a:off x="1691195" y="1263022"/>
            <a:ext cx="9468036" cy="9079409"/>
          </a:xfrm>
          <a:prstGeom prst="rect">
            <a:avLst/>
          </a:prstGeom>
          <a:noFill/>
        </p:spPr>
        <p:txBody>
          <a:bodyPr wrap="square" lIns="91440" tIns="45720" rIns="91440" bIns="45720" anchor="t">
            <a:spAutoFit/>
          </a:bodyPr>
          <a:lstStyle/>
          <a:p>
            <a:endParaRPr lang="en-US" b="1">
              <a:solidFill>
                <a:srgbClr val="000000"/>
              </a:solidFill>
              <a:cs typeface="Calibri"/>
            </a:endParaRPr>
          </a:p>
          <a:p>
            <a:pPr marL="342900" indent="-342900">
              <a:buFont typeface="Arial"/>
              <a:buChar char="•"/>
            </a:pPr>
            <a:r>
              <a:rPr lang="en-US" b="1">
                <a:solidFill>
                  <a:srgbClr val="000000"/>
                </a:solidFill>
                <a:cs typeface="Arial"/>
              </a:rPr>
              <a:t>Bundling</a:t>
            </a:r>
            <a:endParaRPr lang="en-US" sz="1600">
              <a:solidFill>
                <a:srgbClr val="000000"/>
              </a:solidFill>
              <a:cs typeface="Arial"/>
            </a:endParaRPr>
          </a:p>
          <a:p>
            <a:pPr marL="800100" lvl="1" indent="-342900">
              <a:buFont typeface="Courier New"/>
              <a:buChar char="o"/>
            </a:pPr>
            <a:r>
              <a:rPr lang="en-US" b="1">
                <a:solidFill>
                  <a:srgbClr val="000000"/>
                </a:solidFill>
                <a:cs typeface="Arial"/>
              </a:rPr>
              <a:t>Logical splitting into smaller bundlers in which one bundle can act as one feature</a:t>
            </a:r>
          </a:p>
          <a:p>
            <a:pPr marL="800100" lvl="1" indent="-342900">
              <a:buFont typeface="Courier New"/>
              <a:buChar char="o"/>
            </a:pPr>
            <a:r>
              <a:rPr lang="en-US" b="1">
                <a:solidFill>
                  <a:srgbClr val="000000"/>
                </a:solidFill>
                <a:cs typeface="Arial"/>
              </a:rPr>
              <a:t>One bundle should not be very heavy to get into our browser</a:t>
            </a:r>
          </a:p>
          <a:p>
            <a:pPr marL="800100" lvl="1" indent="-342900">
              <a:buFont typeface="Courier New"/>
              <a:buChar char="o"/>
            </a:pPr>
            <a:endParaRPr lang="en-US" b="1">
              <a:solidFill>
                <a:srgbClr val="000000"/>
              </a:solidFill>
              <a:cs typeface="Arial"/>
            </a:endParaRPr>
          </a:p>
          <a:p>
            <a:pPr marL="342900" indent="-342900">
              <a:buFont typeface="Arial"/>
              <a:buChar char="•"/>
            </a:pPr>
            <a:r>
              <a:rPr lang="en-US" b="1">
                <a:solidFill>
                  <a:srgbClr val="000000"/>
                </a:solidFill>
                <a:cs typeface="Arial"/>
              </a:rPr>
              <a:t>Chunking</a:t>
            </a:r>
          </a:p>
          <a:p>
            <a:pPr marL="800100" lvl="1" indent="-342900">
              <a:buFont typeface="Courier New"/>
              <a:buChar char="o"/>
            </a:pPr>
            <a:r>
              <a:rPr lang="en-US" sz="1600">
                <a:solidFill>
                  <a:srgbClr val="000000"/>
                </a:solidFill>
                <a:cs typeface="Arial"/>
              </a:rPr>
              <a:t>Other names: </a:t>
            </a:r>
            <a:r>
              <a:rPr lang="en-US" sz="1600" err="1">
                <a:solidFill>
                  <a:srgbClr val="000000"/>
                </a:solidFill>
                <a:cs typeface="Arial"/>
              </a:rPr>
              <a:t>lazyy</a:t>
            </a:r>
            <a:r>
              <a:rPr lang="en-US" sz="1600">
                <a:solidFill>
                  <a:srgbClr val="000000"/>
                </a:solidFill>
                <a:cs typeface="Arial"/>
              </a:rPr>
              <a:t> loading, code-splitting, dynamic bundling, on-demand loading, dynamic import</a:t>
            </a:r>
          </a:p>
          <a:p>
            <a:pPr marL="800100" lvl="1" indent="-342900">
              <a:buFont typeface="Courier New"/>
              <a:buChar char="o"/>
            </a:pPr>
            <a:r>
              <a:rPr lang="en-US" sz="1600">
                <a:solidFill>
                  <a:srgbClr val="000000"/>
                </a:solidFill>
                <a:cs typeface="Arial"/>
              </a:rPr>
              <a:t>The code will only come when requested</a:t>
            </a:r>
          </a:p>
          <a:p>
            <a:pPr marL="800100" lvl="1" indent="-342900">
              <a:buFont typeface="Courier New"/>
              <a:buChar char="o"/>
            </a:pPr>
            <a:r>
              <a:rPr lang="en-US" sz="1600">
                <a:solidFill>
                  <a:srgbClr val="000000"/>
                </a:solidFill>
                <a:cs typeface="Arial"/>
              </a:rPr>
              <a:t>Lazy function by react</a:t>
            </a:r>
          </a:p>
          <a:p>
            <a:pPr marL="800100" lvl="1" indent="-342900">
              <a:buFont typeface="Courier New"/>
              <a:buChar char="o"/>
            </a:pPr>
            <a:r>
              <a:rPr lang="en-US" sz="1600">
                <a:solidFill>
                  <a:srgbClr val="000000"/>
                </a:solidFill>
                <a:cs typeface="Arial"/>
              </a:rPr>
              <a:t>Suspense</a:t>
            </a:r>
          </a:p>
          <a:p>
            <a:pPr marL="800100" lvl="1" indent="-342900">
              <a:buFont typeface="Courier New"/>
              <a:buChar char="o"/>
            </a:pPr>
            <a:endParaRPr lang="en-US" b="1">
              <a:solidFill>
                <a:srgbClr val="000000"/>
              </a:solidFill>
              <a:cs typeface="Arial"/>
            </a:endParaRPr>
          </a:p>
          <a:p>
            <a:pPr marL="342900" indent="-342900">
              <a:buFont typeface="Arial"/>
              <a:buChar char="•"/>
            </a:pPr>
            <a:endParaRPr lang="en-US" b="1">
              <a:solidFill>
                <a:srgbClr val="000000"/>
              </a:solidFill>
              <a:cs typeface="Arial"/>
            </a:endParaRPr>
          </a:p>
          <a:p>
            <a:pPr marL="800100" lvl="1" indent="-342900">
              <a:buFont typeface="Courier New"/>
              <a:buChar char="o"/>
            </a:pPr>
            <a:endParaRPr lang="en-US" sz="1600">
              <a:solidFill>
                <a:srgbClr val="000000"/>
              </a:solidFill>
              <a:cs typeface="Arial"/>
            </a:endParaRPr>
          </a:p>
          <a:p>
            <a:pPr marL="342900" indent="-342900">
              <a:buFont typeface="Arial"/>
              <a:buChar char="•"/>
            </a:pPr>
            <a:endParaRPr lang="en-US" sz="1600">
              <a:solidFill>
                <a:srgbClr val="000000"/>
              </a:solidFill>
              <a:cs typeface="Arial"/>
            </a:endParaRPr>
          </a:p>
          <a:p>
            <a:endParaRPr lang="en-US" sz="1600">
              <a:solidFill>
                <a:srgbClr val="000000"/>
              </a:solidFill>
              <a:cs typeface="Arial"/>
            </a:endParaRPr>
          </a:p>
          <a:p>
            <a:pPr marL="800100" lvl="1" indent="-342900">
              <a:buFont typeface="Courier New"/>
              <a:buChar char="o"/>
            </a:pPr>
            <a:endParaRPr lang="en-US" sz="1600">
              <a:solidFill>
                <a:srgbClr val="000000"/>
              </a:solidFill>
              <a:cs typeface="Arial"/>
            </a:endParaRPr>
          </a:p>
          <a:p>
            <a:pPr marL="800100" lvl="1" indent="-342900">
              <a:buFont typeface="Courier New"/>
              <a:buChar char="o"/>
            </a:pPr>
            <a:endParaRPr lang="en-US" b="1">
              <a:solidFill>
                <a:srgbClr val="000000"/>
              </a:solidFill>
              <a:cs typeface="Arial"/>
            </a:endParaRPr>
          </a:p>
          <a:p>
            <a:endParaRPr lang="en-US" b="1">
              <a:solidFill>
                <a:srgbClr val="000000"/>
              </a:solidFill>
              <a:cs typeface="Arial"/>
            </a:endParaRPr>
          </a:p>
          <a:p>
            <a:pPr marL="800100" lvl="1" indent="-342900">
              <a:buFont typeface="Courier New"/>
              <a:buChar char="o"/>
            </a:pPr>
            <a:endParaRPr lang="en-US" b="1">
              <a:solidFill>
                <a:srgbClr val="000000"/>
              </a:solidFill>
              <a:cs typeface="Arial"/>
            </a:endParaRPr>
          </a:p>
          <a:p>
            <a:pPr marL="342900" indent="-342900">
              <a:buFont typeface="Arial"/>
              <a:buChar char="•"/>
            </a:pPr>
            <a:endParaRPr lang="en-US">
              <a:solidFill>
                <a:srgbClr val="000000"/>
              </a:solidFill>
              <a:cs typeface="Arial"/>
            </a:endParaRPr>
          </a:p>
          <a:p>
            <a:pPr marL="342900" indent="-342900">
              <a:buFont typeface="Arial"/>
              <a:buChar char="•"/>
            </a:pPr>
            <a:endParaRPr lang="en-US" b="1">
              <a:solidFill>
                <a:srgbClr val="000000"/>
              </a:solidFill>
              <a:cs typeface="Calibri"/>
            </a:endParaRPr>
          </a:p>
          <a:p>
            <a:endParaRPr lang="en-US" b="1">
              <a:solidFill>
                <a:srgbClr val="000000"/>
              </a:solidFill>
              <a:cs typeface="Calibri"/>
            </a:endParaRPr>
          </a:p>
          <a:p>
            <a:endParaRPr lang="en-US" b="1">
              <a:solidFill>
                <a:srgbClr val="000000"/>
              </a:solidFill>
              <a:cs typeface="Calibri"/>
            </a:endParaRPr>
          </a:p>
          <a:p>
            <a:pPr marL="800100" lvl="1" indent="-342900">
              <a:buFont typeface="Courier New"/>
              <a:buChar char="o"/>
            </a:pPr>
            <a:endParaRPr lang="en-US" sz="1600" b="1">
              <a:solidFill>
                <a:srgbClr val="2B2631"/>
              </a:solidFill>
              <a:cs typeface="Calibri"/>
            </a:endParaRPr>
          </a:p>
          <a:p>
            <a:pPr marL="285750" indent="-285750">
              <a:buFont typeface="Arial"/>
              <a:buChar char="•"/>
            </a:pPr>
            <a:endParaRPr lang="en-US" sz="1400">
              <a:solidFill>
                <a:srgbClr val="2B2631"/>
              </a:solidFill>
              <a:cs typeface="Calibri"/>
            </a:endParaRPr>
          </a:p>
          <a:p>
            <a:endParaRPr lang="en-US" sz="1400">
              <a:solidFill>
                <a:srgbClr val="2B2631"/>
              </a:solidFill>
              <a:cs typeface="Calibri"/>
            </a:endParaRPr>
          </a:p>
          <a:p>
            <a:pPr marL="285750" indent="-285750">
              <a:buFont typeface="Arial"/>
              <a:buChar char="•"/>
            </a:pPr>
            <a:endParaRPr lang="en-US" sz="1400">
              <a:solidFill>
                <a:srgbClr val="2B2631"/>
              </a:solidFill>
              <a:cs typeface="Calibri"/>
            </a:endParaRPr>
          </a:p>
          <a:p>
            <a:pPr marL="342900" indent="-342900">
              <a:buFont typeface="Arial"/>
              <a:buChar char="•"/>
            </a:pPr>
            <a:endParaRPr lang="en-US" sz="1400">
              <a:solidFill>
                <a:srgbClr val="2B2631"/>
              </a:solidFill>
              <a:cs typeface="Calibri"/>
            </a:endParaRPr>
          </a:p>
          <a:p>
            <a:pPr marL="800100" lvl="1" indent="-342900">
              <a:buFont typeface="Courier New"/>
              <a:buChar char="o"/>
            </a:pPr>
            <a:endParaRPr lang="en-US" sz="1400">
              <a:solidFill>
                <a:srgbClr val="2B2631"/>
              </a:solidFill>
              <a:cs typeface="Calibri"/>
            </a:endParaRPr>
          </a:p>
          <a:p>
            <a:pPr marL="342900" indent="-342900">
              <a:buFont typeface="Arial"/>
              <a:buChar char="•"/>
            </a:pPr>
            <a:endParaRPr lang="en-US">
              <a:cs typeface="Calibri"/>
            </a:endParaRPr>
          </a:p>
          <a:p>
            <a:pPr marL="171450" indent="-171450">
              <a:buFont typeface="Arial"/>
              <a:buChar char="•"/>
            </a:pPr>
            <a:endParaRPr lang="en-US" sz="2000">
              <a:cs typeface="Calibri"/>
            </a:endParaRPr>
          </a:p>
          <a:p>
            <a:pPr marL="171450" indent="-171450">
              <a:buFont typeface="Arial"/>
              <a:buChar char="•"/>
            </a:pPr>
            <a:endParaRPr lang="en-US">
              <a:cs typeface="Calibri"/>
            </a:endParaRPr>
          </a:p>
        </p:txBody>
      </p:sp>
    </p:spTree>
    <p:extLst>
      <p:ext uri="{BB962C8B-B14F-4D97-AF65-F5344CB8AC3E}">
        <p14:creationId xmlns:p14="http://schemas.microsoft.com/office/powerpoint/2010/main" val="1471142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00932-E58E-2E2F-731A-8FF39AAB1609}"/>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319223F6-8DE8-6FE2-C4CF-48E75B221AA8}"/>
              </a:ext>
            </a:extLst>
          </p:cNvPr>
          <p:cNvSpPr txBox="1">
            <a:spLocks/>
          </p:cNvSpPr>
          <p:nvPr/>
        </p:nvSpPr>
        <p:spPr>
          <a:xfrm>
            <a:off x="330545" y="282768"/>
            <a:ext cx="10515600" cy="468000"/>
          </a:xfrm>
          <a:prstGeom prst="rect">
            <a:avLst/>
          </a:prstGeom>
        </p:spPr>
        <p:txBody>
          <a:bodyPr lIns="91440" tIns="45720" rIns="91440" bIns="45720" anchor="ctr">
            <a:noAutofit/>
          </a:bodyPr>
          <a:lstStyle>
            <a:lvl1pPr algn="l" defTabSz="914400" rtl="0" eaLnBrk="1" latinLnBrk="0" hangingPunct="1">
              <a:lnSpc>
                <a:spcPct val="80000"/>
              </a:lnSpc>
              <a:spcBef>
                <a:spcPct val="0"/>
              </a:spcBef>
              <a:buNone/>
              <a:tabLst>
                <a:tab pos="1255713" algn="l"/>
              </a:tabLst>
              <a:defRPr sz="2600" b="0" strike="noStrike" kern="1200" cap="none" spc="0" baseline="0">
                <a:solidFill>
                  <a:schemeClr val="accent2"/>
                </a:solidFill>
                <a:latin typeface="+mj-lt"/>
                <a:ea typeface="+mj-ea"/>
                <a:cs typeface="Segoe UI" panose="020B0502040204020203" pitchFamily="34" charset="0"/>
              </a:defRPr>
            </a:lvl1pPr>
          </a:lstStyle>
          <a:p>
            <a:pPr>
              <a:lnSpc>
                <a:spcPct val="90000"/>
              </a:lnSpc>
              <a:spcAft>
                <a:spcPts val="600"/>
              </a:spcAft>
              <a:defRPr/>
            </a:pPr>
            <a:r>
              <a:rPr lang="en-US" sz="2800" b="1">
                <a:solidFill>
                  <a:srgbClr val="6A205F"/>
                </a:solidFill>
                <a:ea typeface="+mn-ea"/>
                <a:cs typeface="Segoe UI"/>
              </a:rPr>
              <a:t>Section 3: </a:t>
            </a:r>
            <a:r>
              <a:rPr lang="en-US" sz="2800" b="1">
                <a:solidFill>
                  <a:srgbClr val="6A205F"/>
                </a:solidFill>
                <a:ea typeface="+mj-lt"/>
                <a:cs typeface="+mj-lt"/>
              </a:rPr>
              <a:t>React JS Advanced</a:t>
            </a:r>
            <a:endParaRPr lang="en-US" sz="2800" b="1">
              <a:solidFill>
                <a:srgbClr val="6A205F"/>
              </a:solidFill>
              <a:ea typeface="+mn-ea"/>
            </a:endParaRPr>
          </a:p>
        </p:txBody>
      </p:sp>
      <p:sp>
        <p:nvSpPr>
          <p:cNvPr id="10" name="TextBox 9">
            <a:extLst>
              <a:ext uri="{FF2B5EF4-FFF2-40B4-BE49-F238E27FC236}">
                <a16:creationId xmlns:a16="http://schemas.microsoft.com/office/drawing/2014/main" id="{0C300BBA-ED3B-1B82-3631-95B4EB67330E}"/>
              </a:ext>
            </a:extLst>
          </p:cNvPr>
          <p:cNvSpPr txBox="1"/>
          <p:nvPr/>
        </p:nvSpPr>
        <p:spPr>
          <a:xfrm>
            <a:off x="1691195" y="1263022"/>
            <a:ext cx="9468036" cy="9941183"/>
          </a:xfrm>
          <a:prstGeom prst="rect">
            <a:avLst/>
          </a:prstGeom>
          <a:noFill/>
        </p:spPr>
        <p:txBody>
          <a:bodyPr wrap="square" lIns="91440" tIns="45720" rIns="91440" bIns="45720" anchor="t">
            <a:spAutoFit/>
          </a:bodyPr>
          <a:lstStyle/>
          <a:p>
            <a:endParaRPr lang="en-US" b="1">
              <a:solidFill>
                <a:srgbClr val="000000"/>
              </a:solidFill>
              <a:cs typeface="Calibri"/>
            </a:endParaRPr>
          </a:p>
          <a:p>
            <a:pPr marL="342900" indent="-342900">
              <a:buFont typeface="Arial"/>
              <a:buChar char="•"/>
            </a:pPr>
            <a:r>
              <a:rPr lang="en-US" b="1">
                <a:solidFill>
                  <a:srgbClr val="000000"/>
                </a:solidFill>
                <a:cs typeface="Arial"/>
              </a:rPr>
              <a:t>Higher Order Components/HOC</a:t>
            </a:r>
          </a:p>
          <a:p>
            <a:pPr marL="800100" lvl="1" indent="-342900">
              <a:buFont typeface="Courier New"/>
              <a:buChar char="o"/>
            </a:pPr>
            <a:r>
              <a:rPr lang="en-US" sz="1600">
                <a:solidFill>
                  <a:srgbClr val="000000"/>
                </a:solidFill>
                <a:cs typeface="Arial"/>
              </a:rPr>
              <a:t>HOC is a function which takes a component and returns a component </a:t>
            </a:r>
          </a:p>
          <a:p>
            <a:pPr marL="800100" lvl="1" indent="-342900">
              <a:buFont typeface="Courier New"/>
              <a:buChar char="o"/>
            </a:pPr>
            <a:r>
              <a:rPr lang="en-US" sz="1600">
                <a:solidFill>
                  <a:srgbClr val="000000"/>
                </a:solidFill>
                <a:cs typeface="Arial"/>
              </a:rPr>
              <a:t>It adds some extra features to the input component</a:t>
            </a:r>
          </a:p>
          <a:p>
            <a:pPr marL="800100" lvl="1" indent="-342900">
              <a:buFont typeface="Courier New"/>
              <a:buChar char="o"/>
            </a:pPr>
            <a:r>
              <a:rPr lang="en-US" sz="1600">
                <a:solidFill>
                  <a:srgbClr val="000000"/>
                </a:solidFill>
                <a:cs typeface="Arial"/>
              </a:rPr>
              <a:t>Why?</a:t>
            </a:r>
          </a:p>
          <a:p>
            <a:pPr marL="1257300" lvl="2" indent="-342900">
              <a:buFont typeface="Wingdings"/>
              <a:buChar char="§"/>
            </a:pPr>
            <a:r>
              <a:rPr lang="en-US" sz="1600">
                <a:solidFill>
                  <a:srgbClr val="000000"/>
                </a:solidFill>
                <a:cs typeface="Arial"/>
              </a:rPr>
              <a:t>HOC components are pure functions</a:t>
            </a:r>
          </a:p>
          <a:p>
            <a:pPr marL="1257300" lvl="2" indent="-342900">
              <a:buFont typeface="Wingdings"/>
              <a:buChar char="§"/>
            </a:pPr>
            <a:r>
              <a:rPr lang="en-US" sz="1600">
                <a:solidFill>
                  <a:srgbClr val="000000"/>
                </a:solidFill>
                <a:cs typeface="Arial"/>
              </a:rPr>
              <a:t>Will not modify the </a:t>
            </a:r>
            <a:r>
              <a:rPr lang="en-US" sz="1600" err="1">
                <a:solidFill>
                  <a:srgbClr val="000000"/>
                </a:solidFill>
                <a:cs typeface="Arial"/>
              </a:rPr>
              <a:t>behaviour</a:t>
            </a:r>
            <a:r>
              <a:rPr lang="en-US" sz="1600">
                <a:solidFill>
                  <a:srgbClr val="000000"/>
                </a:solidFill>
                <a:cs typeface="Arial"/>
              </a:rPr>
              <a:t> of the input component</a:t>
            </a:r>
          </a:p>
          <a:p>
            <a:pPr marL="1257300" lvl="2" indent="-342900">
              <a:buFont typeface="Wingdings"/>
              <a:buChar char="§"/>
            </a:pPr>
            <a:endParaRPr lang="en-US" sz="1600">
              <a:solidFill>
                <a:srgbClr val="000000"/>
              </a:solidFill>
              <a:cs typeface="Arial"/>
            </a:endParaRPr>
          </a:p>
          <a:p>
            <a:pPr marL="342900" indent="-342900">
              <a:buFont typeface="Arial"/>
              <a:buChar char="•"/>
            </a:pPr>
            <a:r>
              <a:rPr lang="en-US" sz="1600">
                <a:solidFill>
                  <a:srgbClr val="000000"/>
                </a:solidFill>
                <a:cs typeface="Arial"/>
              </a:rPr>
              <a:t>UI layered(</a:t>
            </a:r>
            <a:r>
              <a:rPr lang="en-US" sz="1600" err="1">
                <a:solidFill>
                  <a:srgbClr val="000000"/>
                </a:solidFill>
                <a:cs typeface="Arial"/>
              </a:rPr>
              <a:t>jsx</a:t>
            </a:r>
            <a:r>
              <a:rPr lang="en-US" sz="1600">
                <a:solidFill>
                  <a:srgbClr val="000000"/>
                </a:solidFill>
                <a:cs typeface="Arial"/>
              </a:rPr>
              <a:t>) is powered by data layer(props, state, local variables)</a:t>
            </a:r>
          </a:p>
          <a:p>
            <a:pPr marL="342900" indent="-342900">
              <a:buFont typeface="Arial"/>
              <a:buChar char="•"/>
            </a:pPr>
            <a:endParaRPr lang="en-US" sz="1600">
              <a:solidFill>
                <a:srgbClr val="000000"/>
              </a:solidFill>
              <a:cs typeface="Arial"/>
            </a:endParaRPr>
          </a:p>
          <a:p>
            <a:pPr marL="342900" indent="-342900">
              <a:buFont typeface="Arial"/>
              <a:buChar char="•"/>
            </a:pPr>
            <a:r>
              <a:rPr lang="en-US" sz="1600">
                <a:solidFill>
                  <a:srgbClr val="000000"/>
                </a:solidFill>
                <a:cs typeface="Arial"/>
              </a:rPr>
              <a:t>Class Component</a:t>
            </a:r>
          </a:p>
          <a:p>
            <a:pPr marL="800100" lvl="1" indent="-342900">
              <a:buFont typeface="Courier New"/>
              <a:buChar char="o"/>
            </a:pPr>
            <a:r>
              <a:rPr lang="en-US" sz="1600">
                <a:cs typeface="Arial"/>
              </a:rPr>
              <a:t>State</a:t>
            </a:r>
          </a:p>
          <a:p>
            <a:pPr marL="800100" lvl="1" indent="-342900">
              <a:buFont typeface="Courier New"/>
              <a:buChar char="o"/>
            </a:pPr>
            <a:r>
              <a:rPr lang="en-US" sz="1600">
                <a:cs typeface="Arial"/>
              </a:rPr>
              <a:t>Render</a:t>
            </a:r>
            <a:endParaRPr lang="en-US" sz="1600">
              <a:solidFill>
                <a:srgbClr val="000000"/>
              </a:solidFill>
              <a:cs typeface="Arial"/>
            </a:endParaRPr>
          </a:p>
          <a:p>
            <a:pPr marL="800100" lvl="1" indent="-342900">
              <a:buFont typeface="Courier New"/>
              <a:buChar char="o"/>
            </a:pPr>
            <a:r>
              <a:rPr lang="en-US" sz="1600">
                <a:solidFill>
                  <a:srgbClr val="000000"/>
                </a:solidFill>
                <a:cs typeface="Arial"/>
              </a:rPr>
              <a:t>ComponentDidMount</a:t>
            </a:r>
          </a:p>
          <a:p>
            <a:pPr marL="800100" lvl="1" indent="-342900">
              <a:buFont typeface="Courier New"/>
              <a:buChar char="o"/>
            </a:pPr>
            <a:r>
              <a:rPr lang="en-US" sz="1600">
                <a:solidFill>
                  <a:srgbClr val="000000"/>
                </a:solidFill>
                <a:cs typeface="Arial"/>
              </a:rPr>
              <a:t>ComponentDidUpdate</a:t>
            </a:r>
          </a:p>
          <a:p>
            <a:pPr marL="800100" lvl="1" indent="-342900">
              <a:buFont typeface="Courier New"/>
              <a:buChar char="o"/>
            </a:pPr>
            <a:r>
              <a:rPr lang="en-US" sz="1600">
                <a:solidFill>
                  <a:srgbClr val="000000"/>
                </a:solidFill>
                <a:cs typeface="Arial"/>
              </a:rPr>
              <a:t>ComponentDidUnmount</a:t>
            </a:r>
          </a:p>
          <a:p>
            <a:pPr marL="342900" indent="-342900">
              <a:buFont typeface="Arial"/>
              <a:buChar char="•"/>
            </a:pPr>
            <a:endParaRPr lang="en-US" sz="1600">
              <a:solidFill>
                <a:srgbClr val="000000"/>
              </a:solidFill>
              <a:cs typeface="Arial"/>
            </a:endParaRPr>
          </a:p>
          <a:p>
            <a:pPr marL="342900" indent="-342900">
              <a:buFont typeface="Arial"/>
              <a:buChar char="•"/>
            </a:pPr>
            <a:endParaRPr lang="en-US" sz="1600">
              <a:solidFill>
                <a:srgbClr val="000000"/>
              </a:solidFill>
              <a:cs typeface="Arial"/>
            </a:endParaRPr>
          </a:p>
          <a:p>
            <a:endParaRPr lang="en-US" sz="1600">
              <a:solidFill>
                <a:srgbClr val="000000"/>
              </a:solidFill>
              <a:cs typeface="Arial"/>
            </a:endParaRPr>
          </a:p>
          <a:p>
            <a:pPr lvl="1"/>
            <a:endParaRPr lang="en-US" sz="1600">
              <a:solidFill>
                <a:srgbClr val="000000"/>
              </a:solidFill>
              <a:cs typeface="Arial"/>
            </a:endParaRPr>
          </a:p>
          <a:p>
            <a:pPr marL="342900" indent="-342900">
              <a:buFont typeface="Arial"/>
              <a:buChar char="•"/>
            </a:pPr>
            <a:endParaRPr lang="en-US" sz="1600">
              <a:solidFill>
                <a:srgbClr val="000000"/>
              </a:solidFill>
              <a:cs typeface="Arial"/>
            </a:endParaRPr>
          </a:p>
          <a:p>
            <a:endParaRPr lang="en-US" sz="1600">
              <a:solidFill>
                <a:srgbClr val="000000"/>
              </a:solidFill>
              <a:cs typeface="Arial"/>
            </a:endParaRPr>
          </a:p>
          <a:p>
            <a:pPr marL="800100" lvl="1" indent="-342900">
              <a:buFont typeface="Courier New"/>
              <a:buChar char="o"/>
            </a:pPr>
            <a:endParaRPr lang="en-US" sz="1600">
              <a:solidFill>
                <a:srgbClr val="000000"/>
              </a:solidFill>
              <a:cs typeface="Arial"/>
            </a:endParaRPr>
          </a:p>
          <a:p>
            <a:pPr marL="800100" lvl="1" indent="-342900">
              <a:buFont typeface="Courier New"/>
              <a:buChar char="o"/>
            </a:pPr>
            <a:endParaRPr lang="en-US" b="1">
              <a:solidFill>
                <a:srgbClr val="000000"/>
              </a:solidFill>
              <a:cs typeface="Arial"/>
            </a:endParaRPr>
          </a:p>
          <a:p>
            <a:endParaRPr lang="en-US" b="1">
              <a:solidFill>
                <a:srgbClr val="000000"/>
              </a:solidFill>
              <a:cs typeface="Arial"/>
            </a:endParaRPr>
          </a:p>
          <a:p>
            <a:pPr marL="800100" lvl="1" indent="-342900">
              <a:buFont typeface="Courier New"/>
              <a:buChar char="o"/>
            </a:pPr>
            <a:endParaRPr lang="en-US" b="1">
              <a:solidFill>
                <a:srgbClr val="000000"/>
              </a:solidFill>
              <a:cs typeface="Arial"/>
            </a:endParaRPr>
          </a:p>
          <a:p>
            <a:pPr marL="342900" indent="-342900">
              <a:buFont typeface="Arial"/>
              <a:buChar char="•"/>
            </a:pPr>
            <a:endParaRPr lang="en-US">
              <a:solidFill>
                <a:srgbClr val="000000"/>
              </a:solidFill>
              <a:cs typeface="Arial"/>
            </a:endParaRPr>
          </a:p>
          <a:p>
            <a:pPr marL="342900" indent="-342900">
              <a:buFont typeface="Arial"/>
              <a:buChar char="•"/>
            </a:pPr>
            <a:endParaRPr lang="en-US" b="1">
              <a:solidFill>
                <a:srgbClr val="000000"/>
              </a:solidFill>
              <a:cs typeface="Calibri"/>
            </a:endParaRPr>
          </a:p>
          <a:p>
            <a:endParaRPr lang="en-US" b="1">
              <a:solidFill>
                <a:srgbClr val="000000"/>
              </a:solidFill>
              <a:cs typeface="Calibri"/>
            </a:endParaRPr>
          </a:p>
          <a:p>
            <a:endParaRPr lang="en-US" b="1">
              <a:solidFill>
                <a:srgbClr val="000000"/>
              </a:solidFill>
              <a:cs typeface="Calibri"/>
            </a:endParaRPr>
          </a:p>
          <a:p>
            <a:pPr marL="800100" lvl="1" indent="-342900">
              <a:buFont typeface="Courier New"/>
              <a:buChar char="o"/>
            </a:pPr>
            <a:endParaRPr lang="en-US" sz="1600" b="1">
              <a:solidFill>
                <a:srgbClr val="2B2631"/>
              </a:solidFill>
              <a:cs typeface="Calibri"/>
            </a:endParaRPr>
          </a:p>
          <a:p>
            <a:pPr marL="285750" indent="-285750">
              <a:buFont typeface="Arial"/>
              <a:buChar char="•"/>
            </a:pPr>
            <a:endParaRPr lang="en-US" sz="1400">
              <a:solidFill>
                <a:srgbClr val="2B2631"/>
              </a:solidFill>
              <a:cs typeface="Calibri"/>
            </a:endParaRPr>
          </a:p>
          <a:p>
            <a:endParaRPr lang="en-US" sz="1400">
              <a:solidFill>
                <a:srgbClr val="2B2631"/>
              </a:solidFill>
              <a:cs typeface="Calibri"/>
            </a:endParaRPr>
          </a:p>
          <a:p>
            <a:pPr marL="285750" indent="-285750">
              <a:buFont typeface="Arial"/>
              <a:buChar char="•"/>
            </a:pPr>
            <a:endParaRPr lang="en-US" sz="1400">
              <a:solidFill>
                <a:srgbClr val="2B2631"/>
              </a:solidFill>
              <a:cs typeface="Calibri"/>
            </a:endParaRPr>
          </a:p>
          <a:p>
            <a:pPr marL="342900" indent="-342900">
              <a:buFont typeface="Arial"/>
              <a:buChar char="•"/>
            </a:pPr>
            <a:endParaRPr lang="en-US" sz="1400">
              <a:solidFill>
                <a:srgbClr val="2B2631"/>
              </a:solidFill>
              <a:cs typeface="Calibri"/>
            </a:endParaRPr>
          </a:p>
          <a:p>
            <a:pPr marL="800100" lvl="1" indent="-342900">
              <a:buFont typeface="Courier New"/>
              <a:buChar char="o"/>
            </a:pPr>
            <a:endParaRPr lang="en-US" sz="1400">
              <a:solidFill>
                <a:srgbClr val="2B2631"/>
              </a:solidFill>
              <a:cs typeface="Calibri"/>
            </a:endParaRPr>
          </a:p>
          <a:p>
            <a:pPr marL="342900" indent="-342900">
              <a:buFont typeface="Arial"/>
              <a:buChar char="•"/>
            </a:pPr>
            <a:endParaRPr lang="en-US">
              <a:cs typeface="Calibri"/>
            </a:endParaRPr>
          </a:p>
          <a:p>
            <a:pPr marL="171450" indent="-171450">
              <a:buFont typeface="Arial"/>
              <a:buChar char="•"/>
            </a:pPr>
            <a:endParaRPr lang="en-US" sz="2000">
              <a:cs typeface="Calibri"/>
            </a:endParaRPr>
          </a:p>
          <a:p>
            <a:pPr marL="171450" indent="-171450">
              <a:buFont typeface="Arial"/>
              <a:buChar char="•"/>
            </a:pPr>
            <a:endParaRPr lang="en-US">
              <a:cs typeface="Calibri"/>
            </a:endParaRPr>
          </a:p>
        </p:txBody>
      </p:sp>
    </p:spTree>
    <p:extLst>
      <p:ext uri="{BB962C8B-B14F-4D97-AF65-F5344CB8AC3E}">
        <p14:creationId xmlns:p14="http://schemas.microsoft.com/office/powerpoint/2010/main" val="2814903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00932-E58E-2E2F-731A-8FF39AAB1609}"/>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319223F6-8DE8-6FE2-C4CF-48E75B221AA8}"/>
              </a:ext>
            </a:extLst>
          </p:cNvPr>
          <p:cNvSpPr txBox="1">
            <a:spLocks/>
          </p:cNvSpPr>
          <p:nvPr/>
        </p:nvSpPr>
        <p:spPr>
          <a:xfrm>
            <a:off x="330545" y="282768"/>
            <a:ext cx="10515600" cy="468000"/>
          </a:xfrm>
          <a:prstGeom prst="rect">
            <a:avLst/>
          </a:prstGeom>
        </p:spPr>
        <p:txBody>
          <a:bodyPr lIns="91440" tIns="45720" rIns="91440" bIns="45720" anchor="ctr">
            <a:noAutofit/>
          </a:bodyPr>
          <a:lstStyle>
            <a:lvl1pPr algn="l" defTabSz="914400" rtl="0" eaLnBrk="1" latinLnBrk="0" hangingPunct="1">
              <a:lnSpc>
                <a:spcPct val="80000"/>
              </a:lnSpc>
              <a:spcBef>
                <a:spcPct val="0"/>
              </a:spcBef>
              <a:buNone/>
              <a:tabLst>
                <a:tab pos="1255713" algn="l"/>
              </a:tabLst>
              <a:defRPr sz="2600" b="0" strike="noStrike" kern="1200" cap="none" spc="0" baseline="0">
                <a:solidFill>
                  <a:schemeClr val="accent2"/>
                </a:solidFill>
                <a:latin typeface="+mj-lt"/>
                <a:ea typeface="+mj-ea"/>
                <a:cs typeface="Segoe UI" panose="020B0502040204020203" pitchFamily="34" charset="0"/>
              </a:defRPr>
            </a:lvl1pPr>
          </a:lstStyle>
          <a:p>
            <a:pPr>
              <a:lnSpc>
                <a:spcPct val="90000"/>
              </a:lnSpc>
              <a:spcAft>
                <a:spcPts val="600"/>
              </a:spcAft>
              <a:defRPr/>
            </a:pPr>
            <a:r>
              <a:rPr lang="en-US" sz="2800" b="1">
                <a:solidFill>
                  <a:srgbClr val="6A205F"/>
                </a:solidFill>
                <a:ea typeface="+mj-lt"/>
                <a:cs typeface="+mj-lt"/>
              </a:rPr>
              <a:t>Section 3: React JS Advanced</a:t>
            </a:r>
            <a:endParaRPr lang="en-US">
              <a:ea typeface="+mn-ea"/>
            </a:endParaRPr>
          </a:p>
        </p:txBody>
      </p:sp>
      <p:sp>
        <p:nvSpPr>
          <p:cNvPr id="10" name="TextBox 9">
            <a:extLst>
              <a:ext uri="{FF2B5EF4-FFF2-40B4-BE49-F238E27FC236}">
                <a16:creationId xmlns:a16="http://schemas.microsoft.com/office/drawing/2014/main" id="{0C300BBA-ED3B-1B82-3631-95B4EB67330E}"/>
              </a:ext>
            </a:extLst>
          </p:cNvPr>
          <p:cNvSpPr txBox="1"/>
          <p:nvPr/>
        </p:nvSpPr>
        <p:spPr>
          <a:xfrm>
            <a:off x="1691195" y="1263022"/>
            <a:ext cx="9468036" cy="12957393"/>
          </a:xfrm>
          <a:prstGeom prst="rect">
            <a:avLst/>
          </a:prstGeom>
          <a:noFill/>
        </p:spPr>
        <p:txBody>
          <a:bodyPr wrap="square" lIns="91440" tIns="45720" rIns="91440" bIns="45720" anchor="t">
            <a:spAutoFit/>
          </a:bodyPr>
          <a:lstStyle/>
          <a:p>
            <a:endParaRPr lang="en-US" b="1">
              <a:solidFill>
                <a:srgbClr val="000000"/>
              </a:solidFill>
              <a:cs typeface="Calibri"/>
            </a:endParaRPr>
          </a:p>
          <a:p>
            <a:pPr marL="342900" indent="-342900">
              <a:buFont typeface="Arial"/>
              <a:buChar char="•"/>
            </a:pPr>
            <a:r>
              <a:rPr lang="en-US" b="1">
                <a:solidFill>
                  <a:srgbClr val="000000"/>
                </a:solidFill>
                <a:cs typeface="Arial"/>
              </a:rPr>
              <a:t>memo : </a:t>
            </a:r>
            <a:r>
              <a:rPr lang="en-US" sz="1600">
                <a:solidFill>
                  <a:srgbClr val="000000"/>
                </a:solidFill>
                <a:cs typeface="Arial"/>
              </a:rPr>
              <a:t>a HOC </a:t>
            </a:r>
            <a:r>
              <a:rPr lang="en-US" sz="1600">
                <a:solidFill>
                  <a:srgbClr val="000000"/>
                </a:solidFill>
                <a:ea typeface="+mn-lt"/>
                <a:cs typeface="Arial"/>
              </a:rPr>
              <a:t>a component that takes a component as a prop and returns a component that prevents a component from re-rendering if the props (or values within it) have not changed.</a:t>
            </a:r>
          </a:p>
          <a:p>
            <a:pPr marL="342900" indent="-342900">
              <a:buFont typeface="Arial"/>
              <a:buChar char="•"/>
            </a:pPr>
            <a:endParaRPr lang="en-US" b="1">
              <a:solidFill>
                <a:srgbClr val="000000"/>
              </a:solidFill>
              <a:cs typeface="Arial"/>
            </a:endParaRPr>
          </a:p>
          <a:p>
            <a:pPr marL="342900" indent="-342900">
              <a:buFont typeface="Arial"/>
              <a:buChar char="•"/>
            </a:pPr>
            <a:r>
              <a:rPr lang="en-US" b="1" err="1">
                <a:solidFill>
                  <a:srgbClr val="000000"/>
                </a:solidFill>
                <a:cs typeface="Arial"/>
              </a:rPr>
              <a:t>useRef</a:t>
            </a:r>
          </a:p>
          <a:p>
            <a:pPr marL="800100" lvl="1" indent="-342900">
              <a:buFont typeface="Courier New"/>
              <a:buChar char="o"/>
            </a:pPr>
            <a:r>
              <a:rPr lang="en-US" sz="1600">
                <a:solidFill>
                  <a:srgbClr val="000000"/>
                </a:solidFill>
                <a:cs typeface="Arial"/>
              </a:rPr>
              <a:t>Skips re-render</a:t>
            </a:r>
          </a:p>
          <a:p>
            <a:pPr marL="800100" lvl="1" indent="-342900">
              <a:buFont typeface="Courier New"/>
              <a:buChar char="o"/>
            </a:pPr>
            <a:r>
              <a:rPr lang="en-US" sz="1600">
                <a:solidFill>
                  <a:srgbClr val="000000"/>
                </a:solidFill>
                <a:cs typeface="Arial"/>
              </a:rPr>
              <a:t>Updates the </a:t>
            </a:r>
            <a:r>
              <a:rPr lang="en-US" sz="1600" err="1">
                <a:solidFill>
                  <a:srgbClr val="000000"/>
                </a:solidFill>
                <a:cs typeface="Arial"/>
              </a:rPr>
              <a:t>dom</a:t>
            </a:r>
            <a:r>
              <a:rPr lang="en-US" sz="1600">
                <a:solidFill>
                  <a:srgbClr val="000000"/>
                </a:solidFill>
                <a:cs typeface="Arial"/>
              </a:rPr>
              <a:t> directly</a:t>
            </a:r>
            <a:endParaRPr lang="en-US" sz="1600">
              <a:cs typeface="Arial"/>
            </a:endParaRPr>
          </a:p>
          <a:p>
            <a:pPr marL="800100" lvl="1" indent="-342900">
              <a:buFont typeface="Courier New"/>
              <a:buChar char="o"/>
            </a:pPr>
            <a:r>
              <a:rPr lang="en-US" sz="1600">
                <a:solidFill>
                  <a:srgbClr val="000000"/>
                </a:solidFill>
                <a:cs typeface="Arial"/>
              </a:rPr>
              <a:t>Should not be used if not necessary</a:t>
            </a:r>
          </a:p>
          <a:p>
            <a:pPr marL="342900" indent="-342900">
              <a:buFont typeface="Arial"/>
              <a:buChar char="•"/>
            </a:pPr>
            <a:endParaRPr lang="en-US" b="1">
              <a:solidFill>
                <a:srgbClr val="000000"/>
              </a:solidFill>
              <a:cs typeface="Arial"/>
            </a:endParaRPr>
          </a:p>
          <a:p>
            <a:pPr marL="342900" indent="-342900">
              <a:buFont typeface="Arial"/>
              <a:buChar char="•"/>
            </a:pPr>
            <a:r>
              <a:rPr lang="en-US" b="1" err="1">
                <a:solidFill>
                  <a:srgbClr val="000000"/>
                </a:solidFill>
                <a:cs typeface="Arial"/>
              </a:rPr>
              <a:t>useCallback</a:t>
            </a:r>
          </a:p>
          <a:p>
            <a:pPr marL="800100" lvl="1" indent="-342900">
              <a:buFont typeface="Courier New"/>
              <a:buChar char="o"/>
            </a:pPr>
            <a:r>
              <a:rPr lang="en-US" sz="1400">
                <a:solidFill>
                  <a:srgbClr val="000000"/>
                </a:solidFill>
                <a:latin typeface="system-ui"/>
                <a:cs typeface="Arial"/>
              </a:rPr>
              <a:t>What </a:t>
            </a:r>
            <a:r>
              <a:rPr lang="en-US" sz="1400" err="1">
                <a:solidFill>
                  <a:srgbClr val="000000"/>
                </a:solidFill>
                <a:latin typeface="system-ui"/>
                <a:cs typeface="Arial"/>
              </a:rPr>
              <a:t>useCallback</a:t>
            </a:r>
            <a:r>
              <a:rPr lang="en-US" sz="1400">
                <a:solidFill>
                  <a:srgbClr val="000000"/>
                </a:solidFill>
                <a:latin typeface="system-ui"/>
                <a:cs typeface="Arial"/>
              </a:rPr>
              <a:t> does is </a:t>
            </a:r>
            <a:r>
              <a:rPr lang="en-US" sz="1400" err="1">
                <a:solidFill>
                  <a:srgbClr val="000000"/>
                </a:solidFill>
                <a:latin typeface="system-ui"/>
                <a:cs typeface="Arial"/>
              </a:rPr>
              <a:t>memoize</a:t>
            </a:r>
            <a:r>
              <a:rPr lang="en-US" sz="1400">
                <a:solidFill>
                  <a:srgbClr val="000000"/>
                </a:solidFill>
                <a:latin typeface="system-ui"/>
                <a:cs typeface="Arial"/>
              </a:rPr>
              <a:t> the returned function object based on the provided dependencies.</a:t>
            </a:r>
            <a:endParaRPr lang="en-US" b="1">
              <a:solidFill>
                <a:srgbClr val="000000"/>
              </a:solidFill>
              <a:latin typeface="Proxima Nova Rg"/>
              <a:cs typeface="Arial"/>
            </a:endParaRPr>
          </a:p>
          <a:p>
            <a:pPr marL="800100" lvl="1" indent="-342900">
              <a:buFont typeface="Courier New"/>
              <a:buChar char="o"/>
            </a:pPr>
            <a:r>
              <a:rPr lang="en-US" sz="1400">
                <a:solidFill>
                  <a:srgbClr val="000000"/>
                </a:solidFill>
                <a:latin typeface="system-ui"/>
                <a:cs typeface="Arial"/>
              </a:rPr>
              <a:t>This means that given the same dependencies (compared by reference) it returns the same function object (which can now be used for more reference comparisons and match the previously returned function).</a:t>
            </a:r>
          </a:p>
          <a:p>
            <a:pPr marL="800100" lvl="1" indent="-342900">
              <a:buFont typeface="Courier New"/>
              <a:buChar char="o"/>
            </a:pPr>
            <a:r>
              <a:rPr lang="en-US" sz="1400">
                <a:solidFill>
                  <a:srgbClr val="000000"/>
                </a:solidFill>
                <a:latin typeface="system-ui"/>
                <a:cs typeface="Arial"/>
              </a:rPr>
              <a:t>One or two unnecessary useCallbacks/useMemos are no big deal - but when they’re everywhere, and they do </a:t>
            </a:r>
            <a:r>
              <a:rPr lang="en-US" sz="1400" i="1">
                <a:solidFill>
                  <a:srgbClr val="000000"/>
                </a:solidFill>
                <a:latin typeface="system-ui"/>
                <a:cs typeface="Arial"/>
              </a:rPr>
              <a:t>nothing</a:t>
            </a:r>
            <a:r>
              <a:rPr lang="en-US" sz="1400">
                <a:solidFill>
                  <a:srgbClr val="000000"/>
                </a:solidFill>
                <a:latin typeface="system-ui"/>
                <a:cs typeface="Arial"/>
              </a:rPr>
              <a:t> it can become a problem.</a:t>
            </a:r>
            <a:endParaRPr lang="en-US" b="1">
              <a:solidFill>
                <a:srgbClr val="000000"/>
              </a:solidFill>
              <a:cs typeface="Arial"/>
            </a:endParaRPr>
          </a:p>
          <a:p>
            <a:pPr marL="800100" lvl="1" indent="-342900">
              <a:buFont typeface="Courier New"/>
              <a:buChar char="o"/>
            </a:pPr>
            <a:r>
              <a:rPr lang="en-US" sz="1400">
                <a:latin typeface="system-ui"/>
                <a:cs typeface="Arial"/>
              </a:rPr>
              <a:t>they add up to longer render times and more memory usage</a:t>
            </a:r>
          </a:p>
          <a:p>
            <a:pPr marL="800100" lvl="1" indent="-342900">
              <a:buFont typeface="Courier New"/>
              <a:buChar char="o"/>
            </a:pPr>
            <a:r>
              <a:rPr lang="en-US" sz="1400">
                <a:latin typeface="system-ui"/>
                <a:cs typeface="Arial"/>
              </a:rPr>
              <a:t>If the component or hook to which you’re passing this </a:t>
            </a:r>
            <a:r>
              <a:rPr lang="en-US" sz="1400" err="1">
                <a:latin typeface="system-ui"/>
                <a:cs typeface="Arial"/>
              </a:rPr>
              <a:t>useCallback</a:t>
            </a:r>
            <a:r>
              <a:rPr lang="en-US" sz="1400">
                <a:latin typeface="system-ui"/>
                <a:cs typeface="Arial"/>
              </a:rPr>
              <a:t>()‘ed function to doesn’t care whether or not it has been given a new function, instead of just creating a new function, you’ve now: created a new function, created a new array, invoked a function (</a:t>
            </a:r>
            <a:r>
              <a:rPr lang="en-US" sz="1400" err="1">
                <a:latin typeface="system-ui"/>
                <a:cs typeface="Arial"/>
              </a:rPr>
              <a:t>useCallback</a:t>
            </a:r>
            <a:r>
              <a:rPr lang="en-US" sz="1400">
                <a:latin typeface="system-ui"/>
                <a:cs typeface="Arial"/>
              </a:rPr>
              <a:t>), and caused React to compare equality of the dependencies and store the function and new set of dependencies into memory.</a:t>
            </a:r>
          </a:p>
          <a:p>
            <a:pPr marL="342900" indent="-342900">
              <a:buFont typeface="Arial"/>
              <a:buChar char="•"/>
            </a:pPr>
            <a:r>
              <a:rPr lang="en-US" sz="1400" b="1">
                <a:latin typeface="system-ui"/>
                <a:cs typeface="Arial"/>
              </a:rPr>
              <a:t>When should I use </a:t>
            </a:r>
            <a:r>
              <a:rPr lang="en-US" sz="1400" b="1" err="1">
                <a:latin typeface="system-ui"/>
                <a:cs typeface="Arial"/>
              </a:rPr>
              <a:t>useCallback</a:t>
            </a:r>
            <a:r>
              <a:rPr lang="en-US" sz="1400" b="1">
                <a:latin typeface="system-ui"/>
                <a:cs typeface="Arial"/>
              </a:rPr>
              <a:t> and </a:t>
            </a:r>
            <a:r>
              <a:rPr lang="en-US" sz="1400" b="1" err="1">
                <a:latin typeface="system-ui"/>
                <a:cs typeface="Arial"/>
              </a:rPr>
              <a:t>useMemo</a:t>
            </a:r>
            <a:endParaRPr lang="en-US" sz="1400" b="1">
              <a:latin typeface="system-ui"/>
              <a:cs typeface="Arial"/>
            </a:endParaRPr>
          </a:p>
          <a:p>
            <a:pPr lvl="2">
              <a:buFont typeface="Wingdings"/>
              <a:buChar char="§"/>
            </a:pPr>
            <a:r>
              <a:rPr lang="en-US" sz="1400">
                <a:solidFill>
                  <a:srgbClr val="000000"/>
                </a:solidFill>
                <a:latin typeface="Arial"/>
                <a:ea typeface="+mn-lt"/>
                <a:cs typeface="+mn-lt"/>
              </a:rPr>
              <a:t>Referential equality</a:t>
            </a:r>
            <a:endParaRPr lang="en-US" sz="1400" b="1">
              <a:solidFill>
                <a:srgbClr val="000000"/>
              </a:solidFill>
              <a:latin typeface="Arial"/>
              <a:ea typeface="+mn-lt"/>
              <a:cs typeface="+mn-lt"/>
            </a:endParaRPr>
          </a:p>
          <a:p>
            <a:pPr lvl="2">
              <a:buFont typeface="Wingdings"/>
              <a:buChar char="§"/>
            </a:pPr>
            <a:r>
              <a:rPr lang="en-US" sz="1400">
                <a:solidFill>
                  <a:srgbClr val="000000"/>
                </a:solidFill>
                <a:latin typeface="Arial"/>
                <a:ea typeface="+mn-lt"/>
                <a:cs typeface="+mn-lt"/>
              </a:rPr>
              <a:t>Computationally expensive calculations</a:t>
            </a:r>
            <a:endParaRPr lang="en-US">
              <a:latin typeface="Arial"/>
              <a:ea typeface="+mn-lt"/>
              <a:cs typeface="+mn-lt"/>
            </a:endParaRPr>
          </a:p>
          <a:p>
            <a:pPr marL="800100" lvl="1" indent="-342900">
              <a:buFont typeface="Courier New"/>
              <a:buChar char="o"/>
            </a:pPr>
            <a:endParaRPr lang="en-US" sz="1400" b="1">
              <a:solidFill>
                <a:srgbClr val="000000"/>
              </a:solidFill>
              <a:latin typeface="system-ui"/>
              <a:cs typeface="Arial"/>
            </a:endParaRPr>
          </a:p>
          <a:p>
            <a:pPr marL="800100" lvl="1" indent="-342900">
              <a:buFont typeface="Courier New"/>
              <a:buChar char="o"/>
            </a:pPr>
            <a:endParaRPr lang="en-US" sz="1400">
              <a:solidFill>
                <a:srgbClr val="000000"/>
              </a:solidFill>
              <a:latin typeface="system-ui"/>
              <a:cs typeface="Arial"/>
            </a:endParaRPr>
          </a:p>
          <a:p>
            <a:pPr marL="800100" lvl="1" indent="-342900">
              <a:buFont typeface="Courier New"/>
              <a:buChar char="o"/>
            </a:pPr>
            <a:endParaRPr lang="en-US" sz="1400">
              <a:solidFill>
                <a:srgbClr val="000000"/>
              </a:solidFill>
              <a:latin typeface="system-ui"/>
              <a:cs typeface="Arial"/>
            </a:endParaRPr>
          </a:p>
          <a:p>
            <a:pPr marL="342900" indent="-342900">
              <a:buFont typeface="Arial"/>
              <a:buChar char="•"/>
            </a:pPr>
            <a:endParaRPr lang="en-US" b="1">
              <a:solidFill>
                <a:srgbClr val="000000"/>
              </a:solidFill>
              <a:cs typeface="Arial"/>
            </a:endParaRPr>
          </a:p>
          <a:p>
            <a:endParaRPr lang="en-US" b="1">
              <a:solidFill>
                <a:srgbClr val="000000"/>
              </a:solidFill>
              <a:cs typeface="Arial"/>
            </a:endParaRPr>
          </a:p>
          <a:p>
            <a:pPr marL="342900" indent="-342900">
              <a:buFont typeface="Arial"/>
              <a:buChar char="•"/>
            </a:pPr>
            <a:endParaRPr lang="en-US" b="1">
              <a:solidFill>
                <a:srgbClr val="000000"/>
              </a:solidFill>
              <a:cs typeface="Arial"/>
            </a:endParaRPr>
          </a:p>
          <a:p>
            <a:pPr marL="342900" indent="-342900">
              <a:buFont typeface="Arial"/>
              <a:buChar char="•"/>
            </a:pPr>
            <a:endParaRPr lang="en-US" b="1">
              <a:solidFill>
                <a:srgbClr val="000000"/>
              </a:solidFill>
              <a:cs typeface="Arial"/>
            </a:endParaRPr>
          </a:p>
          <a:p>
            <a:pPr marL="342900" indent="-342900">
              <a:buFont typeface="Arial"/>
              <a:buChar char="•"/>
            </a:pPr>
            <a:endParaRPr lang="en-US" b="1">
              <a:solidFill>
                <a:srgbClr val="000000"/>
              </a:solidFill>
              <a:cs typeface="Arial"/>
            </a:endParaRPr>
          </a:p>
          <a:p>
            <a:pPr marL="342900" indent="-342900">
              <a:buFont typeface="Arial"/>
              <a:buChar char="•"/>
            </a:pPr>
            <a:endParaRPr lang="en-US" b="1">
              <a:solidFill>
                <a:srgbClr val="000000"/>
              </a:solidFill>
              <a:cs typeface="Arial"/>
            </a:endParaRPr>
          </a:p>
          <a:p>
            <a:pPr marL="800100" lvl="1" indent="-342900">
              <a:buFont typeface="Courier New"/>
              <a:buChar char="o"/>
            </a:pPr>
            <a:endParaRPr lang="en-US" sz="1600">
              <a:solidFill>
                <a:srgbClr val="000000"/>
              </a:solidFill>
              <a:cs typeface="Arial"/>
            </a:endParaRPr>
          </a:p>
          <a:p>
            <a:pPr marL="342900" indent="-342900">
              <a:buFont typeface="Arial"/>
              <a:buChar char="•"/>
            </a:pPr>
            <a:endParaRPr lang="en-US" sz="1600">
              <a:solidFill>
                <a:srgbClr val="000000"/>
              </a:solidFill>
              <a:cs typeface="Arial"/>
            </a:endParaRPr>
          </a:p>
          <a:p>
            <a:endParaRPr lang="en-US" sz="1600">
              <a:solidFill>
                <a:srgbClr val="000000"/>
              </a:solidFill>
              <a:cs typeface="Arial"/>
            </a:endParaRPr>
          </a:p>
          <a:p>
            <a:pPr marL="800100" lvl="1" indent="-342900">
              <a:buFont typeface="Courier New"/>
              <a:buChar char="o"/>
            </a:pPr>
            <a:endParaRPr lang="en-US" sz="1600">
              <a:solidFill>
                <a:srgbClr val="000000"/>
              </a:solidFill>
              <a:cs typeface="Arial"/>
            </a:endParaRPr>
          </a:p>
          <a:p>
            <a:pPr marL="800100" lvl="1" indent="-342900">
              <a:buFont typeface="Courier New"/>
              <a:buChar char="o"/>
            </a:pPr>
            <a:endParaRPr lang="en-US" b="1">
              <a:solidFill>
                <a:srgbClr val="000000"/>
              </a:solidFill>
              <a:cs typeface="Arial"/>
            </a:endParaRPr>
          </a:p>
          <a:p>
            <a:endParaRPr lang="en-US" b="1">
              <a:solidFill>
                <a:srgbClr val="000000"/>
              </a:solidFill>
              <a:cs typeface="Arial"/>
            </a:endParaRPr>
          </a:p>
          <a:p>
            <a:pPr marL="800100" lvl="1" indent="-342900">
              <a:buFont typeface="Courier New"/>
              <a:buChar char="o"/>
            </a:pPr>
            <a:endParaRPr lang="en-US" b="1">
              <a:solidFill>
                <a:srgbClr val="000000"/>
              </a:solidFill>
              <a:cs typeface="Arial"/>
            </a:endParaRPr>
          </a:p>
          <a:p>
            <a:pPr marL="342900" indent="-342900">
              <a:buFont typeface="Arial"/>
              <a:buChar char="•"/>
            </a:pPr>
            <a:endParaRPr lang="en-US">
              <a:solidFill>
                <a:srgbClr val="000000"/>
              </a:solidFill>
              <a:cs typeface="Arial"/>
            </a:endParaRPr>
          </a:p>
          <a:p>
            <a:pPr marL="342900" indent="-342900">
              <a:buFont typeface="Arial"/>
              <a:buChar char="•"/>
            </a:pPr>
            <a:endParaRPr lang="en-US" b="1">
              <a:solidFill>
                <a:srgbClr val="000000"/>
              </a:solidFill>
              <a:cs typeface="Calibri"/>
            </a:endParaRPr>
          </a:p>
          <a:p>
            <a:endParaRPr lang="en-US" b="1">
              <a:solidFill>
                <a:srgbClr val="000000"/>
              </a:solidFill>
              <a:cs typeface="Calibri"/>
            </a:endParaRPr>
          </a:p>
          <a:p>
            <a:endParaRPr lang="en-US" b="1">
              <a:solidFill>
                <a:srgbClr val="000000"/>
              </a:solidFill>
              <a:cs typeface="Calibri"/>
            </a:endParaRPr>
          </a:p>
          <a:p>
            <a:pPr marL="800100" lvl="1" indent="-342900">
              <a:buFont typeface="Courier New"/>
              <a:buChar char="o"/>
            </a:pPr>
            <a:endParaRPr lang="en-US" sz="1600" b="1">
              <a:solidFill>
                <a:srgbClr val="2B2631"/>
              </a:solidFill>
              <a:cs typeface="Calibri"/>
            </a:endParaRPr>
          </a:p>
          <a:p>
            <a:pPr marL="285750" indent="-285750">
              <a:buFont typeface="Arial"/>
              <a:buChar char="•"/>
            </a:pPr>
            <a:endParaRPr lang="en-US" sz="1400">
              <a:solidFill>
                <a:srgbClr val="2B2631"/>
              </a:solidFill>
              <a:cs typeface="Calibri"/>
            </a:endParaRPr>
          </a:p>
          <a:p>
            <a:endParaRPr lang="en-US" sz="1400">
              <a:solidFill>
                <a:srgbClr val="2B2631"/>
              </a:solidFill>
              <a:cs typeface="Calibri"/>
            </a:endParaRPr>
          </a:p>
          <a:p>
            <a:pPr marL="285750" indent="-285750">
              <a:buFont typeface="Arial"/>
              <a:buChar char="•"/>
            </a:pPr>
            <a:endParaRPr lang="en-US" sz="1400">
              <a:solidFill>
                <a:srgbClr val="2B2631"/>
              </a:solidFill>
              <a:cs typeface="Calibri"/>
            </a:endParaRPr>
          </a:p>
          <a:p>
            <a:pPr marL="342900" indent="-342900">
              <a:buFont typeface="Arial"/>
              <a:buChar char="•"/>
            </a:pPr>
            <a:endParaRPr lang="en-US" sz="1400">
              <a:solidFill>
                <a:srgbClr val="2B2631"/>
              </a:solidFill>
              <a:cs typeface="Calibri"/>
            </a:endParaRPr>
          </a:p>
          <a:p>
            <a:pPr marL="800100" lvl="1" indent="-342900">
              <a:buFont typeface="Courier New"/>
              <a:buChar char="o"/>
            </a:pPr>
            <a:endParaRPr lang="en-US" sz="1400">
              <a:solidFill>
                <a:srgbClr val="2B2631"/>
              </a:solidFill>
              <a:cs typeface="Calibri"/>
            </a:endParaRPr>
          </a:p>
          <a:p>
            <a:pPr marL="342900" indent="-342900">
              <a:buFont typeface="Arial"/>
              <a:buChar char="•"/>
            </a:pPr>
            <a:endParaRPr lang="en-US">
              <a:cs typeface="Calibri"/>
            </a:endParaRPr>
          </a:p>
          <a:p>
            <a:pPr marL="171450" indent="-171450">
              <a:buFont typeface="Arial"/>
              <a:buChar char="•"/>
            </a:pPr>
            <a:endParaRPr lang="en-US" sz="2000">
              <a:cs typeface="Calibri"/>
            </a:endParaRPr>
          </a:p>
          <a:p>
            <a:pPr marL="171450" indent="-171450">
              <a:buFont typeface="Arial"/>
              <a:buChar char="•"/>
            </a:pPr>
            <a:endParaRPr lang="en-US">
              <a:cs typeface="Calibri"/>
            </a:endParaRPr>
          </a:p>
        </p:txBody>
      </p:sp>
    </p:spTree>
    <p:extLst>
      <p:ext uri="{BB962C8B-B14F-4D97-AF65-F5344CB8AC3E}">
        <p14:creationId xmlns:p14="http://schemas.microsoft.com/office/powerpoint/2010/main" val="961895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2A558-812D-216D-69E2-702C39693470}"/>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5BA3E08D-0CBA-7154-446A-D424D4D0D928}"/>
              </a:ext>
            </a:extLst>
          </p:cNvPr>
          <p:cNvSpPr txBox="1">
            <a:spLocks/>
          </p:cNvSpPr>
          <p:nvPr/>
        </p:nvSpPr>
        <p:spPr>
          <a:xfrm>
            <a:off x="330545" y="282768"/>
            <a:ext cx="10515600" cy="468000"/>
          </a:xfrm>
          <a:prstGeom prst="rect">
            <a:avLst/>
          </a:prstGeom>
        </p:spPr>
        <p:txBody>
          <a:bodyPr lIns="91440" tIns="45720" rIns="91440" bIns="45720" anchor="ctr">
            <a:noAutofit/>
          </a:bodyPr>
          <a:lstStyle>
            <a:lvl1pPr algn="l" defTabSz="914400" rtl="0" eaLnBrk="1" latinLnBrk="0" hangingPunct="1">
              <a:lnSpc>
                <a:spcPct val="80000"/>
              </a:lnSpc>
              <a:spcBef>
                <a:spcPct val="0"/>
              </a:spcBef>
              <a:buNone/>
              <a:tabLst>
                <a:tab pos="1255713" algn="l"/>
              </a:tabLst>
              <a:defRPr sz="2600" b="0" strike="noStrike" kern="1200" cap="none" spc="0" baseline="0">
                <a:solidFill>
                  <a:schemeClr val="accent2"/>
                </a:solidFill>
                <a:latin typeface="+mj-lt"/>
                <a:ea typeface="+mj-ea"/>
                <a:cs typeface="Segoe UI" panose="020B0502040204020203" pitchFamily="34" charset="0"/>
              </a:defRPr>
            </a:lvl1pPr>
          </a:lstStyle>
          <a:p>
            <a:pPr>
              <a:lnSpc>
                <a:spcPct val="90000"/>
              </a:lnSpc>
              <a:spcAft>
                <a:spcPts val="600"/>
              </a:spcAft>
              <a:defRPr/>
            </a:pPr>
            <a:r>
              <a:rPr lang="en-US" sz="2800" b="1">
                <a:solidFill>
                  <a:srgbClr val="6A205F"/>
                </a:solidFill>
                <a:ea typeface="+mn-ea"/>
                <a:cs typeface="Segoe UI"/>
              </a:rPr>
              <a:t>Section 2: React JS Basics</a:t>
            </a:r>
            <a:endParaRPr lang="en-US" sz="2800" b="1">
              <a:solidFill>
                <a:srgbClr val="6A205F"/>
              </a:solidFill>
              <a:ea typeface="+mn-ea"/>
            </a:endParaRPr>
          </a:p>
        </p:txBody>
      </p:sp>
      <p:sp>
        <p:nvSpPr>
          <p:cNvPr id="10" name="TextBox 9">
            <a:extLst>
              <a:ext uri="{FF2B5EF4-FFF2-40B4-BE49-F238E27FC236}">
                <a16:creationId xmlns:a16="http://schemas.microsoft.com/office/drawing/2014/main" id="{8B1DAD17-796C-5ECB-F3BB-66FE6B4BA8D2}"/>
              </a:ext>
            </a:extLst>
          </p:cNvPr>
          <p:cNvSpPr txBox="1"/>
          <p:nvPr/>
        </p:nvSpPr>
        <p:spPr>
          <a:xfrm>
            <a:off x="1691195" y="1263022"/>
            <a:ext cx="9468036" cy="7750840"/>
          </a:xfrm>
          <a:prstGeom prst="rect">
            <a:avLst/>
          </a:prstGeom>
          <a:noFill/>
        </p:spPr>
        <p:txBody>
          <a:bodyPr wrap="square" lIns="91440" tIns="45720" rIns="91440" bIns="45720" anchor="t">
            <a:spAutoFit/>
          </a:bodyPr>
          <a:lstStyle/>
          <a:p>
            <a:pPr marL="171450" indent="-171450">
              <a:buFont typeface="Arial"/>
              <a:buChar char="•"/>
            </a:pPr>
            <a:r>
              <a:rPr lang="en-US">
                <a:solidFill>
                  <a:srgbClr val="1F2328"/>
                </a:solidFill>
              </a:rPr>
              <a:t>What and Why React?</a:t>
            </a:r>
          </a:p>
          <a:p>
            <a:pPr marL="171450" indent="-171450">
              <a:buFont typeface="Arial"/>
              <a:buChar char="•"/>
            </a:pPr>
            <a:endParaRPr lang="en-US">
              <a:solidFill>
                <a:srgbClr val="1F2328"/>
              </a:solidFill>
            </a:endParaRPr>
          </a:p>
          <a:p>
            <a:pPr marL="171450" indent="-171450">
              <a:buFont typeface="Arial"/>
              <a:buChar char="•"/>
            </a:pPr>
            <a:r>
              <a:rPr lang="en-US" err="1">
                <a:solidFill>
                  <a:srgbClr val="1F2328"/>
                </a:solidFill>
                <a:cs typeface="Calibri"/>
              </a:rPr>
              <a:t>jsx</a:t>
            </a:r>
            <a:endParaRPr lang="en-US">
              <a:solidFill>
                <a:srgbClr val="1F2328"/>
              </a:solidFill>
              <a:cs typeface="Calibri"/>
            </a:endParaRPr>
          </a:p>
          <a:p>
            <a:pPr marL="171450" indent="-171450">
              <a:buFont typeface="Arial"/>
              <a:buChar char="•"/>
            </a:pPr>
            <a:endParaRPr lang="en-US">
              <a:solidFill>
                <a:srgbClr val="1F2328"/>
              </a:solidFill>
              <a:cs typeface="Calibri"/>
            </a:endParaRPr>
          </a:p>
          <a:p>
            <a:pPr marL="171450" indent="-171450">
              <a:buFont typeface="Arial"/>
              <a:buChar char="•"/>
            </a:pPr>
            <a:r>
              <a:rPr lang="en-US">
                <a:solidFill>
                  <a:srgbClr val="1F2328"/>
                </a:solidFill>
                <a:cs typeface="Calibri"/>
              </a:rPr>
              <a:t>Basic Building Block of React: Components</a:t>
            </a:r>
          </a:p>
          <a:p>
            <a:pPr marL="171450" indent="-171450">
              <a:buFont typeface="Arial"/>
              <a:buChar char="•"/>
            </a:pPr>
            <a:endParaRPr lang="en-US">
              <a:solidFill>
                <a:srgbClr val="1F2328"/>
              </a:solidFill>
              <a:latin typeface="Proxima Nova Rg"/>
              <a:cs typeface="Calibri"/>
            </a:endParaRPr>
          </a:p>
          <a:p>
            <a:pPr marL="171450" indent="-171450">
              <a:buFont typeface="Arial"/>
              <a:buChar char="•"/>
            </a:pPr>
            <a:r>
              <a:rPr lang="en-US">
                <a:solidFill>
                  <a:srgbClr val="1F2328"/>
                </a:solidFill>
                <a:latin typeface="Proxima Nova Rg"/>
                <a:cs typeface="Calibri"/>
              </a:rPr>
              <a:t>Props and State</a:t>
            </a:r>
          </a:p>
          <a:p>
            <a:pPr marL="171450" indent="-171450">
              <a:buFont typeface="Arial"/>
              <a:buChar char="•"/>
            </a:pPr>
            <a:endParaRPr lang="en-US">
              <a:solidFill>
                <a:srgbClr val="1F2328"/>
              </a:solidFill>
              <a:latin typeface="Proxima Nova Rg"/>
              <a:cs typeface="Calibri"/>
            </a:endParaRPr>
          </a:p>
          <a:p>
            <a:pPr marL="171450" indent="-171450">
              <a:buFont typeface="Arial"/>
              <a:buChar char="•"/>
            </a:pPr>
            <a:r>
              <a:rPr lang="en-US">
                <a:solidFill>
                  <a:srgbClr val="1F2328"/>
                </a:solidFill>
                <a:latin typeface="Proxima Nova Rg"/>
                <a:cs typeface="Calibri"/>
              </a:rPr>
              <a:t>Lifecycle of React Components</a:t>
            </a:r>
          </a:p>
          <a:p>
            <a:pPr marL="171450" indent="-171450">
              <a:buFont typeface="Arial"/>
              <a:buChar char="•"/>
            </a:pPr>
            <a:endParaRPr lang="en-US">
              <a:solidFill>
                <a:srgbClr val="1F2328"/>
              </a:solidFill>
              <a:latin typeface="Proxima Nova Rg"/>
              <a:cs typeface="Calibri"/>
            </a:endParaRPr>
          </a:p>
          <a:p>
            <a:pPr marL="171450" indent="-171450">
              <a:buFont typeface="Arial"/>
              <a:buChar char="•"/>
            </a:pPr>
            <a:r>
              <a:rPr lang="en-US">
                <a:solidFill>
                  <a:srgbClr val="1F2328"/>
                </a:solidFill>
                <a:latin typeface="Proxima Nova Rg"/>
                <a:cs typeface="Calibri"/>
              </a:rPr>
              <a:t>Lists, Keys, Conditional Rendering,</a:t>
            </a:r>
          </a:p>
          <a:p>
            <a:r>
              <a:rPr lang="en-US">
                <a:solidFill>
                  <a:srgbClr val="1F2328"/>
                </a:solidFill>
                <a:latin typeface="Proxima Nova Rg"/>
                <a:cs typeface="Calibri"/>
              </a:rPr>
              <a:t>   Ternary Operator usage</a:t>
            </a:r>
            <a:endParaRPr lang="en-US"/>
          </a:p>
          <a:p>
            <a:pPr marL="171450" indent="-171450">
              <a:buFont typeface="Arial"/>
              <a:buChar char="•"/>
            </a:pPr>
            <a:endParaRPr lang="en-US">
              <a:solidFill>
                <a:srgbClr val="1F2328"/>
              </a:solidFill>
              <a:latin typeface="Proxima Nova Rg"/>
              <a:cs typeface="Calibri"/>
            </a:endParaRPr>
          </a:p>
          <a:p>
            <a:pPr marL="171450" indent="-171450">
              <a:buFont typeface="Arial"/>
              <a:buChar char="•"/>
            </a:pPr>
            <a:r>
              <a:rPr lang="en-US">
                <a:solidFill>
                  <a:srgbClr val="1F2328"/>
                </a:solidFill>
                <a:latin typeface="Proxima Nova Rg"/>
                <a:cs typeface="Calibri"/>
              </a:rPr>
              <a:t>Data flow</a:t>
            </a:r>
          </a:p>
          <a:p>
            <a:pPr marL="171450" indent="-171450">
              <a:buFont typeface="Arial"/>
              <a:buChar char="•"/>
            </a:pPr>
            <a:endParaRPr lang="en-US">
              <a:solidFill>
                <a:srgbClr val="1F2328"/>
              </a:solidFill>
              <a:latin typeface="Proxima Nova Rg"/>
              <a:cs typeface="Calibri"/>
            </a:endParaRPr>
          </a:p>
          <a:p>
            <a:pPr marL="171450" indent="-171450">
              <a:buFont typeface="Arial"/>
              <a:buChar char="•"/>
            </a:pPr>
            <a:r>
              <a:rPr lang="en-US">
                <a:solidFill>
                  <a:srgbClr val="1F2328"/>
                </a:solidFill>
                <a:latin typeface="Proxima Nova Rg"/>
                <a:cs typeface="Calibri"/>
              </a:rPr>
              <a:t>Routing</a:t>
            </a:r>
          </a:p>
          <a:p>
            <a:pPr marL="171450" indent="-171450">
              <a:buFont typeface="Arial"/>
              <a:buChar char="•"/>
            </a:pPr>
            <a:endParaRPr lang="en-US">
              <a:solidFill>
                <a:srgbClr val="1F2328"/>
              </a:solidFill>
              <a:latin typeface="Proxima Nova Rg"/>
              <a:cs typeface="Calibri"/>
            </a:endParaRPr>
          </a:p>
          <a:p>
            <a:pPr marL="171450" indent="-171450">
              <a:buFont typeface="Arial"/>
              <a:buChar char="•"/>
            </a:pPr>
            <a:r>
              <a:rPr lang="en-US">
                <a:solidFill>
                  <a:srgbClr val="1F2328"/>
                </a:solidFill>
                <a:latin typeface="Proxima Nova Rg"/>
                <a:cs typeface="Calibri"/>
              </a:rPr>
              <a:t>Forms</a:t>
            </a:r>
          </a:p>
          <a:p>
            <a:pPr marL="171450" indent="-171450">
              <a:buFont typeface="Arial"/>
              <a:buChar char="•"/>
            </a:pPr>
            <a:endParaRPr lang="en-US">
              <a:solidFill>
                <a:srgbClr val="1F2328"/>
              </a:solidFill>
              <a:latin typeface="Proxima Nova Rg"/>
              <a:cs typeface="Calibri"/>
            </a:endParaRPr>
          </a:p>
          <a:p>
            <a:pPr marL="171450" indent="-171450">
              <a:buFont typeface="Arial"/>
              <a:buChar char="•"/>
            </a:pPr>
            <a:r>
              <a:rPr lang="en-US">
                <a:solidFill>
                  <a:srgbClr val="1F2328"/>
                </a:solidFill>
                <a:latin typeface="Proxima Nova Rg"/>
                <a:cs typeface="Calibri"/>
              </a:rPr>
              <a:t>React Hooks: </a:t>
            </a:r>
            <a:r>
              <a:rPr lang="en-US" err="1">
                <a:solidFill>
                  <a:srgbClr val="1F2328"/>
                </a:solidFill>
                <a:latin typeface="Proxima Nova Rg"/>
                <a:cs typeface="Calibri"/>
              </a:rPr>
              <a:t>useState</a:t>
            </a:r>
            <a:r>
              <a:rPr lang="en-US">
                <a:solidFill>
                  <a:srgbClr val="1F2328"/>
                </a:solidFill>
                <a:latin typeface="Proxima Nova Rg"/>
                <a:cs typeface="Calibri"/>
              </a:rPr>
              <a:t>, </a:t>
            </a:r>
            <a:r>
              <a:rPr lang="en-US" err="1">
                <a:solidFill>
                  <a:srgbClr val="1F2328"/>
                </a:solidFill>
                <a:latin typeface="Proxima Nova Rg"/>
                <a:cs typeface="Calibri"/>
              </a:rPr>
              <a:t>useEffect</a:t>
            </a:r>
            <a:endParaRPr lang="en-US" err="1">
              <a:solidFill>
                <a:srgbClr val="1F2328"/>
              </a:solidFill>
              <a:latin typeface="Proxima Nova Rg"/>
              <a:cs typeface="Calibri" panose="020F0502020204030204" pitchFamily="34" charset="0"/>
            </a:endParaRPr>
          </a:p>
          <a:p>
            <a:pPr marL="171450" indent="-171450">
              <a:buFont typeface="Arial"/>
              <a:buChar char="•"/>
            </a:pPr>
            <a:endParaRPr lang="en-US" sz="1000">
              <a:solidFill>
                <a:srgbClr val="1F2328"/>
              </a:solidFill>
              <a:latin typeface="Proxima Nova Rg"/>
              <a:cs typeface="Calibri" panose="020F0502020204030204" pitchFamily="34" charset="0"/>
            </a:endParaRPr>
          </a:p>
          <a:p>
            <a:pPr marL="171450" indent="-171450">
              <a:buFont typeface="Arial"/>
              <a:buChar char="•"/>
            </a:pPr>
            <a:endParaRPr lang="en-US" sz="1000">
              <a:solidFill>
                <a:srgbClr val="1F2328"/>
              </a:solidFill>
              <a:latin typeface="Proxima Nova Rg"/>
              <a:cs typeface="Calibri" panose="020F0502020204030204" pitchFamily="34" charset="0"/>
            </a:endParaRPr>
          </a:p>
          <a:p>
            <a:pPr marL="1085850" lvl="1" indent="-171450">
              <a:buFont typeface="Courier New"/>
              <a:buChar char="o"/>
            </a:pPr>
            <a:endParaRPr lang="en-US" sz="1000">
              <a:solidFill>
                <a:srgbClr val="1F2328"/>
              </a:solidFill>
              <a:latin typeface="Proxima Nova Rg"/>
              <a:cs typeface="Calibri" panose="020F0502020204030204" pitchFamily="34" charset="0"/>
            </a:endParaRPr>
          </a:p>
          <a:p>
            <a:pPr marL="1085850" lvl="1" indent="-171450">
              <a:buFont typeface="Courier New"/>
              <a:buChar char="o"/>
            </a:pPr>
            <a:endParaRPr lang="en-US" sz="1000">
              <a:solidFill>
                <a:srgbClr val="1F2328"/>
              </a:solidFill>
              <a:latin typeface="Proxima Nova Rg"/>
              <a:cs typeface="Calibri" panose="020F0502020204030204" pitchFamily="34" charset="0"/>
            </a:endParaRPr>
          </a:p>
          <a:p>
            <a:pPr marL="628650" lvl="1" indent="-171450">
              <a:buFont typeface="Courier New"/>
              <a:buChar char="o"/>
            </a:pPr>
            <a:endParaRPr lang="en-US" sz="1000">
              <a:solidFill>
                <a:srgbClr val="1F2328"/>
              </a:solidFill>
              <a:latin typeface="Proxima Nova Rg"/>
              <a:cs typeface="Calibri" panose="020F0502020204030204" pitchFamily="34" charset="0"/>
            </a:endParaRPr>
          </a:p>
          <a:p>
            <a:pPr marL="171450" indent="-171450">
              <a:buFont typeface="Arial"/>
              <a:buChar char="•"/>
            </a:pPr>
            <a:endParaRPr lang="en-US" sz="1000">
              <a:solidFill>
                <a:srgbClr val="1F2328"/>
              </a:solidFill>
              <a:latin typeface="Proxima Nova Rg"/>
              <a:cs typeface="Calibri" panose="020F0502020204030204" pitchFamily="34" charset="0"/>
            </a:endParaRPr>
          </a:p>
          <a:p>
            <a:pPr marL="171450" indent="-171450">
              <a:buFont typeface="Arial"/>
              <a:buChar char="•"/>
            </a:pPr>
            <a:endParaRPr lang="en-US" sz="1000">
              <a:solidFill>
                <a:srgbClr val="1F2328"/>
              </a:solidFill>
              <a:latin typeface="Proxima Nova Rg"/>
              <a:cs typeface="Calibri" panose="020F0502020204030204" pitchFamily="34" charset="0"/>
            </a:endParaRPr>
          </a:p>
          <a:p>
            <a:pPr marL="171450" indent="-171450">
              <a:buFont typeface="Arial" panose="020B0604020202020204" pitchFamily="34" charset="0"/>
              <a:buChar char="•"/>
            </a:pPr>
            <a:endParaRPr lang="en-US" sz="1000">
              <a:solidFill>
                <a:srgbClr val="1F2328"/>
              </a:solidFill>
              <a:latin typeface="Proxima Nova Rg"/>
              <a:cs typeface="Calibri" panose="020F0502020204030204" pitchFamily="34" charset="0"/>
            </a:endParaRPr>
          </a:p>
          <a:p>
            <a:pPr>
              <a:buFont typeface="Arial" panose="020B0604020202020204" pitchFamily="34" charset="0"/>
              <a:buChar char="•"/>
            </a:pPr>
            <a:endParaRPr lang="en-US" sz="1000">
              <a:solidFill>
                <a:srgbClr val="1F2328"/>
              </a:solidFill>
              <a:latin typeface="Proxima Nova Rg"/>
              <a:cs typeface="Calibri" panose="020F0502020204030204" pitchFamily="34" charset="0"/>
            </a:endParaRPr>
          </a:p>
          <a:p>
            <a:pPr>
              <a:buFont typeface="Arial" panose="020B0604020202020204" pitchFamily="34" charset="0"/>
              <a:buChar char="•"/>
            </a:pPr>
            <a:endParaRPr lang="en-US" sz="1000">
              <a:solidFill>
                <a:srgbClr val="1F2328"/>
              </a:solidFill>
              <a:latin typeface="Proxima Nova Rg"/>
              <a:cs typeface="Calibri" panose="020F0502020204030204" pitchFamily="34" charset="0"/>
            </a:endParaRPr>
          </a:p>
          <a:p>
            <a:pPr>
              <a:buFont typeface="Arial" panose="020B0604020202020204" pitchFamily="34" charset="0"/>
              <a:buChar char="•"/>
            </a:pPr>
            <a:endParaRPr lang="en-US" sz="1000">
              <a:solidFill>
                <a:srgbClr val="1F2328"/>
              </a:solidFill>
              <a:latin typeface="Proxima Nova Rg"/>
              <a:cs typeface="Calibri" panose="020F0502020204030204" pitchFamily="34" charset="0"/>
            </a:endParaRPr>
          </a:p>
          <a:p>
            <a:pPr>
              <a:buFont typeface="Arial" panose="020B0604020202020204" pitchFamily="34" charset="0"/>
              <a:buChar char="•"/>
            </a:pPr>
            <a:endParaRPr lang="en-US" sz="1000">
              <a:solidFill>
                <a:srgbClr val="1F2328"/>
              </a:solidFill>
              <a:latin typeface="Proxima Nova Rg"/>
              <a:cs typeface="Calibri" panose="020F0502020204030204" pitchFamily="34" charset="0"/>
            </a:endParaRPr>
          </a:p>
          <a:p>
            <a:pPr marL="57150">
              <a:lnSpc>
                <a:spcPct val="90000"/>
              </a:lnSpc>
              <a:spcBef>
                <a:spcPts val="500"/>
              </a:spcBef>
              <a:spcAft>
                <a:spcPts val="500"/>
              </a:spcAft>
            </a:pPr>
            <a:endParaRPr lang="en-US" sz="1500">
              <a:solidFill>
                <a:srgbClr val="000000"/>
              </a:solidFill>
              <a:latin typeface="Calibri" panose="020F0502020204030204" pitchFamily="34" charset="0"/>
              <a:cs typeface="Calibri" panose="020F0502020204030204" pitchFamily="34" charset="0"/>
            </a:endParaRPr>
          </a:p>
        </p:txBody>
      </p:sp>
      <p:pic>
        <p:nvPicPr>
          <p:cNvPr id="2" name="Picture 1" descr="Breathe in, breathe out GIF :: Behance">
            <a:extLst>
              <a:ext uri="{FF2B5EF4-FFF2-40B4-BE49-F238E27FC236}">
                <a16:creationId xmlns:a16="http://schemas.microsoft.com/office/drawing/2014/main" id="{9E93C18F-5F13-1278-FFBF-3F0AD99AE617}"/>
              </a:ext>
            </a:extLst>
          </p:cNvPr>
          <p:cNvPicPr>
            <a:picLocks noChangeAspect="1"/>
          </p:cNvPicPr>
          <p:nvPr/>
        </p:nvPicPr>
        <p:blipFill>
          <a:blip r:embed="rId2"/>
          <a:stretch>
            <a:fillRect/>
          </a:stretch>
        </p:blipFill>
        <p:spPr>
          <a:xfrm>
            <a:off x="6610815" y="1597412"/>
            <a:ext cx="4267199" cy="4253260"/>
          </a:xfrm>
          <a:prstGeom prst="rect">
            <a:avLst/>
          </a:prstGeom>
        </p:spPr>
      </p:pic>
    </p:spTree>
    <p:extLst>
      <p:ext uri="{BB962C8B-B14F-4D97-AF65-F5344CB8AC3E}">
        <p14:creationId xmlns:p14="http://schemas.microsoft.com/office/powerpoint/2010/main" val="4040039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00932-E58E-2E2F-731A-8FF39AAB1609}"/>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319223F6-8DE8-6FE2-C4CF-48E75B221AA8}"/>
              </a:ext>
            </a:extLst>
          </p:cNvPr>
          <p:cNvSpPr txBox="1">
            <a:spLocks/>
          </p:cNvSpPr>
          <p:nvPr/>
        </p:nvSpPr>
        <p:spPr>
          <a:xfrm>
            <a:off x="330545" y="282768"/>
            <a:ext cx="10515600" cy="468000"/>
          </a:xfrm>
          <a:prstGeom prst="rect">
            <a:avLst/>
          </a:prstGeom>
        </p:spPr>
        <p:txBody>
          <a:bodyPr lIns="91440" tIns="45720" rIns="91440" bIns="45720" anchor="ctr">
            <a:noAutofit/>
          </a:bodyPr>
          <a:lstStyle>
            <a:lvl1pPr algn="l" defTabSz="914400" rtl="0" eaLnBrk="1" latinLnBrk="0" hangingPunct="1">
              <a:lnSpc>
                <a:spcPct val="80000"/>
              </a:lnSpc>
              <a:spcBef>
                <a:spcPct val="0"/>
              </a:spcBef>
              <a:buNone/>
              <a:tabLst>
                <a:tab pos="1255713" algn="l"/>
              </a:tabLst>
              <a:defRPr sz="2600" b="0" strike="noStrike" kern="1200" cap="none" spc="0" baseline="0">
                <a:solidFill>
                  <a:schemeClr val="accent2"/>
                </a:solidFill>
                <a:latin typeface="+mj-lt"/>
                <a:ea typeface="+mj-ea"/>
                <a:cs typeface="Segoe UI" panose="020B0502040204020203" pitchFamily="34" charset="0"/>
              </a:defRPr>
            </a:lvl1pPr>
          </a:lstStyle>
          <a:p>
            <a:pPr>
              <a:lnSpc>
                <a:spcPct val="90000"/>
              </a:lnSpc>
              <a:spcAft>
                <a:spcPts val="600"/>
              </a:spcAft>
              <a:defRPr/>
            </a:pPr>
            <a:r>
              <a:rPr lang="en-US" sz="2800" b="1">
                <a:solidFill>
                  <a:srgbClr val="6A205F"/>
                </a:solidFill>
                <a:ea typeface="+mj-lt"/>
                <a:cs typeface="+mj-lt"/>
              </a:rPr>
              <a:t>Section 3: React JS Advanced</a:t>
            </a:r>
            <a:endParaRPr lang="en-US">
              <a:ea typeface="+mn-ea"/>
            </a:endParaRPr>
          </a:p>
        </p:txBody>
      </p:sp>
      <p:sp>
        <p:nvSpPr>
          <p:cNvPr id="10" name="TextBox 9">
            <a:extLst>
              <a:ext uri="{FF2B5EF4-FFF2-40B4-BE49-F238E27FC236}">
                <a16:creationId xmlns:a16="http://schemas.microsoft.com/office/drawing/2014/main" id="{0C300BBA-ED3B-1B82-3631-95B4EB67330E}"/>
              </a:ext>
            </a:extLst>
          </p:cNvPr>
          <p:cNvSpPr txBox="1"/>
          <p:nvPr/>
        </p:nvSpPr>
        <p:spPr>
          <a:xfrm>
            <a:off x="1691195" y="1263022"/>
            <a:ext cx="9468036" cy="11418510"/>
          </a:xfrm>
          <a:prstGeom prst="rect">
            <a:avLst/>
          </a:prstGeom>
          <a:noFill/>
        </p:spPr>
        <p:txBody>
          <a:bodyPr wrap="square" lIns="91440" tIns="45720" rIns="91440" bIns="45720" anchor="t">
            <a:spAutoFit/>
          </a:bodyPr>
          <a:lstStyle/>
          <a:p>
            <a:endParaRPr lang="en-US" b="1">
              <a:solidFill>
                <a:srgbClr val="000000"/>
              </a:solidFill>
              <a:cs typeface="Calibri"/>
            </a:endParaRPr>
          </a:p>
          <a:p>
            <a:pPr marL="285750" indent="-285750">
              <a:buFont typeface="Arial"/>
              <a:buChar char="•"/>
            </a:pPr>
            <a:r>
              <a:rPr lang="en-US" b="1" err="1">
                <a:solidFill>
                  <a:srgbClr val="000000"/>
                </a:solidFill>
                <a:latin typeface="Arial"/>
                <a:cs typeface="Arial"/>
              </a:rPr>
              <a:t>useMemo</a:t>
            </a:r>
            <a:endParaRPr lang="en-US" err="1">
              <a:solidFill>
                <a:srgbClr val="808080"/>
              </a:solidFill>
              <a:latin typeface="Arial"/>
              <a:cs typeface="Arial"/>
            </a:endParaRPr>
          </a:p>
          <a:p>
            <a:pPr marL="800100" lvl="1" indent="-342900">
              <a:buFont typeface="Courier New"/>
              <a:buChar char="o"/>
            </a:pPr>
            <a:r>
              <a:rPr lang="en-US" sz="1600">
                <a:solidFill>
                  <a:srgbClr val="000000"/>
                </a:solidFill>
                <a:latin typeface="Arial"/>
                <a:ea typeface="+mn-lt"/>
                <a:cs typeface="Arial"/>
              </a:rPr>
              <a:t>lets you cache the result of a calculation between re-renders.</a:t>
            </a:r>
            <a:endParaRPr lang="en-US" sz="1600">
              <a:solidFill>
                <a:srgbClr val="000000"/>
              </a:solidFill>
              <a:latin typeface="Arial"/>
              <a:cs typeface="Arial"/>
            </a:endParaRPr>
          </a:p>
          <a:p>
            <a:pPr marL="800100" lvl="1" indent="-342900">
              <a:buFont typeface="Courier New"/>
              <a:buChar char="o"/>
            </a:pPr>
            <a:endParaRPr lang="en-US" sz="1600">
              <a:solidFill>
                <a:srgbClr val="000000"/>
              </a:solidFill>
              <a:latin typeface="Arial"/>
              <a:cs typeface="Arial"/>
            </a:endParaRPr>
          </a:p>
          <a:p>
            <a:pPr marL="342900" indent="-342900">
              <a:buFont typeface="Arial,Sans-Serif"/>
              <a:buChar char="•"/>
            </a:pPr>
            <a:r>
              <a:rPr lang="en-US" b="1">
                <a:solidFill>
                  <a:srgbClr val="000000"/>
                </a:solidFill>
                <a:latin typeface="Arial"/>
                <a:cs typeface="Arial"/>
              </a:rPr>
              <a:t>Difference between </a:t>
            </a:r>
            <a:r>
              <a:rPr lang="en-US" b="1" err="1">
                <a:solidFill>
                  <a:srgbClr val="000000"/>
                </a:solidFill>
                <a:latin typeface="Arial"/>
                <a:cs typeface="Arial"/>
              </a:rPr>
              <a:t>useMemo</a:t>
            </a:r>
            <a:r>
              <a:rPr lang="en-US" b="1">
                <a:solidFill>
                  <a:srgbClr val="000000"/>
                </a:solidFill>
                <a:latin typeface="Arial"/>
                <a:cs typeface="Arial"/>
              </a:rPr>
              <a:t> and </a:t>
            </a:r>
            <a:r>
              <a:rPr lang="en-US" b="1" err="1">
                <a:solidFill>
                  <a:srgbClr val="000000"/>
                </a:solidFill>
                <a:latin typeface="Arial"/>
                <a:cs typeface="Arial"/>
              </a:rPr>
              <a:t>useCallback</a:t>
            </a:r>
            <a:endParaRPr lang="en-US" err="1">
              <a:solidFill>
                <a:srgbClr val="808080"/>
              </a:solidFill>
              <a:latin typeface="Arial"/>
              <a:cs typeface="Arial"/>
            </a:endParaRPr>
          </a:p>
          <a:p>
            <a:pPr marL="800100" indent="-342900">
              <a:buFont typeface="Courier New,monospace"/>
              <a:buChar char="o"/>
            </a:pPr>
            <a:r>
              <a:rPr lang="en-US" sz="1600">
                <a:solidFill>
                  <a:srgbClr val="000000"/>
                </a:solidFill>
                <a:latin typeface="Arial"/>
                <a:cs typeface="Arial"/>
              </a:rPr>
              <a:t>Use </a:t>
            </a:r>
            <a:r>
              <a:rPr lang="en-US" sz="1600" err="1">
                <a:solidFill>
                  <a:srgbClr val="000000"/>
                </a:solidFill>
                <a:latin typeface="Arial"/>
                <a:cs typeface="Arial"/>
              </a:rPr>
              <a:t>useMemo</a:t>
            </a:r>
            <a:r>
              <a:rPr lang="en-US" sz="1600">
                <a:solidFill>
                  <a:srgbClr val="000000"/>
                </a:solidFill>
                <a:latin typeface="Arial"/>
                <a:cs typeface="Arial"/>
              </a:rPr>
              <a:t> when you want to optimize and cache the result of a computation that depends on certain inputs.</a:t>
            </a:r>
            <a:endParaRPr lang="en-US" sz="1600">
              <a:solidFill>
                <a:srgbClr val="808080"/>
              </a:solidFill>
              <a:latin typeface="Arial"/>
              <a:cs typeface="Arial"/>
            </a:endParaRPr>
          </a:p>
          <a:p>
            <a:pPr marL="800100" lvl="1" indent="-342900">
              <a:buFont typeface="Courier New,monospace"/>
              <a:buChar char="o"/>
            </a:pPr>
            <a:r>
              <a:rPr lang="en-US" sz="1600">
                <a:solidFill>
                  <a:srgbClr val="000000"/>
                </a:solidFill>
                <a:latin typeface="Arial"/>
                <a:cs typeface="Arial"/>
              </a:rPr>
              <a:t>Use </a:t>
            </a:r>
            <a:r>
              <a:rPr lang="en-US" sz="1600" err="1">
                <a:solidFill>
                  <a:srgbClr val="000000"/>
                </a:solidFill>
                <a:latin typeface="Arial"/>
                <a:cs typeface="Arial"/>
              </a:rPr>
              <a:t>useCallback</a:t>
            </a:r>
            <a:r>
              <a:rPr lang="en-US" sz="1600">
                <a:solidFill>
                  <a:srgbClr val="000000"/>
                </a:solidFill>
                <a:latin typeface="Arial"/>
                <a:cs typeface="Arial"/>
              </a:rPr>
              <a:t> when you want to optimize the creation of callback functions that are passed to child components.</a:t>
            </a:r>
            <a:endParaRPr lang="en-US"/>
          </a:p>
          <a:p>
            <a:pPr marL="800100" lvl="1" indent="-342900">
              <a:buFont typeface="Courier New"/>
              <a:buChar char="o"/>
            </a:pPr>
            <a:endParaRPr lang="en-US" b="1">
              <a:solidFill>
                <a:srgbClr val="000000"/>
              </a:solidFill>
              <a:latin typeface="Arial"/>
              <a:cs typeface="Arial"/>
            </a:endParaRPr>
          </a:p>
          <a:p>
            <a:pPr marL="342900" indent="-342900">
              <a:buFont typeface="Arial"/>
              <a:buChar char="•"/>
            </a:pPr>
            <a:endParaRPr lang="en-US" b="1">
              <a:solidFill>
                <a:srgbClr val="000000"/>
              </a:solidFill>
              <a:latin typeface="Arial"/>
              <a:cs typeface="Arial"/>
            </a:endParaRPr>
          </a:p>
          <a:p>
            <a:pPr marL="342900" indent="-342900">
              <a:buFont typeface="Arial"/>
              <a:buChar char="•"/>
            </a:pPr>
            <a:r>
              <a:rPr lang="en-US" b="1">
                <a:solidFill>
                  <a:srgbClr val="000000"/>
                </a:solidFill>
                <a:latin typeface="Arial"/>
                <a:cs typeface="Arial"/>
              </a:rPr>
              <a:t>Controlled and Uncontrolled Components</a:t>
            </a:r>
            <a:endParaRPr lang="en-US">
              <a:solidFill>
                <a:srgbClr val="808080"/>
              </a:solidFill>
              <a:latin typeface="Arial"/>
              <a:cs typeface="Arial"/>
            </a:endParaRPr>
          </a:p>
          <a:p>
            <a:pPr marL="800100" lvl="1" indent="-342900">
              <a:buFont typeface="Courier New"/>
              <a:buChar char="o"/>
            </a:pPr>
            <a:r>
              <a:rPr lang="en-US" sz="1600">
                <a:solidFill>
                  <a:srgbClr val="000000"/>
                </a:solidFill>
                <a:latin typeface="Arial"/>
                <a:ea typeface="+mn-lt"/>
                <a:cs typeface="Arial"/>
              </a:rPr>
              <a:t>Controlled components refer to the components where the state and behaviors are controlled by Parent components while Uncontrolled components are the ones having control of their own state and manage the behaviors on themselves.</a:t>
            </a:r>
            <a:endParaRPr lang="en-US" sz="1600">
              <a:solidFill>
                <a:srgbClr val="000000"/>
              </a:solidFill>
              <a:latin typeface="Arial"/>
              <a:cs typeface="Arial"/>
            </a:endParaRPr>
          </a:p>
          <a:p>
            <a:pPr marL="800100" lvl="1" indent="-342900">
              <a:buFont typeface="Courier New"/>
              <a:buChar char="o"/>
            </a:pPr>
            <a:r>
              <a:rPr lang="en-US" sz="1600">
                <a:solidFill>
                  <a:srgbClr val="000000"/>
                </a:solidFill>
                <a:latin typeface="Arial"/>
                <a:ea typeface="+mn-lt"/>
                <a:cs typeface="Arial"/>
              </a:rPr>
              <a:t>In practice, “controlled” and “uncontrolled” aren’t strict technical terms—each component usually has some mix of both local state and props.</a:t>
            </a:r>
          </a:p>
          <a:p>
            <a:pPr marL="800100" lvl="1" indent="-342900">
              <a:buFont typeface="Courier New"/>
              <a:buChar char="o"/>
            </a:pPr>
            <a:r>
              <a:rPr lang="en-US" sz="1600">
                <a:solidFill>
                  <a:srgbClr val="000000"/>
                </a:solidFill>
                <a:latin typeface="Arial"/>
                <a:cs typeface="Arial"/>
              </a:rPr>
              <a:t>When writing a component, consider which information in it should be controlled (via props), and which information should be uncontrolled (via state). But you can always change your mind and refactor later.</a:t>
            </a:r>
          </a:p>
          <a:p>
            <a:pPr marL="342900" indent="-342900">
              <a:buFont typeface="Arial"/>
              <a:buChar char="•"/>
            </a:pPr>
            <a:endParaRPr lang="en-US">
              <a:solidFill>
                <a:srgbClr val="808080"/>
              </a:solidFill>
              <a:latin typeface="Arial"/>
              <a:cs typeface="Arial"/>
            </a:endParaRPr>
          </a:p>
          <a:p>
            <a:pPr marL="342900" indent="-342900">
              <a:buFont typeface="Arial"/>
              <a:buChar char="•"/>
            </a:pPr>
            <a:endParaRPr lang="en-US" b="1">
              <a:solidFill>
                <a:srgbClr val="000000"/>
              </a:solidFill>
              <a:cs typeface="Arial"/>
            </a:endParaRPr>
          </a:p>
          <a:p>
            <a:pPr marL="342900" indent="-342900">
              <a:buFont typeface="Arial"/>
              <a:buChar char="•"/>
            </a:pPr>
            <a:endParaRPr lang="en-US" b="1">
              <a:solidFill>
                <a:srgbClr val="000000"/>
              </a:solidFill>
              <a:cs typeface="Arial"/>
            </a:endParaRPr>
          </a:p>
          <a:p>
            <a:pPr marL="342900" indent="-342900">
              <a:buFont typeface="Arial"/>
              <a:buChar char="•"/>
            </a:pPr>
            <a:endParaRPr lang="en-US" b="1">
              <a:cs typeface="Arial"/>
            </a:endParaRPr>
          </a:p>
          <a:p>
            <a:pPr marL="800100" lvl="1" indent="-342900">
              <a:buFont typeface="Courier New"/>
              <a:buChar char="o"/>
            </a:pPr>
            <a:endParaRPr lang="en-US" sz="1600">
              <a:solidFill>
                <a:srgbClr val="000000"/>
              </a:solidFill>
              <a:cs typeface="Arial"/>
            </a:endParaRPr>
          </a:p>
          <a:p>
            <a:pPr marL="342900" indent="-342900">
              <a:buFont typeface="Arial"/>
              <a:buChar char="•"/>
            </a:pPr>
            <a:endParaRPr lang="en-US" sz="1600">
              <a:solidFill>
                <a:srgbClr val="000000"/>
              </a:solidFill>
              <a:cs typeface="Arial"/>
            </a:endParaRPr>
          </a:p>
          <a:p>
            <a:endParaRPr lang="en-US" sz="1600">
              <a:solidFill>
                <a:srgbClr val="000000"/>
              </a:solidFill>
              <a:cs typeface="Arial"/>
            </a:endParaRPr>
          </a:p>
          <a:p>
            <a:pPr marL="800100" lvl="1" indent="-342900">
              <a:buFont typeface="Courier New"/>
              <a:buChar char="o"/>
            </a:pPr>
            <a:endParaRPr lang="en-US" sz="1600">
              <a:solidFill>
                <a:srgbClr val="000000"/>
              </a:solidFill>
              <a:cs typeface="Arial"/>
            </a:endParaRPr>
          </a:p>
          <a:p>
            <a:pPr marL="800100" lvl="1" indent="-342900">
              <a:buFont typeface="Courier New"/>
              <a:buChar char="o"/>
            </a:pPr>
            <a:endParaRPr lang="en-US" b="1">
              <a:solidFill>
                <a:srgbClr val="000000"/>
              </a:solidFill>
              <a:cs typeface="Arial"/>
            </a:endParaRPr>
          </a:p>
          <a:p>
            <a:endParaRPr lang="en-US" b="1">
              <a:solidFill>
                <a:srgbClr val="000000"/>
              </a:solidFill>
              <a:cs typeface="Arial"/>
            </a:endParaRPr>
          </a:p>
          <a:p>
            <a:pPr marL="800100" lvl="1" indent="-342900">
              <a:buFont typeface="Courier New"/>
              <a:buChar char="o"/>
            </a:pPr>
            <a:endParaRPr lang="en-US" b="1">
              <a:solidFill>
                <a:srgbClr val="000000"/>
              </a:solidFill>
              <a:cs typeface="Arial"/>
            </a:endParaRPr>
          </a:p>
          <a:p>
            <a:pPr marL="342900" indent="-342900">
              <a:buFont typeface="Arial"/>
              <a:buChar char="•"/>
            </a:pPr>
            <a:endParaRPr lang="en-US">
              <a:solidFill>
                <a:srgbClr val="000000"/>
              </a:solidFill>
              <a:cs typeface="Arial"/>
            </a:endParaRPr>
          </a:p>
          <a:p>
            <a:pPr marL="342900" indent="-342900">
              <a:buFont typeface="Arial"/>
              <a:buChar char="•"/>
            </a:pPr>
            <a:endParaRPr lang="en-US" b="1">
              <a:solidFill>
                <a:srgbClr val="000000"/>
              </a:solidFill>
              <a:cs typeface="Calibri"/>
            </a:endParaRPr>
          </a:p>
          <a:p>
            <a:endParaRPr lang="en-US" b="1">
              <a:solidFill>
                <a:srgbClr val="000000"/>
              </a:solidFill>
              <a:cs typeface="Calibri"/>
            </a:endParaRPr>
          </a:p>
          <a:p>
            <a:endParaRPr lang="en-US" b="1">
              <a:solidFill>
                <a:srgbClr val="000000"/>
              </a:solidFill>
              <a:cs typeface="Calibri"/>
            </a:endParaRPr>
          </a:p>
          <a:p>
            <a:pPr marL="800100" lvl="1" indent="-342900">
              <a:buFont typeface="Courier New"/>
              <a:buChar char="o"/>
            </a:pPr>
            <a:endParaRPr lang="en-US" sz="1600" b="1">
              <a:solidFill>
                <a:srgbClr val="2B2631"/>
              </a:solidFill>
              <a:cs typeface="Calibri"/>
            </a:endParaRPr>
          </a:p>
          <a:p>
            <a:pPr marL="285750" indent="-285750">
              <a:buFont typeface="Arial"/>
              <a:buChar char="•"/>
            </a:pPr>
            <a:endParaRPr lang="en-US" sz="1400">
              <a:solidFill>
                <a:srgbClr val="2B2631"/>
              </a:solidFill>
              <a:cs typeface="Calibri"/>
            </a:endParaRPr>
          </a:p>
          <a:p>
            <a:endParaRPr lang="en-US" sz="1400">
              <a:solidFill>
                <a:srgbClr val="2B2631"/>
              </a:solidFill>
              <a:cs typeface="Calibri"/>
            </a:endParaRPr>
          </a:p>
          <a:p>
            <a:pPr marL="285750" indent="-285750">
              <a:buFont typeface="Arial"/>
              <a:buChar char="•"/>
            </a:pPr>
            <a:endParaRPr lang="en-US" sz="1400">
              <a:solidFill>
                <a:srgbClr val="2B2631"/>
              </a:solidFill>
              <a:cs typeface="Calibri"/>
            </a:endParaRPr>
          </a:p>
          <a:p>
            <a:pPr marL="342900" indent="-342900">
              <a:buFont typeface="Arial"/>
              <a:buChar char="•"/>
            </a:pPr>
            <a:endParaRPr lang="en-US" sz="1400">
              <a:solidFill>
                <a:srgbClr val="2B2631"/>
              </a:solidFill>
              <a:cs typeface="Calibri"/>
            </a:endParaRPr>
          </a:p>
          <a:p>
            <a:pPr marL="800100" lvl="1" indent="-342900">
              <a:buFont typeface="Courier New"/>
              <a:buChar char="o"/>
            </a:pPr>
            <a:endParaRPr lang="en-US" sz="1400">
              <a:solidFill>
                <a:srgbClr val="2B2631"/>
              </a:solidFill>
              <a:cs typeface="Calibri"/>
            </a:endParaRPr>
          </a:p>
          <a:p>
            <a:pPr marL="342900" indent="-342900">
              <a:buFont typeface="Arial"/>
              <a:buChar char="•"/>
            </a:pPr>
            <a:endParaRPr lang="en-US">
              <a:solidFill>
                <a:srgbClr val="000000"/>
              </a:solidFill>
              <a:cs typeface="Calibri"/>
            </a:endParaRPr>
          </a:p>
          <a:p>
            <a:pPr marL="171450" indent="-171450">
              <a:buFont typeface="Arial"/>
              <a:buChar char="•"/>
            </a:pPr>
            <a:endParaRPr lang="en-US" sz="2000">
              <a:solidFill>
                <a:srgbClr val="000000"/>
              </a:solidFill>
              <a:cs typeface="Calibri"/>
            </a:endParaRPr>
          </a:p>
          <a:p>
            <a:pPr marL="171450" indent="-171450">
              <a:buFont typeface="Arial"/>
              <a:buChar char="•"/>
            </a:pPr>
            <a:endParaRPr lang="en-US">
              <a:solidFill>
                <a:srgbClr val="000000"/>
              </a:solidFill>
              <a:cs typeface="Calibri"/>
            </a:endParaRPr>
          </a:p>
        </p:txBody>
      </p:sp>
    </p:spTree>
    <p:extLst>
      <p:ext uri="{BB962C8B-B14F-4D97-AF65-F5344CB8AC3E}">
        <p14:creationId xmlns:p14="http://schemas.microsoft.com/office/powerpoint/2010/main" val="3706894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00932-E58E-2E2F-731A-8FF39AAB1609}"/>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319223F6-8DE8-6FE2-C4CF-48E75B221AA8}"/>
              </a:ext>
            </a:extLst>
          </p:cNvPr>
          <p:cNvSpPr txBox="1">
            <a:spLocks/>
          </p:cNvSpPr>
          <p:nvPr/>
        </p:nvSpPr>
        <p:spPr>
          <a:xfrm>
            <a:off x="330545" y="282768"/>
            <a:ext cx="10515600" cy="468000"/>
          </a:xfrm>
          <a:prstGeom prst="rect">
            <a:avLst/>
          </a:prstGeom>
        </p:spPr>
        <p:txBody>
          <a:bodyPr lIns="91440" tIns="45720" rIns="91440" bIns="45720" anchor="ctr">
            <a:noAutofit/>
          </a:bodyPr>
          <a:lstStyle>
            <a:lvl1pPr algn="l" defTabSz="914400" rtl="0" eaLnBrk="1" latinLnBrk="0" hangingPunct="1">
              <a:lnSpc>
                <a:spcPct val="80000"/>
              </a:lnSpc>
              <a:spcBef>
                <a:spcPct val="0"/>
              </a:spcBef>
              <a:buNone/>
              <a:tabLst>
                <a:tab pos="1255713" algn="l"/>
              </a:tabLst>
              <a:defRPr sz="2600" b="0" strike="noStrike" kern="1200" cap="none" spc="0" baseline="0">
                <a:solidFill>
                  <a:schemeClr val="accent2"/>
                </a:solidFill>
                <a:latin typeface="+mj-lt"/>
                <a:ea typeface="+mj-ea"/>
                <a:cs typeface="Segoe UI" panose="020B0502040204020203" pitchFamily="34" charset="0"/>
              </a:defRPr>
            </a:lvl1pPr>
          </a:lstStyle>
          <a:p>
            <a:pPr>
              <a:lnSpc>
                <a:spcPct val="90000"/>
              </a:lnSpc>
              <a:spcAft>
                <a:spcPts val="600"/>
              </a:spcAft>
              <a:defRPr/>
            </a:pPr>
            <a:r>
              <a:rPr lang="en-US" sz="2800" b="1">
                <a:solidFill>
                  <a:srgbClr val="6A205F"/>
                </a:solidFill>
                <a:ea typeface="+mj-lt"/>
                <a:cs typeface="+mj-lt"/>
              </a:rPr>
              <a:t>Section 3: React JS Advanced</a:t>
            </a:r>
            <a:endParaRPr lang="en-US">
              <a:ea typeface="+mn-ea"/>
            </a:endParaRPr>
          </a:p>
        </p:txBody>
      </p:sp>
      <p:sp>
        <p:nvSpPr>
          <p:cNvPr id="10" name="TextBox 9">
            <a:extLst>
              <a:ext uri="{FF2B5EF4-FFF2-40B4-BE49-F238E27FC236}">
                <a16:creationId xmlns:a16="http://schemas.microsoft.com/office/drawing/2014/main" id="{0C300BBA-ED3B-1B82-3631-95B4EB67330E}"/>
              </a:ext>
            </a:extLst>
          </p:cNvPr>
          <p:cNvSpPr txBox="1"/>
          <p:nvPr/>
        </p:nvSpPr>
        <p:spPr>
          <a:xfrm>
            <a:off x="1691195" y="1263022"/>
            <a:ext cx="9468036" cy="7602081"/>
          </a:xfrm>
          <a:prstGeom prst="rect">
            <a:avLst/>
          </a:prstGeom>
          <a:noFill/>
        </p:spPr>
        <p:txBody>
          <a:bodyPr wrap="square" lIns="91440" tIns="45720" rIns="91440" bIns="45720" anchor="t">
            <a:spAutoFit/>
          </a:bodyPr>
          <a:lstStyle/>
          <a:p>
            <a:endParaRPr lang="en-US" b="1">
              <a:solidFill>
                <a:srgbClr val="000000"/>
              </a:solidFill>
              <a:cs typeface="Calibri"/>
            </a:endParaRPr>
          </a:p>
          <a:p>
            <a:pPr marL="342900" indent="-342900">
              <a:buFont typeface="Arial"/>
              <a:buChar char="•"/>
            </a:pPr>
            <a:r>
              <a:rPr lang="en-US" b="1">
                <a:solidFill>
                  <a:srgbClr val="000000"/>
                </a:solidFill>
                <a:cs typeface="Arial"/>
              </a:rPr>
              <a:t>Prop-Drilling:</a:t>
            </a:r>
          </a:p>
          <a:p>
            <a:pPr marL="800100" lvl="1" indent="-342900">
              <a:buFont typeface="Courier New"/>
              <a:buChar char="o"/>
            </a:pPr>
            <a:r>
              <a:rPr lang="en-US" sz="1600">
                <a:solidFill>
                  <a:srgbClr val="000000"/>
                </a:solidFill>
                <a:cs typeface="Arial"/>
              </a:rPr>
              <a:t>Prop drilling is a situation where data is passed from one component through multiple interdependent components until you get to the component where the data is needed. </a:t>
            </a:r>
            <a:endParaRPr lang="en-US" sz="1600" b="1">
              <a:solidFill>
                <a:srgbClr val="000000"/>
              </a:solidFill>
              <a:cs typeface="Arial"/>
            </a:endParaRPr>
          </a:p>
          <a:p>
            <a:pPr marL="800100" lvl="1" indent="-342900">
              <a:buFont typeface="Courier New"/>
              <a:buChar char="o"/>
            </a:pPr>
            <a:r>
              <a:rPr lang="en-US" sz="1600">
                <a:solidFill>
                  <a:srgbClr val="000000"/>
                </a:solidFill>
                <a:ea typeface="+mn-lt"/>
                <a:cs typeface="Arial"/>
              </a:rPr>
              <a:t>Passing data through multiple components is not a good way of writing clean, reusable, and DRY code.</a:t>
            </a:r>
          </a:p>
          <a:p>
            <a:pPr marL="342900" indent="-342900">
              <a:buFont typeface="Arial"/>
              <a:buChar char="•"/>
            </a:pPr>
            <a:endParaRPr lang="en-US" b="1">
              <a:solidFill>
                <a:srgbClr val="000000"/>
              </a:solidFill>
              <a:cs typeface="Arial"/>
            </a:endParaRPr>
          </a:p>
          <a:p>
            <a:pPr marL="342900" indent="-342900">
              <a:buFont typeface="Arial"/>
              <a:buChar char="•"/>
            </a:pPr>
            <a:endParaRPr lang="en-US" b="1">
              <a:solidFill>
                <a:srgbClr val="000000"/>
              </a:solidFill>
              <a:cs typeface="Arial"/>
            </a:endParaRPr>
          </a:p>
          <a:p>
            <a:pPr marL="342900" indent="-342900">
              <a:buFont typeface="Arial"/>
              <a:buChar char="•"/>
            </a:pPr>
            <a:endParaRPr lang="en-US" b="1">
              <a:solidFill>
                <a:srgbClr val="000000"/>
              </a:solidFill>
              <a:cs typeface="Arial"/>
            </a:endParaRPr>
          </a:p>
          <a:p>
            <a:pPr marL="800100" lvl="1" indent="-342900">
              <a:buFont typeface="Courier New"/>
              <a:buChar char="o"/>
            </a:pPr>
            <a:endParaRPr lang="en-US" sz="1600">
              <a:cs typeface="Arial"/>
            </a:endParaRPr>
          </a:p>
          <a:p>
            <a:pPr marL="342900" indent="-342900">
              <a:buFont typeface="Arial"/>
              <a:buChar char="•"/>
            </a:pPr>
            <a:endParaRPr lang="en-US" sz="1600">
              <a:solidFill>
                <a:srgbClr val="000000"/>
              </a:solidFill>
              <a:cs typeface="Arial"/>
            </a:endParaRPr>
          </a:p>
          <a:p>
            <a:endParaRPr lang="en-US" sz="1600">
              <a:solidFill>
                <a:srgbClr val="000000"/>
              </a:solidFill>
              <a:cs typeface="Arial"/>
            </a:endParaRPr>
          </a:p>
          <a:p>
            <a:pPr marL="800100" lvl="1" indent="-342900">
              <a:buFont typeface="Courier New"/>
              <a:buChar char="o"/>
            </a:pPr>
            <a:endParaRPr lang="en-US" sz="1600">
              <a:solidFill>
                <a:srgbClr val="000000"/>
              </a:solidFill>
              <a:cs typeface="Arial"/>
            </a:endParaRPr>
          </a:p>
          <a:p>
            <a:pPr marL="800100" lvl="1" indent="-342900">
              <a:buFont typeface="Courier New"/>
              <a:buChar char="o"/>
            </a:pPr>
            <a:endParaRPr lang="en-US" b="1">
              <a:solidFill>
                <a:srgbClr val="000000"/>
              </a:solidFill>
              <a:cs typeface="Arial"/>
            </a:endParaRPr>
          </a:p>
          <a:p>
            <a:endParaRPr lang="en-US" b="1">
              <a:solidFill>
                <a:srgbClr val="000000"/>
              </a:solidFill>
              <a:cs typeface="Arial"/>
            </a:endParaRPr>
          </a:p>
          <a:p>
            <a:pPr marL="800100" lvl="1" indent="-342900">
              <a:buFont typeface="Courier New"/>
              <a:buChar char="o"/>
            </a:pPr>
            <a:endParaRPr lang="en-US" b="1">
              <a:solidFill>
                <a:srgbClr val="000000"/>
              </a:solidFill>
              <a:cs typeface="Arial"/>
            </a:endParaRPr>
          </a:p>
          <a:p>
            <a:pPr marL="342900" indent="-342900">
              <a:buFont typeface="Arial"/>
              <a:buChar char="•"/>
            </a:pPr>
            <a:endParaRPr lang="en-US">
              <a:solidFill>
                <a:srgbClr val="000000"/>
              </a:solidFill>
              <a:cs typeface="Arial"/>
            </a:endParaRPr>
          </a:p>
          <a:p>
            <a:pPr marL="342900" indent="-342900">
              <a:buFont typeface="Arial"/>
              <a:buChar char="•"/>
            </a:pPr>
            <a:endParaRPr lang="en-US" b="1">
              <a:solidFill>
                <a:srgbClr val="000000"/>
              </a:solidFill>
              <a:cs typeface="Calibri"/>
            </a:endParaRPr>
          </a:p>
          <a:p>
            <a:endParaRPr lang="en-US" b="1">
              <a:solidFill>
                <a:srgbClr val="000000"/>
              </a:solidFill>
              <a:cs typeface="Calibri"/>
            </a:endParaRPr>
          </a:p>
          <a:p>
            <a:endParaRPr lang="en-US" b="1">
              <a:solidFill>
                <a:srgbClr val="000000"/>
              </a:solidFill>
              <a:cs typeface="Calibri"/>
            </a:endParaRPr>
          </a:p>
          <a:p>
            <a:pPr marL="800100" lvl="1" indent="-342900">
              <a:buFont typeface="Courier New"/>
              <a:buChar char="o"/>
            </a:pPr>
            <a:endParaRPr lang="en-US" sz="1600" b="1">
              <a:solidFill>
                <a:srgbClr val="2B2631"/>
              </a:solidFill>
              <a:cs typeface="Calibri"/>
            </a:endParaRPr>
          </a:p>
          <a:p>
            <a:pPr marL="285750" indent="-285750">
              <a:buFont typeface="Arial"/>
              <a:buChar char="•"/>
            </a:pPr>
            <a:endParaRPr lang="en-US" sz="1400">
              <a:solidFill>
                <a:srgbClr val="2B2631"/>
              </a:solidFill>
              <a:cs typeface="Calibri"/>
            </a:endParaRPr>
          </a:p>
          <a:p>
            <a:endParaRPr lang="en-US" sz="1400">
              <a:solidFill>
                <a:srgbClr val="2B2631"/>
              </a:solidFill>
              <a:cs typeface="Calibri"/>
            </a:endParaRPr>
          </a:p>
          <a:p>
            <a:pPr marL="285750" indent="-285750">
              <a:buFont typeface="Arial"/>
              <a:buChar char="•"/>
            </a:pPr>
            <a:endParaRPr lang="en-US" sz="1400">
              <a:solidFill>
                <a:srgbClr val="2B2631"/>
              </a:solidFill>
              <a:cs typeface="Calibri"/>
            </a:endParaRPr>
          </a:p>
          <a:p>
            <a:pPr marL="342900" indent="-342900">
              <a:buFont typeface="Arial"/>
              <a:buChar char="•"/>
            </a:pPr>
            <a:endParaRPr lang="en-US" sz="1400">
              <a:solidFill>
                <a:srgbClr val="2B2631"/>
              </a:solidFill>
              <a:cs typeface="Calibri"/>
            </a:endParaRPr>
          </a:p>
          <a:p>
            <a:pPr marL="800100" lvl="1" indent="-342900">
              <a:buFont typeface="Courier New"/>
              <a:buChar char="o"/>
            </a:pPr>
            <a:endParaRPr lang="en-US" sz="1400">
              <a:solidFill>
                <a:srgbClr val="2B2631"/>
              </a:solidFill>
              <a:cs typeface="Calibri"/>
            </a:endParaRPr>
          </a:p>
          <a:p>
            <a:pPr marL="342900" indent="-342900">
              <a:buFont typeface="Arial"/>
              <a:buChar char="•"/>
            </a:pPr>
            <a:endParaRPr lang="en-US">
              <a:solidFill>
                <a:srgbClr val="000000"/>
              </a:solidFill>
              <a:cs typeface="Calibri"/>
            </a:endParaRPr>
          </a:p>
          <a:p>
            <a:pPr marL="171450" indent="-171450">
              <a:buFont typeface="Arial"/>
              <a:buChar char="•"/>
            </a:pPr>
            <a:endParaRPr lang="en-US" sz="2000">
              <a:solidFill>
                <a:srgbClr val="000000"/>
              </a:solidFill>
              <a:cs typeface="Calibri"/>
            </a:endParaRPr>
          </a:p>
          <a:p>
            <a:pPr marL="171450" indent="-171450">
              <a:buFont typeface="Arial"/>
              <a:buChar char="•"/>
            </a:pPr>
            <a:endParaRPr lang="en-US">
              <a:solidFill>
                <a:srgbClr val="000000"/>
              </a:solidFill>
              <a:cs typeface="Calibri"/>
            </a:endParaRPr>
          </a:p>
        </p:txBody>
      </p:sp>
      <p:pic>
        <p:nvPicPr>
          <p:cNvPr id="2" name="Picture 1" descr="K1veBT9r_aQPq_iYI9MdtljbsBu8egv7n8cu78fWqzL0POVn2xb66r_gEFgJ8qg9FxphsGFqNZIDQ3QZ0zuT-XtEcrpNVZylXvxhDTPAySL8_FJWiIGHlcXggcHYCFKaQeNp8HRQvCZZQHRULaf8_vtg8mgyZElVhkSiUYgicFQ0mo6zPgGve9-Pcg">
            <a:extLst>
              <a:ext uri="{FF2B5EF4-FFF2-40B4-BE49-F238E27FC236}">
                <a16:creationId xmlns:a16="http://schemas.microsoft.com/office/drawing/2014/main" id="{E67CC2A0-00FB-0234-BF7B-A17141ADA3ED}"/>
              </a:ext>
            </a:extLst>
          </p:cNvPr>
          <p:cNvPicPr>
            <a:picLocks noChangeAspect="1"/>
          </p:cNvPicPr>
          <p:nvPr/>
        </p:nvPicPr>
        <p:blipFill>
          <a:blip r:embed="rId2"/>
          <a:stretch>
            <a:fillRect/>
          </a:stretch>
        </p:blipFill>
        <p:spPr>
          <a:xfrm>
            <a:off x="3521242" y="2952750"/>
            <a:ext cx="4357436" cy="2722144"/>
          </a:xfrm>
          <a:prstGeom prst="rect">
            <a:avLst/>
          </a:prstGeom>
        </p:spPr>
      </p:pic>
    </p:spTree>
    <p:extLst>
      <p:ext uri="{BB962C8B-B14F-4D97-AF65-F5344CB8AC3E}">
        <p14:creationId xmlns:p14="http://schemas.microsoft.com/office/powerpoint/2010/main" val="2493390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00932-E58E-2E2F-731A-8FF39AAB1609}"/>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319223F6-8DE8-6FE2-C4CF-48E75B221AA8}"/>
              </a:ext>
            </a:extLst>
          </p:cNvPr>
          <p:cNvSpPr txBox="1">
            <a:spLocks/>
          </p:cNvSpPr>
          <p:nvPr/>
        </p:nvSpPr>
        <p:spPr>
          <a:xfrm>
            <a:off x="330545" y="282768"/>
            <a:ext cx="10515600" cy="468000"/>
          </a:xfrm>
          <a:prstGeom prst="rect">
            <a:avLst/>
          </a:prstGeom>
        </p:spPr>
        <p:txBody>
          <a:bodyPr lIns="91440" tIns="45720" rIns="91440" bIns="45720" anchor="ctr">
            <a:noAutofit/>
          </a:bodyPr>
          <a:lstStyle>
            <a:lvl1pPr algn="l" defTabSz="914400" rtl="0" eaLnBrk="1" latinLnBrk="0" hangingPunct="1">
              <a:lnSpc>
                <a:spcPct val="80000"/>
              </a:lnSpc>
              <a:spcBef>
                <a:spcPct val="0"/>
              </a:spcBef>
              <a:buNone/>
              <a:tabLst>
                <a:tab pos="1255713" algn="l"/>
              </a:tabLst>
              <a:defRPr sz="2600" b="0" strike="noStrike" kern="1200" cap="none" spc="0" baseline="0">
                <a:solidFill>
                  <a:schemeClr val="accent2"/>
                </a:solidFill>
                <a:latin typeface="+mj-lt"/>
                <a:ea typeface="+mj-ea"/>
                <a:cs typeface="Segoe UI" panose="020B0502040204020203" pitchFamily="34" charset="0"/>
              </a:defRPr>
            </a:lvl1pPr>
          </a:lstStyle>
          <a:p>
            <a:pPr>
              <a:lnSpc>
                <a:spcPct val="90000"/>
              </a:lnSpc>
              <a:spcAft>
                <a:spcPts val="600"/>
              </a:spcAft>
              <a:defRPr/>
            </a:pPr>
            <a:r>
              <a:rPr lang="en-US" sz="2800" b="1">
                <a:solidFill>
                  <a:srgbClr val="6A205F"/>
                </a:solidFill>
                <a:ea typeface="+mn-ea"/>
                <a:cs typeface="Segoe UI"/>
              </a:rPr>
              <a:t>Section 2: </a:t>
            </a:r>
            <a:r>
              <a:rPr lang="en-US" sz="2800" b="1">
                <a:solidFill>
                  <a:srgbClr val="6A205F"/>
                </a:solidFill>
                <a:ea typeface="+mj-lt"/>
                <a:cs typeface="+mj-lt"/>
              </a:rPr>
              <a:t>React JS Basics</a:t>
            </a:r>
            <a:endParaRPr lang="en-US" sz="2800" b="1">
              <a:solidFill>
                <a:srgbClr val="6A205F"/>
              </a:solidFill>
              <a:ea typeface="+mn-ea"/>
            </a:endParaRPr>
          </a:p>
        </p:txBody>
      </p:sp>
      <p:sp>
        <p:nvSpPr>
          <p:cNvPr id="10" name="TextBox 9">
            <a:extLst>
              <a:ext uri="{FF2B5EF4-FFF2-40B4-BE49-F238E27FC236}">
                <a16:creationId xmlns:a16="http://schemas.microsoft.com/office/drawing/2014/main" id="{0C300BBA-ED3B-1B82-3631-95B4EB67330E}"/>
              </a:ext>
            </a:extLst>
          </p:cNvPr>
          <p:cNvSpPr txBox="1"/>
          <p:nvPr/>
        </p:nvSpPr>
        <p:spPr>
          <a:xfrm>
            <a:off x="1691195" y="1263022"/>
            <a:ext cx="9468036" cy="11972508"/>
          </a:xfrm>
          <a:prstGeom prst="rect">
            <a:avLst/>
          </a:prstGeom>
          <a:noFill/>
        </p:spPr>
        <p:txBody>
          <a:bodyPr wrap="square" lIns="91440" tIns="45720" rIns="91440" bIns="45720" anchor="t">
            <a:spAutoFit/>
          </a:bodyPr>
          <a:lstStyle/>
          <a:p>
            <a:endParaRPr lang="en-US" b="1">
              <a:solidFill>
                <a:srgbClr val="000000"/>
              </a:solidFill>
              <a:cs typeface="Calibri"/>
            </a:endParaRPr>
          </a:p>
          <a:p>
            <a:pPr marL="342900" indent="-342900">
              <a:buFont typeface="Arial"/>
              <a:buChar char="•"/>
            </a:pPr>
            <a:r>
              <a:rPr lang="en-US" b="1"/>
              <a:t>React Context API</a:t>
            </a:r>
          </a:p>
          <a:p>
            <a:pPr marL="800100" lvl="1" indent="-342900">
              <a:buFont typeface="Courier New"/>
              <a:buChar char="o"/>
            </a:pPr>
            <a:r>
              <a:rPr lang="en-US" sz="1600">
                <a:solidFill>
                  <a:srgbClr val="000000"/>
                </a:solidFill>
                <a:ea typeface="+mn-lt"/>
                <a:cs typeface="Arial"/>
              </a:rPr>
              <a:t>The React context API is a fast way of avoiding prop drilling and ensuring your data is managed globally without using a huge third-party state management app like Redux and </a:t>
            </a:r>
            <a:r>
              <a:rPr lang="en-US" sz="1600" err="1">
                <a:solidFill>
                  <a:srgbClr val="000000"/>
                </a:solidFill>
                <a:ea typeface="+mn-lt"/>
                <a:cs typeface="Arial"/>
              </a:rPr>
              <a:t>MobX</a:t>
            </a:r>
            <a:r>
              <a:rPr lang="en-US" sz="1600">
                <a:solidFill>
                  <a:srgbClr val="000000"/>
                </a:solidFill>
                <a:ea typeface="+mn-lt"/>
                <a:cs typeface="Arial"/>
              </a:rPr>
              <a:t>.</a:t>
            </a:r>
            <a:endParaRPr lang="en-US" sz="1600">
              <a:solidFill>
                <a:srgbClr val="000000"/>
              </a:solidFill>
              <a:cs typeface="Arial"/>
            </a:endParaRPr>
          </a:p>
          <a:p>
            <a:pPr marL="342900" indent="-342900">
              <a:buFont typeface="Arial"/>
              <a:buChar char="•"/>
            </a:pPr>
            <a:endParaRPr lang="en-US" sz="1600">
              <a:solidFill>
                <a:srgbClr val="000000"/>
              </a:solidFill>
              <a:cs typeface="Arial"/>
            </a:endParaRPr>
          </a:p>
          <a:p>
            <a:pPr marL="342900" indent="-342900">
              <a:buFont typeface="Arial"/>
              <a:buChar char="•"/>
            </a:pPr>
            <a:r>
              <a:rPr lang="en-US" sz="1600" b="1">
                <a:solidFill>
                  <a:srgbClr val="000000"/>
                </a:solidFill>
                <a:cs typeface="Arial"/>
              </a:rPr>
              <a:t>TypeScript</a:t>
            </a:r>
          </a:p>
          <a:p>
            <a:pPr marL="800100" lvl="1" indent="-342900">
              <a:buFont typeface="Courier New"/>
              <a:buChar char="o"/>
            </a:pPr>
            <a:r>
              <a:rPr lang="en-US" sz="1700">
                <a:solidFill>
                  <a:srgbClr val="0A0A23"/>
                </a:solidFill>
                <a:ea typeface="+mn-lt"/>
                <a:cs typeface="+mn-lt"/>
              </a:rPr>
              <a:t>TypeScript is a superset of JavaScript, meaning that it does everything that JavaScript does, but with some added features.</a:t>
            </a:r>
            <a:endParaRPr lang="en-US" sz="1600" b="1">
              <a:solidFill>
                <a:srgbClr val="000000"/>
              </a:solidFill>
              <a:ea typeface="+mn-lt"/>
              <a:cs typeface="+mn-lt"/>
            </a:endParaRPr>
          </a:p>
          <a:p>
            <a:pPr marL="800100" lvl="1" indent="-342900">
              <a:buFont typeface="Courier New"/>
              <a:buChar char="o"/>
            </a:pPr>
            <a:r>
              <a:rPr lang="en-US" sz="1700">
                <a:solidFill>
                  <a:srgbClr val="0A0A23"/>
                </a:solidFill>
                <a:ea typeface="+mn-lt"/>
                <a:cs typeface="+mn-lt"/>
              </a:rPr>
              <a:t>The main reason for using TypeScript is to add static typing to JavaScript. Static typing means that the type of a variable cannot be changed at any point in a program. It can prevent a LOT of bugs!</a:t>
            </a:r>
          </a:p>
          <a:p>
            <a:pPr marL="800100" lvl="1" indent="-342900">
              <a:buFont typeface="Courier New"/>
              <a:buChar char="o"/>
            </a:pPr>
            <a:r>
              <a:rPr lang="en-US" sz="1700">
                <a:solidFill>
                  <a:srgbClr val="0A0A23"/>
                </a:solidFill>
                <a:ea typeface="+mn-lt"/>
                <a:cs typeface="+mn-lt"/>
              </a:rPr>
              <a:t>JavaScript is a dynamically typed language, meaning variables can change type. </a:t>
            </a:r>
          </a:p>
          <a:p>
            <a:pPr marL="800100" lvl="1" indent="-342900">
              <a:buFont typeface="Courier New"/>
              <a:buChar char="o"/>
            </a:pPr>
            <a:endParaRPr lang="en-US" sz="1700">
              <a:solidFill>
                <a:srgbClr val="0A0A23"/>
              </a:solidFill>
              <a:ea typeface="+mn-lt"/>
              <a:cs typeface="+mn-lt"/>
            </a:endParaRPr>
          </a:p>
          <a:p>
            <a:pPr marL="800100" lvl="1" indent="-342900">
              <a:buFont typeface="Courier New"/>
              <a:buChar char="o"/>
            </a:pPr>
            <a:r>
              <a:rPr lang="en-US" sz="1100">
                <a:solidFill>
                  <a:srgbClr val="708090"/>
                </a:solidFill>
                <a:ea typeface="+mn-lt"/>
                <a:cs typeface="+mn-lt"/>
              </a:rPr>
              <a:t>// JavaScript</a:t>
            </a:r>
            <a:r>
              <a:rPr lang="en-US" sz="1700">
                <a:solidFill>
                  <a:srgbClr val="000000"/>
                </a:solidFill>
                <a:ea typeface="+mn-lt"/>
                <a:cs typeface="+mn-lt"/>
              </a:rPr>
              <a:t>
</a:t>
            </a:r>
            <a:r>
              <a:rPr lang="en-US" sz="1100">
                <a:solidFill>
                  <a:srgbClr val="0077AA"/>
                </a:solidFill>
                <a:ea typeface="+mn-lt"/>
                <a:cs typeface="+mn-lt"/>
              </a:rPr>
              <a:t>let</a:t>
            </a:r>
            <a:r>
              <a:rPr lang="en-US" sz="1700">
                <a:solidFill>
                  <a:srgbClr val="000000"/>
                </a:solidFill>
                <a:ea typeface="+mn-lt"/>
                <a:cs typeface="+mn-lt"/>
              </a:rPr>
              <a:t> foo </a:t>
            </a:r>
            <a:r>
              <a:rPr lang="en-US" sz="1100">
                <a:solidFill>
                  <a:srgbClr val="9A6E3A"/>
                </a:solidFill>
                <a:ea typeface="+mn-lt"/>
                <a:cs typeface="+mn-lt"/>
              </a:rPr>
              <a:t>=</a:t>
            </a:r>
            <a:r>
              <a:rPr lang="en-US" sz="1700">
                <a:solidFill>
                  <a:srgbClr val="000000"/>
                </a:solidFill>
                <a:ea typeface="+mn-lt"/>
                <a:cs typeface="+mn-lt"/>
              </a:rPr>
              <a:t> </a:t>
            </a:r>
            <a:r>
              <a:rPr lang="en-US" sz="1100">
                <a:solidFill>
                  <a:srgbClr val="669900"/>
                </a:solidFill>
                <a:ea typeface="+mn-lt"/>
                <a:cs typeface="+mn-lt"/>
              </a:rPr>
              <a:t>"hello"</a:t>
            </a:r>
            <a:r>
              <a:rPr lang="en-US" sz="1100">
                <a:solidFill>
                  <a:srgbClr val="999999"/>
                </a:solidFill>
                <a:ea typeface="+mn-lt"/>
                <a:cs typeface="+mn-lt"/>
              </a:rPr>
              <a:t>;</a:t>
            </a:r>
            <a:r>
              <a:rPr lang="en-US" sz="1700">
                <a:solidFill>
                  <a:srgbClr val="000000"/>
                </a:solidFill>
                <a:ea typeface="+mn-lt"/>
                <a:cs typeface="+mn-lt"/>
              </a:rPr>
              <a:t>
foo </a:t>
            </a:r>
            <a:r>
              <a:rPr lang="en-US" sz="1100">
                <a:solidFill>
                  <a:srgbClr val="9A6E3A"/>
                </a:solidFill>
                <a:ea typeface="+mn-lt"/>
                <a:cs typeface="+mn-lt"/>
              </a:rPr>
              <a:t>=</a:t>
            </a:r>
            <a:r>
              <a:rPr lang="en-US" sz="1700">
                <a:solidFill>
                  <a:srgbClr val="000000"/>
                </a:solidFill>
                <a:ea typeface="+mn-lt"/>
                <a:cs typeface="+mn-lt"/>
              </a:rPr>
              <a:t> </a:t>
            </a:r>
            <a:r>
              <a:rPr lang="en-US" sz="1100">
                <a:solidFill>
                  <a:srgbClr val="990055"/>
                </a:solidFill>
                <a:ea typeface="+mn-lt"/>
                <a:cs typeface="+mn-lt"/>
              </a:rPr>
              <a:t>55</a:t>
            </a:r>
            <a:r>
              <a:rPr lang="en-US" sz="1100">
                <a:solidFill>
                  <a:srgbClr val="999999"/>
                </a:solidFill>
                <a:ea typeface="+mn-lt"/>
                <a:cs typeface="+mn-lt"/>
              </a:rPr>
              <a:t>;</a:t>
            </a:r>
            <a:r>
              <a:rPr lang="en-US" sz="1700">
                <a:solidFill>
                  <a:srgbClr val="000000"/>
                </a:solidFill>
                <a:ea typeface="+mn-lt"/>
                <a:cs typeface="+mn-lt"/>
              </a:rPr>
              <a:t> </a:t>
            </a:r>
            <a:r>
              <a:rPr lang="en-US" sz="1100">
                <a:solidFill>
                  <a:srgbClr val="708090"/>
                </a:solidFill>
                <a:ea typeface="+mn-lt"/>
                <a:cs typeface="+mn-lt"/>
              </a:rPr>
              <a:t>// foo has changed type from a string to a number - no problem</a:t>
            </a:r>
            <a:r>
              <a:rPr lang="en-US" sz="1700">
                <a:solidFill>
                  <a:srgbClr val="000000"/>
                </a:solidFill>
                <a:ea typeface="+mn-lt"/>
                <a:cs typeface="+mn-lt"/>
              </a:rPr>
              <a:t>
</a:t>
            </a:r>
            <a:r>
              <a:rPr lang="en-US" sz="1100">
                <a:solidFill>
                  <a:srgbClr val="708090"/>
                </a:solidFill>
                <a:ea typeface="+mn-lt"/>
                <a:cs typeface="+mn-lt"/>
              </a:rPr>
              <a:t>// TypeScript</a:t>
            </a:r>
            <a:r>
              <a:rPr lang="en-US" sz="1700">
                <a:solidFill>
                  <a:srgbClr val="000000"/>
                </a:solidFill>
                <a:ea typeface="+mn-lt"/>
                <a:cs typeface="+mn-lt"/>
              </a:rPr>
              <a:t>
</a:t>
            </a:r>
            <a:r>
              <a:rPr lang="en-US" sz="1100">
                <a:solidFill>
                  <a:srgbClr val="0077AA"/>
                </a:solidFill>
                <a:ea typeface="+mn-lt"/>
                <a:cs typeface="+mn-lt"/>
              </a:rPr>
              <a:t>let</a:t>
            </a:r>
            <a:r>
              <a:rPr lang="en-US" sz="1700">
                <a:solidFill>
                  <a:srgbClr val="000000"/>
                </a:solidFill>
                <a:ea typeface="+mn-lt"/>
                <a:cs typeface="+mn-lt"/>
              </a:rPr>
              <a:t> foo </a:t>
            </a:r>
            <a:r>
              <a:rPr lang="en-US" sz="1100">
                <a:solidFill>
                  <a:srgbClr val="9A6E3A"/>
                </a:solidFill>
                <a:ea typeface="+mn-lt"/>
                <a:cs typeface="+mn-lt"/>
              </a:rPr>
              <a:t>=</a:t>
            </a:r>
            <a:r>
              <a:rPr lang="en-US" sz="1700">
                <a:solidFill>
                  <a:srgbClr val="000000"/>
                </a:solidFill>
                <a:ea typeface="+mn-lt"/>
                <a:cs typeface="+mn-lt"/>
              </a:rPr>
              <a:t> </a:t>
            </a:r>
            <a:r>
              <a:rPr lang="en-US" sz="1100">
                <a:solidFill>
                  <a:srgbClr val="669900"/>
                </a:solidFill>
                <a:ea typeface="+mn-lt"/>
                <a:cs typeface="+mn-lt"/>
              </a:rPr>
              <a:t>"hello"</a:t>
            </a:r>
            <a:r>
              <a:rPr lang="en-US" sz="1100">
                <a:solidFill>
                  <a:srgbClr val="999999"/>
                </a:solidFill>
                <a:ea typeface="+mn-lt"/>
                <a:cs typeface="+mn-lt"/>
              </a:rPr>
              <a:t>;</a:t>
            </a:r>
            <a:r>
              <a:rPr lang="en-US" sz="1700">
                <a:solidFill>
                  <a:srgbClr val="000000"/>
                </a:solidFill>
                <a:ea typeface="+mn-lt"/>
                <a:cs typeface="+mn-lt"/>
              </a:rPr>
              <a:t>
foo </a:t>
            </a:r>
            <a:r>
              <a:rPr lang="en-US" sz="1100">
                <a:solidFill>
                  <a:srgbClr val="9A6E3A"/>
                </a:solidFill>
                <a:ea typeface="+mn-lt"/>
                <a:cs typeface="+mn-lt"/>
              </a:rPr>
              <a:t>=</a:t>
            </a:r>
            <a:r>
              <a:rPr lang="en-US" sz="1700">
                <a:solidFill>
                  <a:srgbClr val="000000"/>
                </a:solidFill>
                <a:ea typeface="+mn-lt"/>
                <a:cs typeface="+mn-lt"/>
              </a:rPr>
              <a:t> </a:t>
            </a:r>
            <a:r>
              <a:rPr lang="en-US" sz="1100">
                <a:solidFill>
                  <a:srgbClr val="990055"/>
                </a:solidFill>
                <a:ea typeface="+mn-lt"/>
                <a:cs typeface="+mn-lt"/>
              </a:rPr>
              <a:t>55</a:t>
            </a:r>
            <a:r>
              <a:rPr lang="en-US" sz="1100">
                <a:solidFill>
                  <a:srgbClr val="999999"/>
                </a:solidFill>
                <a:ea typeface="+mn-lt"/>
                <a:cs typeface="+mn-lt"/>
              </a:rPr>
              <a:t>;</a:t>
            </a:r>
            <a:r>
              <a:rPr lang="en-US" sz="1700">
                <a:solidFill>
                  <a:srgbClr val="000000"/>
                </a:solidFill>
                <a:ea typeface="+mn-lt"/>
                <a:cs typeface="+mn-lt"/>
              </a:rPr>
              <a:t> </a:t>
            </a:r>
            <a:r>
              <a:rPr lang="en-US" sz="1100">
                <a:solidFill>
                  <a:srgbClr val="708090"/>
                </a:solidFill>
                <a:ea typeface="+mn-lt"/>
                <a:cs typeface="+mn-lt"/>
              </a:rPr>
              <a:t>// ERROR - foo cannot change from string to number</a:t>
            </a:r>
            <a:endParaRPr lang="en-US" sz="1700">
              <a:solidFill>
                <a:srgbClr val="0A0A23"/>
              </a:solidFill>
              <a:cs typeface="Arial"/>
            </a:endParaRPr>
          </a:p>
          <a:p>
            <a:pPr marL="800100" lvl="1" indent="-342900">
              <a:buFont typeface="Courier New"/>
              <a:buChar char="o"/>
            </a:pPr>
            <a:endParaRPr lang="en-US" sz="1600">
              <a:solidFill>
                <a:srgbClr val="000000"/>
              </a:solidFill>
              <a:cs typeface="Arial"/>
            </a:endParaRPr>
          </a:p>
          <a:p>
            <a:pPr lvl="1"/>
            <a:endParaRPr lang="en-US" sz="1600">
              <a:solidFill>
                <a:srgbClr val="000000"/>
              </a:solidFill>
              <a:cs typeface="Arial"/>
            </a:endParaRPr>
          </a:p>
          <a:p>
            <a:pPr marL="342900" indent="-342900">
              <a:buFont typeface="Arial"/>
              <a:buChar char="•"/>
            </a:pPr>
            <a:endParaRPr lang="en-US" b="1">
              <a:solidFill>
                <a:srgbClr val="000000"/>
              </a:solidFill>
              <a:cs typeface="Arial"/>
            </a:endParaRPr>
          </a:p>
          <a:p>
            <a:pPr marL="342900" indent="-342900">
              <a:buFont typeface="Arial"/>
              <a:buChar char="•"/>
            </a:pPr>
            <a:endParaRPr lang="en-US" b="1">
              <a:solidFill>
                <a:srgbClr val="000000"/>
              </a:solidFill>
              <a:cs typeface="Arial"/>
            </a:endParaRPr>
          </a:p>
          <a:p>
            <a:pPr marL="342900" indent="-342900">
              <a:buFont typeface="Arial"/>
              <a:buChar char="•"/>
            </a:pPr>
            <a:endParaRPr lang="en-US" b="1">
              <a:solidFill>
                <a:srgbClr val="000000"/>
              </a:solidFill>
              <a:cs typeface="Arial"/>
            </a:endParaRPr>
          </a:p>
          <a:p>
            <a:pPr marL="800100" lvl="1" indent="-342900">
              <a:buFont typeface="Courier New"/>
              <a:buChar char="o"/>
            </a:pPr>
            <a:endParaRPr lang="en-US" sz="1600">
              <a:solidFill>
                <a:srgbClr val="000000"/>
              </a:solidFill>
              <a:cs typeface="Arial"/>
            </a:endParaRPr>
          </a:p>
          <a:p>
            <a:pPr marL="342900" indent="-342900">
              <a:buFont typeface="Arial"/>
              <a:buChar char="•"/>
            </a:pPr>
            <a:endParaRPr lang="en-US" sz="1600">
              <a:solidFill>
                <a:srgbClr val="000000"/>
              </a:solidFill>
              <a:cs typeface="Arial"/>
            </a:endParaRPr>
          </a:p>
          <a:p>
            <a:endParaRPr lang="en-US" sz="1600">
              <a:solidFill>
                <a:srgbClr val="000000"/>
              </a:solidFill>
              <a:cs typeface="Arial"/>
            </a:endParaRPr>
          </a:p>
          <a:p>
            <a:pPr marL="800100" lvl="1" indent="-342900">
              <a:buFont typeface="Courier New"/>
              <a:buChar char="o"/>
            </a:pPr>
            <a:endParaRPr lang="en-US" sz="1600">
              <a:solidFill>
                <a:srgbClr val="000000"/>
              </a:solidFill>
              <a:cs typeface="Arial"/>
            </a:endParaRPr>
          </a:p>
          <a:p>
            <a:pPr marL="800100" lvl="1" indent="-342900">
              <a:buFont typeface="Courier New"/>
              <a:buChar char="o"/>
            </a:pPr>
            <a:endParaRPr lang="en-US" b="1">
              <a:solidFill>
                <a:srgbClr val="000000"/>
              </a:solidFill>
              <a:cs typeface="Arial"/>
            </a:endParaRPr>
          </a:p>
          <a:p>
            <a:endParaRPr lang="en-US" b="1">
              <a:solidFill>
                <a:srgbClr val="000000"/>
              </a:solidFill>
              <a:cs typeface="Arial"/>
            </a:endParaRPr>
          </a:p>
          <a:p>
            <a:pPr marL="800100" lvl="1" indent="-342900">
              <a:buFont typeface="Courier New"/>
              <a:buChar char="o"/>
            </a:pPr>
            <a:endParaRPr lang="en-US" b="1">
              <a:solidFill>
                <a:srgbClr val="000000"/>
              </a:solidFill>
              <a:cs typeface="Arial"/>
            </a:endParaRPr>
          </a:p>
          <a:p>
            <a:pPr marL="342900" indent="-342900">
              <a:buFont typeface="Arial"/>
              <a:buChar char="•"/>
            </a:pPr>
            <a:endParaRPr lang="en-US">
              <a:solidFill>
                <a:srgbClr val="000000"/>
              </a:solidFill>
              <a:cs typeface="Arial"/>
            </a:endParaRPr>
          </a:p>
          <a:p>
            <a:pPr marL="342900" indent="-342900">
              <a:buFont typeface="Arial"/>
              <a:buChar char="•"/>
            </a:pPr>
            <a:endParaRPr lang="en-US" b="1">
              <a:solidFill>
                <a:srgbClr val="000000"/>
              </a:solidFill>
              <a:cs typeface="Calibri"/>
            </a:endParaRPr>
          </a:p>
          <a:p>
            <a:endParaRPr lang="en-US" b="1">
              <a:solidFill>
                <a:srgbClr val="000000"/>
              </a:solidFill>
              <a:cs typeface="Calibri"/>
            </a:endParaRPr>
          </a:p>
          <a:p>
            <a:endParaRPr lang="en-US" b="1">
              <a:solidFill>
                <a:srgbClr val="000000"/>
              </a:solidFill>
              <a:cs typeface="Calibri"/>
            </a:endParaRPr>
          </a:p>
          <a:p>
            <a:pPr marL="800100" lvl="1" indent="-342900">
              <a:buFont typeface="Courier New"/>
              <a:buChar char="o"/>
            </a:pPr>
            <a:endParaRPr lang="en-US" sz="1600" b="1">
              <a:solidFill>
                <a:srgbClr val="2B2631"/>
              </a:solidFill>
              <a:cs typeface="Calibri"/>
            </a:endParaRPr>
          </a:p>
          <a:p>
            <a:pPr marL="285750" indent="-285750">
              <a:buFont typeface="Arial"/>
              <a:buChar char="•"/>
            </a:pPr>
            <a:endParaRPr lang="en-US" sz="1400">
              <a:solidFill>
                <a:srgbClr val="2B2631"/>
              </a:solidFill>
              <a:cs typeface="Calibri"/>
            </a:endParaRPr>
          </a:p>
          <a:p>
            <a:endParaRPr lang="en-US" sz="1400">
              <a:solidFill>
                <a:srgbClr val="2B2631"/>
              </a:solidFill>
              <a:cs typeface="Calibri"/>
            </a:endParaRPr>
          </a:p>
          <a:p>
            <a:pPr marL="285750" indent="-285750">
              <a:buFont typeface="Arial"/>
              <a:buChar char="•"/>
            </a:pPr>
            <a:endParaRPr lang="en-US" sz="1400">
              <a:solidFill>
                <a:srgbClr val="2B2631"/>
              </a:solidFill>
              <a:cs typeface="Calibri"/>
            </a:endParaRPr>
          </a:p>
          <a:p>
            <a:pPr marL="342900" indent="-342900">
              <a:buFont typeface="Arial"/>
              <a:buChar char="•"/>
            </a:pPr>
            <a:endParaRPr lang="en-US" sz="1400">
              <a:solidFill>
                <a:srgbClr val="2B2631"/>
              </a:solidFill>
              <a:cs typeface="Calibri"/>
            </a:endParaRPr>
          </a:p>
          <a:p>
            <a:pPr marL="800100" lvl="1" indent="-342900">
              <a:buFont typeface="Courier New"/>
              <a:buChar char="o"/>
            </a:pPr>
            <a:endParaRPr lang="en-US" sz="1400">
              <a:solidFill>
                <a:srgbClr val="2B2631"/>
              </a:solidFill>
              <a:cs typeface="Calibri"/>
            </a:endParaRPr>
          </a:p>
          <a:p>
            <a:pPr marL="342900" indent="-342900">
              <a:buFont typeface="Arial"/>
              <a:buChar char="•"/>
            </a:pPr>
            <a:endParaRPr lang="en-US">
              <a:solidFill>
                <a:srgbClr val="000000"/>
              </a:solidFill>
              <a:cs typeface="Calibri"/>
            </a:endParaRPr>
          </a:p>
          <a:p>
            <a:pPr marL="171450" indent="-171450">
              <a:buFont typeface="Arial"/>
              <a:buChar char="•"/>
            </a:pPr>
            <a:endParaRPr lang="en-US" sz="2000">
              <a:solidFill>
                <a:srgbClr val="000000"/>
              </a:solidFill>
              <a:cs typeface="Calibri"/>
            </a:endParaRPr>
          </a:p>
          <a:p>
            <a:pPr marL="171450" indent="-171450">
              <a:buFont typeface="Arial"/>
              <a:buChar char="•"/>
            </a:pPr>
            <a:endParaRPr lang="en-US">
              <a:solidFill>
                <a:srgbClr val="000000"/>
              </a:solidFill>
              <a:cs typeface="Calibri"/>
            </a:endParaRPr>
          </a:p>
        </p:txBody>
      </p:sp>
    </p:spTree>
    <p:extLst>
      <p:ext uri="{BB962C8B-B14F-4D97-AF65-F5344CB8AC3E}">
        <p14:creationId xmlns:p14="http://schemas.microsoft.com/office/powerpoint/2010/main" val="1627863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00932-E58E-2E2F-731A-8FF39AAB1609}"/>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319223F6-8DE8-6FE2-C4CF-48E75B221AA8}"/>
              </a:ext>
            </a:extLst>
          </p:cNvPr>
          <p:cNvSpPr txBox="1">
            <a:spLocks/>
          </p:cNvSpPr>
          <p:nvPr/>
        </p:nvSpPr>
        <p:spPr>
          <a:xfrm>
            <a:off x="330545" y="282768"/>
            <a:ext cx="10515600" cy="468000"/>
          </a:xfrm>
          <a:prstGeom prst="rect">
            <a:avLst/>
          </a:prstGeom>
        </p:spPr>
        <p:txBody>
          <a:bodyPr lIns="91440" tIns="45720" rIns="91440" bIns="45720" anchor="ctr">
            <a:noAutofit/>
          </a:bodyPr>
          <a:lstStyle>
            <a:lvl1pPr algn="l" defTabSz="914400" rtl="0" eaLnBrk="1" latinLnBrk="0" hangingPunct="1">
              <a:lnSpc>
                <a:spcPct val="80000"/>
              </a:lnSpc>
              <a:spcBef>
                <a:spcPct val="0"/>
              </a:spcBef>
              <a:buNone/>
              <a:tabLst>
                <a:tab pos="1255713" algn="l"/>
              </a:tabLst>
              <a:defRPr sz="2600" b="0" strike="noStrike" kern="1200" cap="none" spc="0" baseline="0">
                <a:solidFill>
                  <a:schemeClr val="accent2"/>
                </a:solidFill>
                <a:latin typeface="+mj-lt"/>
                <a:ea typeface="+mj-ea"/>
                <a:cs typeface="Segoe UI" panose="020B0502040204020203" pitchFamily="34" charset="0"/>
              </a:defRPr>
            </a:lvl1pPr>
          </a:lstStyle>
          <a:p>
            <a:pPr>
              <a:lnSpc>
                <a:spcPct val="90000"/>
              </a:lnSpc>
              <a:spcAft>
                <a:spcPts val="600"/>
              </a:spcAft>
              <a:defRPr/>
            </a:pPr>
            <a:r>
              <a:rPr lang="en-US" sz="2800" b="1">
                <a:solidFill>
                  <a:srgbClr val="6A205F"/>
                </a:solidFill>
                <a:ea typeface="+mj-lt"/>
                <a:cs typeface="+mj-lt"/>
              </a:rPr>
              <a:t>Section 3: React JS Advanced</a:t>
            </a:r>
            <a:endParaRPr lang="en-US">
              <a:ea typeface="+mn-ea"/>
            </a:endParaRPr>
          </a:p>
        </p:txBody>
      </p:sp>
      <p:sp>
        <p:nvSpPr>
          <p:cNvPr id="10" name="TextBox 9">
            <a:extLst>
              <a:ext uri="{FF2B5EF4-FFF2-40B4-BE49-F238E27FC236}">
                <a16:creationId xmlns:a16="http://schemas.microsoft.com/office/drawing/2014/main" id="{0C300BBA-ED3B-1B82-3631-95B4EB67330E}"/>
              </a:ext>
            </a:extLst>
          </p:cNvPr>
          <p:cNvSpPr txBox="1"/>
          <p:nvPr/>
        </p:nvSpPr>
        <p:spPr>
          <a:xfrm>
            <a:off x="1691195" y="1263022"/>
            <a:ext cx="9468036" cy="11295400"/>
          </a:xfrm>
          <a:prstGeom prst="rect">
            <a:avLst/>
          </a:prstGeom>
          <a:noFill/>
        </p:spPr>
        <p:txBody>
          <a:bodyPr wrap="square" lIns="91440" tIns="45720" rIns="91440" bIns="45720" anchor="t">
            <a:spAutoFit/>
          </a:bodyPr>
          <a:lstStyle/>
          <a:p>
            <a:endParaRPr lang="en-US" b="1">
              <a:solidFill>
                <a:srgbClr val="000000"/>
              </a:solidFill>
              <a:cs typeface="Calibri"/>
            </a:endParaRPr>
          </a:p>
          <a:p>
            <a:pPr marL="342900" indent="-342900">
              <a:buFont typeface="Arial"/>
              <a:buChar char="•"/>
            </a:pPr>
            <a:r>
              <a:rPr lang="en-US" b="1">
                <a:solidFill>
                  <a:srgbClr val="1B1B1B"/>
                </a:solidFill>
                <a:latin typeface="Inter"/>
                <a:cs typeface="Arial"/>
              </a:rPr>
              <a:t>Accessibility</a:t>
            </a:r>
          </a:p>
          <a:p>
            <a:pPr marL="800100" lvl="1" indent="-342900">
              <a:buFont typeface="Courier New"/>
              <a:buChar char="o"/>
            </a:pPr>
            <a:r>
              <a:rPr lang="en-US" sz="1600">
                <a:solidFill>
                  <a:srgbClr val="1B1B1B"/>
                </a:solidFill>
                <a:latin typeface="Inter"/>
                <a:cs typeface="Arial"/>
              </a:rPr>
              <a:t>Making the site usable by people with special abilities, mobile screens, with slow networks </a:t>
            </a:r>
            <a:r>
              <a:rPr lang="en-US" sz="1600" err="1">
                <a:solidFill>
                  <a:srgbClr val="1B1B1B"/>
                </a:solidFill>
                <a:latin typeface="Inter"/>
                <a:cs typeface="Arial"/>
              </a:rPr>
              <a:t>etc</a:t>
            </a:r>
            <a:endParaRPr lang="en-US" sz="1600">
              <a:solidFill>
                <a:srgbClr val="1B1B1B"/>
              </a:solidFill>
              <a:latin typeface="Inter"/>
              <a:cs typeface="Arial"/>
            </a:endParaRPr>
          </a:p>
          <a:p>
            <a:pPr marL="800100" lvl="1" indent="-342900">
              <a:buFont typeface="Courier New"/>
              <a:buChar char="o"/>
            </a:pPr>
            <a:endParaRPr lang="en-US" sz="1600">
              <a:solidFill>
                <a:srgbClr val="1B1B1B"/>
              </a:solidFill>
              <a:latin typeface="Inter"/>
              <a:cs typeface="Arial"/>
            </a:endParaRPr>
          </a:p>
          <a:p>
            <a:pPr marL="342900" indent="-342900">
              <a:buFont typeface="Arial"/>
              <a:buChar char="•"/>
            </a:pPr>
            <a:r>
              <a:rPr lang="en-US" sz="1600" dirty="0">
                <a:solidFill>
                  <a:srgbClr val="1B1B1B"/>
                </a:solidFill>
                <a:latin typeface="Inter"/>
                <a:cs typeface="Arial"/>
              </a:rPr>
              <a:t>React hook form</a:t>
            </a:r>
          </a:p>
          <a:p>
            <a:pPr marL="342900" indent="-342900">
              <a:buFont typeface="Arial"/>
              <a:buChar char="•"/>
            </a:pPr>
            <a:endParaRPr lang="en-US" sz="1600" dirty="0">
              <a:solidFill>
                <a:srgbClr val="1B1B1B"/>
              </a:solidFill>
              <a:latin typeface="Inter"/>
              <a:cs typeface="Arial"/>
            </a:endParaRPr>
          </a:p>
          <a:p>
            <a:pPr marL="342900" indent="-342900">
              <a:buFont typeface="Arial"/>
              <a:buChar char="•"/>
            </a:pPr>
            <a:r>
              <a:rPr lang="en-US" sz="1600">
                <a:solidFill>
                  <a:srgbClr val="1B1B1B"/>
                </a:solidFill>
                <a:latin typeface="Inter"/>
                <a:cs typeface="Arial"/>
              </a:rPr>
              <a:t>How to structure React Project</a:t>
            </a:r>
            <a:endParaRPr lang="en-US" sz="1600" dirty="0">
              <a:solidFill>
                <a:srgbClr val="1B1B1B"/>
              </a:solidFill>
              <a:latin typeface="Inter"/>
              <a:cs typeface="Arial"/>
            </a:endParaRPr>
          </a:p>
          <a:p>
            <a:pPr marL="800100" lvl="1" indent="-342900">
              <a:buFont typeface="Courier New"/>
              <a:buChar char="o"/>
            </a:pPr>
            <a:r>
              <a:rPr lang="en-US" sz="1600" dirty="0">
                <a:solidFill>
                  <a:srgbClr val="1B1B1B"/>
                </a:solidFill>
                <a:ea typeface="+mn-lt"/>
                <a:cs typeface="+mn-lt"/>
                <a:hlinkClick r:id="rId2"/>
              </a:rPr>
              <a:t>https://dev.to/larswaechter/how-i-structure-my-react-projects-jii</a:t>
            </a:r>
            <a:endParaRPr lang="en-US" sz="1600" dirty="0">
              <a:solidFill>
                <a:srgbClr val="1B1B1B"/>
              </a:solidFill>
              <a:ea typeface="+mn-lt"/>
              <a:cs typeface="+mn-lt"/>
            </a:endParaRPr>
          </a:p>
          <a:p>
            <a:pPr marL="800100" lvl="1" indent="-342900">
              <a:buFont typeface="Courier New"/>
              <a:buChar char="o"/>
            </a:pPr>
            <a:r>
              <a:rPr lang="en-US" sz="1600" dirty="0">
                <a:solidFill>
                  <a:srgbClr val="1B1B1B"/>
                </a:solidFill>
                <a:ea typeface="+mn-lt"/>
                <a:cs typeface="+mn-lt"/>
                <a:hlinkClick r:id="rId3"/>
              </a:rPr>
              <a:t>https://legacy.reactjs.org/docs/faq-structure.html</a:t>
            </a:r>
            <a:endParaRPr lang="en-US" sz="1600" dirty="0">
              <a:solidFill>
                <a:srgbClr val="1B1B1B"/>
              </a:solidFill>
              <a:ea typeface="+mn-lt"/>
              <a:cs typeface="+mn-lt"/>
            </a:endParaRPr>
          </a:p>
          <a:p>
            <a:pPr marL="800100" lvl="1" indent="-342900">
              <a:buFont typeface="Courier New"/>
              <a:buChar char="o"/>
            </a:pPr>
            <a:endParaRPr lang="en-US" sz="1600" dirty="0">
              <a:solidFill>
                <a:srgbClr val="1B1B1B"/>
              </a:solidFill>
              <a:ea typeface="+mn-lt"/>
              <a:cs typeface="+mn-lt"/>
            </a:endParaRPr>
          </a:p>
          <a:p>
            <a:pPr marL="342900" indent="-342900">
              <a:buFont typeface="Arial"/>
              <a:buChar char="•"/>
            </a:pPr>
            <a:r>
              <a:rPr lang="en-US" sz="1600" dirty="0">
                <a:ea typeface="+mn-lt"/>
                <a:cs typeface="+mn-lt"/>
              </a:rPr>
              <a:t>Removing unwanted React imports</a:t>
            </a:r>
            <a:br>
              <a:rPr lang="en-US" sz="1600" dirty="0">
                <a:solidFill>
                  <a:srgbClr val="1B1B1B"/>
                </a:solidFill>
                <a:ea typeface="+mn-lt"/>
                <a:cs typeface="+mn-lt"/>
              </a:rPr>
            </a:br>
            <a:r>
              <a:rPr lang="en-US" sz="1600" dirty="0">
                <a:solidFill>
                  <a:srgbClr val="1B1B1B"/>
                </a:solidFill>
                <a:ea typeface="+mn-lt"/>
                <a:cs typeface="+mn-lt"/>
                <a:hlinkClick r:id="rId4">
                  <a:extLst>
                    <a:ext uri="{A12FA001-AC4F-418D-AE19-62706E023703}">
                      <ahyp:hlinkClr xmlns:ahyp="http://schemas.microsoft.com/office/drawing/2018/hyperlinkcolor" val="tx"/>
                    </a:ext>
                  </a:extLst>
                </a:hlinkClick>
              </a:rPr>
              <a:t>https://legacy.reactjs.org/blog/2020/09/22/introducing-the-new-jsx-transform.html#removing-unused-react-imports</a:t>
            </a:r>
          </a:p>
          <a:p>
            <a:pPr marL="342900" indent="-342900">
              <a:buFont typeface="Arial"/>
              <a:buChar char="•"/>
            </a:pPr>
            <a:endParaRPr lang="en-US" sz="1600" dirty="0">
              <a:solidFill>
                <a:srgbClr val="1B1B1B"/>
              </a:solidFill>
              <a:ea typeface="+mn-lt"/>
              <a:cs typeface="+mn-lt"/>
            </a:endParaRPr>
          </a:p>
          <a:p>
            <a:pPr marL="342900" indent="-342900">
              <a:buFont typeface="Arial"/>
              <a:buChar char="•"/>
            </a:pPr>
            <a:r>
              <a:rPr lang="en-US" sz="1600">
                <a:solidFill>
                  <a:srgbClr val="1B1B1B"/>
                </a:solidFill>
                <a:latin typeface="Proxima Nova Rg"/>
                <a:cs typeface="Arial"/>
              </a:rPr>
              <a:t>Do we still have Class in React?</a:t>
            </a:r>
            <a:endParaRPr lang="en-US" sz="1600" dirty="0">
              <a:solidFill>
                <a:srgbClr val="1B1B1B"/>
              </a:solidFill>
              <a:latin typeface="Proxima Nova Rg"/>
              <a:cs typeface="Arial"/>
            </a:endParaRPr>
          </a:p>
          <a:p>
            <a:pPr marL="800100" lvl="1" indent="-342900">
              <a:buFont typeface="Courier New"/>
              <a:buChar char="o"/>
            </a:pPr>
            <a:r>
              <a:rPr lang="en-US" sz="1600" dirty="0">
                <a:solidFill>
                  <a:srgbClr val="1B1B1B"/>
                </a:solidFill>
                <a:ea typeface="+mn-lt"/>
                <a:cs typeface="+mn-lt"/>
                <a:hlinkClick r:id="rId5"/>
              </a:rPr>
              <a:t>https://react.dev/reference/react/Component</a:t>
            </a:r>
            <a:endParaRPr lang="en-US" sz="1600" dirty="0">
              <a:solidFill>
                <a:srgbClr val="1B1B1B"/>
              </a:solidFill>
              <a:ea typeface="+mn-lt"/>
              <a:cs typeface="+mn-lt"/>
            </a:endParaRPr>
          </a:p>
          <a:p>
            <a:pPr marL="342900" indent="-342900">
              <a:buFont typeface="Arial"/>
              <a:buChar char="•"/>
            </a:pPr>
            <a:endParaRPr lang="en-US" sz="1600" dirty="0">
              <a:solidFill>
                <a:srgbClr val="1B1B1B"/>
              </a:solidFill>
              <a:ea typeface="+mn-lt"/>
              <a:cs typeface="+mn-lt"/>
            </a:endParaRPr>
          </a:p>
          <a:p>
            <a:pPr marL="342900" indent="-342900">
              <a:buFont typeface="Arial"/>
              <a:buChar char="•"/>
            </a:pPr>
            <a:endParaRPr lang="en-US" sz="1600" dirty="0">
              <a:solidFill>
                <a:srgbClr val="1B1B1B"/>
              </a:solidFill>
              <a:latin typeface="Proxima Nova Rg"/>
              <a:cs typeface="Arial"/>
            </a:endParaRPr>
          </a:p>
          <a:p>
            <a:pPr marL="342900" indent="-342900">
              <a:buFont typeface="Arial"/>
              <a:buChar char="•"/>
            </a:pPr>
            <a:endParaRPr lang="en-US" sz="1600" dirty="0">
              <a:solidFill>
                <a:srgbClr val="1B1B1B"/>
              </a:solidFill>
              <a:latin typeface="Proxima Nova Rg"/>
              <a:cs typeface="Arial"/>
            </a:endParaRPr>
          </a:p>
          <a:p>
            <a:pPr marL="342900" indent="-342900">
              <a:buFont typeface="Arial"/>
              <a:buChar char="•"/>
            </a:pPr>
            <a:endParaRPr lang="en-US" sz="1600">
              <a:solidFill>
                <a:srgbClr val="1B1B1B"/>
              </a:solidFill>
              <a:latin typeface="Inter"/>
              <a:cs typeface="Arial"/>
            </a:endParaRPr>
          </a:p>
          <a:p>
            <a:pPr marL="342900" indent="-342900">
              <a:buFont typeface="Arial"/>
              <a:buChar char="•"/>
            </a:pPr>
            <a:endParaRPr lang="en-US" b="1">
              <a:solidFill>
                <a:srgbClr val="000000"/>
              </a:solidFill>
              <a:cs typeface="Arial"/>
            </a:endParaRPr>
          </a:p>
          <a:p>
            <a:pPr marL="342900" indent="-342900">
              <a:buFont typeface="Arial"/>
              <a:buChar char="•"/>
            </a:pPr>
            <a:endParaRPr lang="en-US" b="1">
              <a:solidFill>
                <a:srgbClr val="000000"/>
              </a:solidFill>
              <a:cs typeface="Arial"/>
            </a:endParaRPr>
          </a:p>
          <a:p>
            <a:pPr marL="342900" indent="-342900">
              <a:buFont typeface="Arial"/>
              <a:buChar char="•"/>
            </a:pPr>
            <a:endParaRPr lang="en-US" b="1">
              <a:solidFill>
                <a:srgbClr val="000000"/>
              </a:solidFill>
              <a:cs typeface="Arial"/>
            </a:endParaRPr>
          </a:p>
          <a:p>
            <a:pPr marL="342900" indent="-342900">
              <a:buFont typeface="Arial"/>
              <a:buChar char="•"/>
            </a:pPr>
            <a:endParaRPr lang="en-US" b="1">
              <a:solidFill>
                <a:srgbClr val="000000"/>
              </a:solidFill>
              <a:cs typeface="Arial"/>
            </a:endParaRPr>
          </a:p>
          <a:p>
            <a:pPr marL="800100" lvl="1" indent="-342900">
              <a:buFont typeface="Courier New"/>
              <a:buChar char="o"/>
            </a:pPr>
            <a:endParaRPr lang="en-US" sz="1600">
              <a:solidFill>
                <a:srgbClr val="000000"/>
              </a:solidFill>
              <a:cs typeface="Arial"/>
            </a:endParaRPr>
          </a:p>
          <a:p>
            <a:pPr marL="342900" indent="-342900">
              <a:buFont typeface="Arial"/>
              <a:buChar char="•"/>
            </a:pPr>
            <a:endParaRPr lang="en-US" sz="1600">
              <a:solidFill>
                <a:srgbClr val="000000"/>
              </a:solidFill>
              <a:cs typeface="Arial"/>
            </a:endParaRPr>
          </a:p>
          <a:p>
            <a:endParaRPr lang="en-US" sz="1600">
              <a:solidFill>
                <a:srgbClr val="000000"/>
              </a:solidFill>
              <a:cs typeface="Arial"/>
            </a:endParaRPr>
          </a:p>
          <a:p>
            <a:pPr marL="800100" lvl="1" indent="-342900">
              <a:buFont typeface="Courier New"/>
              <a:buChar char="o"/>
            </a:pPr>
            <a:endParaRPr lang="en-US" sz="1600">
              <a:solidFill>
                <a:srgbClr val="000000"/>
              </a:solidFill>
              <a:cs typeface="Arial"/>
            </a:endParaRPr>
          </a:p>
          <a:p>
            <a:pPr marL="800100" lvl="1" indent="-342900">
              <a:buFont typeface="Courier New"/>
              <a:buChar char="o"/>
            </a:pPr>
            <a:endParaRPr lang="en-US" b="1">
              <a:solidFill>
                <a:srgbClr val="000000"/>
              </a:solidFill>
              <a:cs typeface="Arial"/>
            </a:endParaRPr>
          </a:p>
          <a:p>
            <a:endParaRPr lang="en-US" b="1">
              <a:solidFill>
                <a:srgbClr val="000000"/>
              </a:solidFill>
              <a:cs typeface="Arial"/>
            </a:endParaRPr>
          </a:p>
          <a:p>
            <a:pPr marL="800100" lvl="1" indent="-342900">
              <a:buFont typeface="Courier New"/>
              <a:buChar char="o"/>
            </a:pPr>
            <a:endParaRPr lang="en-US" b="1">
              <a:solidFill>
                <a:srgbClr val="000000"/>
              </a:solidFill>
              <a:cs typeface="Arial"/>
            </a:endParaRPr>
          </a:p>
          <a:p>
            <a:pPr marL="342900" indent="-342900">
              <a:buFont typeface="Arial"/>
              <a:buChar char="•"/>
            </a:pPr>
            <a:endParaRPr lang="en-US">
              <a:solidFill>
                <a:srgbClr val="000000"/>
              </a:solidFill>
              <a:cs typeface="Arial"/>
            </a:endParaRPr>
          </a:p>
          <a:p>
            <a:pPr marL="342900" indent="-342900">
              <a:buFont typeface="Arial"/>
              <a:buChar char="•"/>
            </a:pPr>
            <a:endParaRPr lang="en-US" b="1">
              <a:solidFill>
                <a:srgbClr val="000000"/>
              </a:solidFill>
              <a:cs typeface="Calibri"/>
            </a:endParaRPr>
          </a:p>
          <a:p>
            <a:endParaRPr lang="en-US" b="1">
              <a:solidFill>
                <a:srgbClr val="000000"/>
              </a:solidFill>
              <a:cs typeface="Calibri"/>
            </a:endParaRPr>
          </a:p>
          <a:p>
            <a:endParaRPr lang="en-US" b="1">
              <a:solidFill>
                <a:srgbClr val="000000"/>
              </a:solidFill>
              <a:cs typeface="Calibri"/>
            </a:endParaRPr>
          </a:p>
          <a:p>
            <a:pPr marL="800100" lvl="1" indent="-342900">
              <a:buFont typeface="Courier New"/>
              <a:buChar char="o"/>
            </a:pPr>
            <a:endParaRPr lang="en-US" sz="1600" b="1">
              <a:solidFill>
                <a:srgbClr val="2B2631"/>
              </a:solidFill>
              <a:cs typeface="Calibri"/>
            </a:endParaRPr>
          </a:p>
          <a:p>
            <a:pPr marL="285750" indent="-285750">
              <a:buFont typeface="Arial"/>
              <a:buChar char="•"/>
            </a:pPr>
            <a:endParaRPr lang="en-US" sz="1400">
              <a:solidFill>
                <a:srgbClr val="2B2631"/>
              </a:solidFill>
              <a:cs typeface="Calibri"/>
            </a:endParaRPr>
          </a:p>
          <a:p>
            <a:endParaRPr lang="en-US" sz="1400">
              <a:solidFill>
                <a:srgbClr val="2B2631"/>
              </a:solidFill>
              <a:cs typeface="Calibri"/>
            </a:endParaRPr>
          </a:p>
          <a:p>
            <a:pPr marL="285750" indent="-285750">
              <a:buFont typeface="Arial"/>
              <a:buChar char="•"/>
            </a:pPr>
            <a:endParaRPr lang="en-US" sz="1400">
              <a:solidFill>
                <a:srgbClr val="2B2631"/>
              </a:solidFill>
              <a:cs typeface="Calibri"/>
            </a:endParaRPr>
          </a:p>
          <a:p>
            <a:pPr marL="342900" indent="-342900">
              <a:buFont typeface="Arial"/>
              <a:buChar char="•"/>
            </a:pPr>
            <a:endParaRPr lang="en-US" sz="1400">
              <a:solidFill>
                <a:srgbClr val="2B2631"/>
              </a:solidFill>
              <a:cs typeface="Calibri"/>
            </a:endParaRPr>
          </a:p>
          <a:p>
            <a:pPr marL="800100" lvl="1" indent="-342900">
              <a:buFont typeface="Courier New"/>
              <a:buChar char="o"/>
            </a:pPr>
            <a:endParaRPr lang="en-US" sz="1400">
              <a:solidFill>
                <a:srgbClr val="2B2631"/>
              </a:solidFill>
              <a:cs typeface="Calibri"/>
            </a:endParaRPr>
          </a:p>
          <a:p>
            <a:pPr marL="342900" indent="-342900">
              <a:buFont typeface="Arial"/>
              <a:buChar char="•"/>
            </a:pPr>
            <a:endParaRPr lang="en-US">
              <a:solidFill>
                <a:srgbClr val="000000"/>
              </a:solidFill>
              <a:cs typeface="Calibri"/>
            </a:endParaRPr>
          </a:p>
          <a:p>
            <a:pPr marL="171450" indent="-171450">
              <a:buFont typeface="Arial"/>
              <a:buChar char="•"/>
            </a:pPr>
            <a:endParaRPr lang="en-US" sz="2000">
              <a:solidFill>
                <a:srgbClr val="000000"/>
              </a:solidFill>
              <a:cs typeface="Calibri"/>
            </a:endParaRPr>
          </a:p>
          <a:p>
            <a:pPr marL="171450" indent="-171450">
              <a:buFont typeface="Arial"/>
              <a:buChar char="•"/>
            </a:pPr>
            <a:endParaRPr lang="en-US">
              <a:solidFill>
                <a:srgbClr val="000000"/>
              </a:solidFill>
              <a:cs typeface="Calibri"/>
            </a:endParaRPr>
          </a:p>
        </p:txBody>
      </p:sp>
    </p:spTree>
    <p:extLst>
      <p:ext uri="{BB962C8B-B14F-4D97-AF65-F5344CB8AC3E}">
        <p14:creationId xmlns:p14="http://schemas.microsoft.com/office/powerpoint/2010/main" val="236942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D904F-79A5-4763-8AF5-E5820E08B01D}"/>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4671213-67CC-C803-B4B0-74A265E2B99E}"/>
              </a:ext>
            </a:extLst>
          </p:cNvPr>
          <p:cNvSpPr txBox="1">
            <a:spLocks/>
          </p:cNvSpPr>
          <p:nvPr/>
        </p:nvSpPr>
        <p:spPr>
          <a:xfrm>
            <a:off x="330545" y="282768"/>
            <a:ext cx="10515600" cy="468000"/>
          </a:xfrm>
          <a:prstGeom prst="rect">
            <a:avLst/>
          </a:prstGeom>
        </p:spPr>
        <p:txBody>
          <a:bodyPr lIns="91440" tIns="45720" rIns="91440" bIns="45720" anchor="ctr">
            <a:noAutofit/>
          </a:bodyPr>
          <a:lstStyle>
            <a:lvl1pPr algn="l" defTabSz="914400" rtl="0" eaLnBrk="1" latinLnBrk="0" hangingPunct="1">
              <a:lnSpc>
                <a:spcPct val="80000"/>
              </a:lnSpc>
              <a:spcBef>
                <a:spcPct val="0"/>
              </a:spcBef>
              <a:buNone/>
              <a:tabLst>
                <a:tab pos="1255713" algn="l"/>
              </a:tabLst>
              <a:defRPr sz="2600" b="0" strike="noStrike" kern="1200" cap="none" spc="0" baseline="0">
                <a:solidFill>
                  <a:schemeClr val="accent2"/>
                </a:solidFill>
                <a:latin typeface="+mj-lt"/>
                <a:ea typeface="+mj-ea"/>
                <a:cs typeface="Segoe UI" panose="020B0502040204020203" pitchFamily="34" charset="0"/>
              </a:defRPr>
            </a:lvl1pPr>
          </a:lstStyle>
          <a:p>
            <a:pPr>
              <a:lnSpc>
                <a:spcPct val="90000"/>
              </a:lnSpc>
              <a:spcAft>
                <a:spcPts val="600"/>
              </a:spcAft>
              <a:defRPr/>
            </a:pPr>
            <a:r>
              <a:rPr lang="en-US" sz="2800" b="1">
                <a:solidFill>
                  <a:srgbClr val="6A205F"/>
                </a:solidFill>
                <a:ea typeface="+mn-ea"/>
                <a:cs typeface="Segoe UI"/>
              </a:rPr>
              <a:t>Fun Facts</a:t>
            </a:r>
            <a:endParaRPr lang="en-US" sz="2800" b="1">
              <a:solidFill>
                <a:srgbClr val="6A205F"/>
              </a:solidFill>
              <a:ea typeface="+mn-ea"/>
            </a:endParaRPr>
          </a:p>
        </p:txBody>
      </p:sp>
      <p:sp>
        <p:nvSpPr>
          <p:cNvPr id="10" name="TextBox 9">
            <a:extLst>
              <a:ext uri="{FF2B5EF4-FFF2-40B4-BE49-F238E27FC236}">
                <a16:creationId xmlns:a16="http://schemas.microsoft.com/office/drawing/2014/main" id="{713D7591-0EF2-A6C7-965C-9097698812F4}"/>
              </a:ext>
            </a:extLst>
          </p:cNvPr>
          <p:cNvSpPr txBox="1"/>
          <p:nvPr/>
        </p:nvSpPr>
        <p:spPr>
          <a:xfrm>
            <a:off x="1691195" y="1263022"/>
            <a:ext cx="9468036" cy="4796185"/>
          </a:xfrm>
          <a:prstGeom prst="rect">
            <a:avLst/>
          </a:prstGeom>
          <a:noFill/>
        </p:spPr>
        <p:txBody>
          <a:bodyPr wrap="square" lIns="91440" tIns="45720" rIns="91440" bIns="45720" anchor="t">
            <a:spAutoFit/>
          </a:bodyPr>
          <a:lstStyle/>
          <a:p>
            <a:pPr marL="171450" indent="-171450">
              <a:buFont typeface="Arial"/>
              <a:buChar char="•"/>
            </a:pPr>
            <a:r>
              <a:rPr lang="en-US">
                <a:solidFill>
                  <a:srgbClr val="000000"/>
                </a:solidFill>
                <a:latin typeface="Proxima Nova Rg"/>
                <a:cs typeface="Calibri"/>
              </a:rPr>
              <a:t>JavaScript was BORN in just 10 days</a:t>
            </a:r>
          </a:p>
          <a:p>
            <a:pPr marL="171450" indent="-171450">
              <a:buFont typeface="Arial"/>
              <a:buChar char="•"/>
            </a:pPr>
            <a:endParaRPr lang="en-US">
              <a:solidFill>
                <a:srgbClr val="000000"/>
              </a:solidFill>
              <a:ea typeface="+mn-lt"/>
              <a:cs typeface="Calibri" panose="020F0502020204030204" pitchFamily="34" charset="0"/>
            </a:endParaRPr>
          </a:p>
          <a:p>
            <a:pPr marL="171450" indent="-171450">
              <a:buFont typeface="Arial"/>
              <a:buChar char="•"/>
            </a:pPr>
            <a:endParaRPr lang="en-US">
              <a:solidFill>
                <a:srgbClr val="000000"/>
              </a:solidFill>
              <a:ea typeface="+mn-lt"/>
              <a:cs typeface="Calibri" panose="020F0502020204030204" pitchFamily="34" charset="0"/>
            </a:endParaRPr>
          </a:p>
          <a:p>
            <a:r>
              <a:rPr lang="en-US" sz="1500">
                <a:solidFill>
                  <a:srgbClr val="242424"/>
                </a:solidFill>
                <a:ea typeface="+mn-lt"/>
                <a:cs typeface="+mn-lt"/>
              </a:rPr>
              <a:t>In 1995, Brendan Eich, a Netscape Communications Corporation employee, was tasked with creating a scripting language for Netscape Navigator, one of the earliest web browsers. He developed the language in just 10 days, originally naming it “Mocha.” Later, it was renamed “</a:t>
            </a:r>
            <a:r>
              <a:rPr lang="en-US" sz="1500" err="1">
                <a:solidFill>
                  <a:srgbClr val="242424"/>
                </a:solidFill>
                <a:ea typeface="+mn-lt"/>
                <a:cs typeface="+mn-lt"/>
              </a:rPr>
              <a:t>LiveScript</a:t>
            </a:r>
            <a:r>
              <a:rPr lang="en-US" sz="1500">
                <a:solidFill>
                  <a:srgbClr val="242424"/>
                </a:solidFill>
                <a:ea typeface="+mn-lt"/>
                <a:cs typeface="+mn-lt"/>
              </a:rPr>
              <a:t>” and finally settled on “JavaScript” to capitalize on the popularity of Java, a programming language of that time.</a:t>
            </a:r>
            <a:endParaRPr lang="en-US">
              <a:solidFill>
                <a:srgbClr val="000000"/>
              </a:solidFill>
              <a:latin typeface="Proxima Nova Rg"/>
              <a:cs typeface="Calibri" panose="020F0502020204030204" pitchFamily="34" charset="0"/>
            </a:endParaRPr>
          </a:p>
          <a:p>
            <a:pPr marL="171450" indent="-171450">
              <a:buFont typeface="Arial"/>
              <a:buChar char="•"/>
            </a:pPr>
            <a:endParaRPr lang="en-US">
              <a:solidFill>
                <a:srgbClr val="000000"/>
              </a:solidFill>
              <a:latin typeface="Proxima Nova Rg"/>
              <a:cs typeface="Calibri" panose="020F0502020204030204" pitchFamily="34" charset="0"/>
            </a:endParaRPr>
          </a:p>
          <a:p>
            <a:pPr marL="171450" indent="-171450">
              <a:buFont typeface="Arial"/>
              <a:buChar char="•"/>
            </a:pPr>
            <a:endParaRPr lang="en-US">
              <a:solidFill>
                <a:srgbClr val="000000"/>
              </a:solidFill>
              <a:latin typeface="Proxima Nova Rg"/>
              <a:cs typeface="Calibri" panose="020F0502020204030204" pitchFamily="34" charset="0"/>
            </a:endParaRPr>
          </a:p>
          <a:p>
            <a:pPr marL="171450" indent="-171450">
              <a:buFont typeface="Arial"/>
              <a:buChar char="•"/>
            </a:pPr>
            <a:endParaRPr lang="en-US">
              <a:solidFill>
                <a:srgbClr val="000000"/>
              </a:solidFill>
              <a:latin typeface="Proxima Nova Rg"/>
              <a:cs typeface="Calibri" panose="020F0502020204030204" pitchFamily="34" charset="0"/>
            </a:endParaRPr>
          </a:p>
          <a:p>
            <a:pPr marL="171450" indent="-171450">
              <a:buFont typeface="Arial"/>
              <a:buChar char="•"/>
            </a:pPr>
            <a:endParaRPr lang="en-US" sz="1000">
              <a:solidFill>
                <a:srgbClr val="1F2328"/>
              </a:solidFill>
              <a:latin typeface="Proxima Nova Rg"/>
              <a:cs typeface="Calibri" panose="020F0502020204030204" pitchFamily="34" charset="0"/>
            </a:endParaRPr>
          </a:p>
          <a:p>
            <a:pPr marL="171450" indent="-171450">
              <a:buFont typeface="Arial"/>
              <a:buChar char="•"/>
            </a:pPr>
            <a:endParaRPr lang="en-US" sz="1000">
              <a:solidFill>
                <a:srgbClr val="1F2328"/>
              </a:solidFill>
              <a:latin typeface="Proxima Nova Rg"/>
              <a:cs typeface="Calibri" panose="020F0502020204030204" pitchFamily="34" charset="0"/>
            </a:endParaRPr>
          </a:p>
          <a:p>
            <a:pPr marL="1085850" lvl="1" indent="-171450">
              <a:buFont typeface="Courier New"/>
              <a:buChar char="o"/>
            </a:pPr>
            <a:endParaRPr lang="en-US" sz="1000">
              <a:solidFill>
                <a:srgbClr val="1F2328"/>
              </a:solidFill>
              <a:latin typeface="Proxima Nova Rg"/>
              <a:cs typeface="Calibri" panose="020F0502020204030204" pitchFamily="34" charset="0"/>
            </a:endParaRPr>
          </a:p>
          <a:p>
            <a:pPr marL="1085850" lvl="1" indent="-171450">
              <a:buFont typeface="Courier New"/>
              <a:buChar char="o"/>
            </a:pPr>
            <a:endParaRPr lang="en-US" sz="1000">
              <a:solidFill>
                <a:srgbClr val="1F2328"/>
              </a:solidFill>
              <a:latin typeface="Proxima Nova Rg"/>
              <a:cs typeface="Calibri" panose="020F0502020204030204" pitchFamily="34" charset="0"/>
            </a:endParaRPr>
          </a:p>
          <a:p>
            <a:pPr marL="628650" lvl="1" indent="-171450">
              <a:buFont typeface="Courier New"/>
              <a:buChar char="o"/>
            </a:pPr>
            <a:endParaRPr lang="en-US" sz="1000">
              <a:solidFill>
                <a:srgbClr val="1F2328"/>
              </a:solidFill>
              <a:latin typeface="Proxima Nova Rg"/>
              <a:cs typeface="Calibri" panose="020F0502020204030204" pitchFamily="34" charset="0"/>
            </a:endParaRPr>
          </a:p>
          <a:p>
            <a:pPr marL="171450" indent="-171450">
              <a:buFont typeface="Arial"/>
              <a:buChar char="•"/>
            </a:pPr>
            <a:endParaRPr lang="en-US" sz="1000">
              <a:solidFill>
                <a:srgbClr val="1F2328"/>
              </a:solidFill>
              <a:latin typeface="Proxima Nova Rg"/>
              <a:cs typeface="Calibri" panose="020F0502020204030204" pitchFamily="34" charset="0"/>
            </a:endParaRPr>
          </a:p>
          <a:p>
            <a:pPr marL="171450" indent="-171450">
              <a:buFont typeface="Arial"/>
              <a:buChar char="•"/>
            </a:pPr>
            <a:endParaRPr lang="en-US" sz="1000">
              <a:solidFill>
                <a:srgbClr val="1F2328"/>
              </a:solidFill>
              <a:latin typeface="Proxima Nova Rg"/>
              <a:cs typeface="Calibri" panose="020F0502020204030204" pitchFamily="34" charset="0"/>
            </a:endParaRPr>
          </a:p>
          <a:p>
            <a:pPr marL="171450" indent="-171450">
              <a:buFont typeface="Arial" panose="020B0604020202020204" pitchFamily="34" charset="0"/>
              <a:buChar char="•"/>
            </a:pPr>
            <a:endParaRPr lang="en-US" sz="1000">
              <a:solidFill>
                <a:srgbClr val="1F2328"/>
              </a:solidFill>
              <a:latin typeface="Proxima Nova Rg"/>
              <a:cs typeface="Calibri" panose="020F0502020204030204" pitchFamily="34" charset="0"/>
            </a:endParaRPr>
          </a:p>
          <a:p>
            <a:pPr>
              <a:buFont typeface="Arial" panose="020B0604020202020204" pitchFamily="34" charset="0"/>
              <a:buChar char="•"/>
            </a:pPr>
            <a:endParaRPr lang="en-US" sz="1000">
              <a:solidFill>
                <a:srgbClr val="1F2328"/>
              </a:solidFill>
              <a:latin typeface="Proxima Nova Rg"/>
              <a:cs typeface="Calibri" panose="020F0502020204030204" pitchFamily="34" charset="0"/>
            </a:endParaRPr>
          </a:p>
          <a:p>
            <a:pPr>
              <a:buFont typeface="Arial" panose="020B0604020202020204" pitchFamily="34" charset="0"/>
              <a:buChar char="•"/>
            </a:pPr>
            <a:endParaRPr lang="en-US" sz="1000">
              <a:solidFill>
                <a:srgbClr val="1F2328"/>
              </a:solidFill>
              <a:latin typeface="Proxima Nova Rg"/>
              <a:cs typeface="Calibri" panose="020F0502020204030204" pitchFamily="34" charset="0"/>
            </a:endParaRPr>
          </a:p>
          <a:p>
            <a:pPr>
              <a:buFont typeface="Arial" panose="020B0604020202020204" pitchFamily="34" charset="0"/>
              <a:buChar char="•"/>
            </a:pPr>
            <a:endParaRPr lang="en-US" sz="1000">
              <a:solidFill>
                <a:srgbClr val="1F2328"/>
              </a:solidFill>
              <a:latin typeface="Proxima Nova Rg"/>
              <a:cs typeface="Calibri" panose="020F0502020204030204" pitchFamily="34" charset="0"/>
            </a:endParaRPr>
          </a:p>
          <a:p>
            <a:pPr>
              <a:buFont typeface="Arial" panose="020B0604020202020204" pitchFamily="34" charset="0"/>
              <a:buChar char="•"/>
            </a:pPr>
            <a:endParaRPr lang="en-US" sz="1000">
              <a:solidFill>
                <a:srgbClr val="1F2328"/>
              </a:solidFill>
              <a:latin typeface="Proxima Nova Rg"/>
              <a:cs typeface="Calibri" panose="020F0502020204030204" pitchFamily="34" charset="0"/>
            </a:endParaRPr>
          </a:p>
          <a:p>
            <a:pPr marL="57150">
              <a:lnSpc>
                <a:spcPct val="90000"/>
              </a:lnSpc>
              <a:spcBef>
                <a:spcPts val="500"/>
              </a:spcBef>
              <a:spcAft>
                <a:spcPts val="500"/>
              </a:spcAft>
            </a:pPr>
            <a:endParaRPr lang="en-US" sz="150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30067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D0025-CE3C-E15F-AD51-7AFE6FE7EDCB}"/>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3AD5D74B-F06E-3719-1A88-70CF4AB7819E}"/>
              </a:ext>
            </a:extLst>
          </p:cNvPr>
          <p:cNvSpPr txBox="1">
            <a:spLocks/>
          </p:cNvSpPr>
          <p:nvPr/>
        </p:nvSpPr>
        <p:spPr>
          <a:xfrm>
            <a:off x="330545" y="282768"/>
            <a:ext cx="10515600" cy="468000"/>
          </a:xfrm>
          <a:prstGeom prst="rect">
            <a:avLst/>
          </a:prstGeom>
        </p:spPr>
        <p:txBody>
          <a:bodyPr lIns="91440" tIns="45720" rIns="91440" bIns="45720" anchor="ctr">
            <a:noAutofit/>
          </a:bodyPr>
          <a:lstStyle>
            <a:lvl1pPr algn="l" defTabSz="914400" rtl="0" eaLnBrk="1" latinLnBrk="0" hangingPunct="1">
              <a:lnSpc>
                <a:spcPct val="80000"/>
              </a:lnSpc>
              <a:spcBef>
                <a:spcPct val="0"/>
              </a:spcBef>
              <a:buNone/>
              <a:tabLst>
                <a:tab pos="1255713" algn="l"/>
              </a:tabLst>
              <a:defRPr sz="2600" b="0" strike="noStrike" kern="1200" cap="none" spc="0" baseline="0">
                <a:solidFill>
                  <a:schemeClr val="accent2"/>
                </a:solidFill>
                <a:latin typeface="+mj-lt"/>
                <a:ea typeface="+mj-ea"/>
                <a:cs typeface="Segoe UI" panose="020B0502040204020203" pitchFamily="34" charset="0"/>
              </a:defRPr>
            </a:lvl1pPr>
          </a:lstStyle>
          <a:p>
            <a:pPr>
              <a:lnSpc>
                <a:spcPct val="90000"/>
              </a:lnSpc>
              <a:spcAft>
                <a:spcPts val="600"/>
              </a:spcAft>
              <a:defRPr/>
            </a:pPr>
            <a:r>
              <a:rPr lang="en-US" sz="2800" b="1">
                <a:solidFill>
                  <a:srgbClr val="6A205F"/>
                </a:solidFill>
                <a:ea typeface="+mn-ea"/>
                <a:cs typeface="Segoe UI"/>
              </a:rPr>
              <a:t>References</a:t>
            </a:r>
            <a:endParaRPr lang="en-US" sz="2800" b="1">
              <a:solidFill>
                <a:srgbClr val="6A205F"/>
              </a:solidFill>
              <a:ea typeface="+mn-ea"/>
            </a:endParaRPr>
          </a:p>
        </p:txBody>
      </p:sp>
      <p:sp>
        <p:nvSpPr>
          <p:cNvPr id="10" name="TextBox 9">
            <a:extLst>
              <a:ext uri="{FF2B5EF4-FFF2-40B4-BE49-F238E27FC236}">
                <a16:creationId xmlns:a16="http://schemas.microsoft.com/office/drawing/2014/main" id="{5D8E1824-0228-4F02-35F9-8E3FB92099B2}"/>
              </a:ext>
            </a:extLst>
          </p:cNvPr>
          <p:cNvSpPr txBox="1"/>
          <p:nvPr/>
        </p:nvSpPr>
        <p:spPr>
          <a:xfrm>
            <a:off x="1691195" y="1263022"/>
            <a:ext cx="9468036" cy="9966831"/>
          </a:xfrm>
          <a:prstGeom prst="rect">
            <a:avLst/>
          </a:prstGeom>
          <a:noFill/>
        </p:spPr>
        <p:txBody>
          <a:bodyPr wrap="square" lIns="91440" tIns="45720" rIns="91440" bIns="45720" anchor="t">
            <a:spAutoFit/>
          </a:bodyPr>
          <a:lstStyle/>
          <a:p>
            <a:pPr marL="171450" indent="-171450">
              <a:buFont typeface="Arial"/>
              <a:buChar char="•"/>
            </a:pPr>
            <a:r>
              <a:rPr lang="en-US">
                <a:solidFill>
                  <a:srgbClr val="000000"/>
                </a:solidFill>
                <a:ea typeface="+mn-lt"/>
                <a:cs typeface="+mn-lt"/>
                <a:hlinkClick r:id="rId2"/>
              </a:rPr>
              <a:t>https://medium.com/@pasinduanuhas/5-fun-facts-about-javascript-adf3c9cf0d74</a:t>
            </a:r>
            <a:endParaRPr lang="en-US">
              <a:solidFill>
                <a:srgbClr val="000000"/>
              </a:solidFill>
              <a:latin typeface="Proxima Nova Rg"/>
              <a:cs typeface="Calibri" panose="020F0502020204030204" pitchFamily="34" charset="0"/>
            </a:endParaRPr>
          </a:p>
          <a:p>
            <a:pPr marL="171450" indent="-171450">
              <a:buFont typeface="Arial"/>
              <a:buChar char="•"/>
            </a:pPr>
            <a:r>
              <a:rPr lang="en-US">
                <a:solidFill>
                  <a:srgbClr val="000000"/>
                </a:solidFill>
                <a:ea typeface="+mn-lt"/>
                <a:cs typeface="+mn-lt"/>
                <a:hlinkClick r:id="rId3">
                  <a:extLst>
                    <a:ext uri="{A12FA001-AC4F-418D-AE19-62706E023703}">
                      <ahyp:hlinkClr xmlns:ahyp="http://schemas.microsoft.com/office/drawing/2018/hyperlinkcolor" val="tx"/>
                    </a:ext>
                  </a:extLst>
                </a:hlinkClick>
              </a:rPr>
              <a:t>https://www.linkedin.com/pulse/building-blocks-web-development-html-css-javascript-sahil-kavitake/</a:t>
            </a:r>
          </a:p>
          <a:p>
            <a:pPr marL="171450" indent="-171450">
              <a:buFont typeface="Arial"/>
              <a:buChar char="•"/>
            </a:pPr>
            <a:r>
              <a:rPr lang="en-US">
                <a:solidFill>
                  <a:srgbClr val="000000"/>
                </a:solidFill>
                <a:ea typeface="+mn-lt"/>
                <a:cs typeface="+mn-lt"/>
                <a:hlinkClick r:id="rId4"/>
              </a:rPr>
              <a:t>https://www.freecodecamp.org/news/javascript-skills-you-need-for-react-practical-examples/</a:t>
            </a:r>
            <a:endParaRPr lang="en-US">
              <a:solidFill>
                <a:srgbClr val="000000"/>
              </a:solidFill>
              <a:latin typeface="Proxima Nova Rg"/>
              <a:cs typeface="Calibri" panose="020F0502020204030204" pitchFamily="34" charset="0"/>
            </a:endParaRPr>
          </a:p>
          <a:p>
            <a:pPr marL="171450" indent="-171450">
              <a:buFont typeface="Arial"/>
              <a:buChar char="•"/>
            </a:pPr>
            <a:r>
              <a:rPr lang="en-US">
                <a:solidFill>
                  <a:srgbClr val="000000"/>
                </a:solidFill>
                <a:ea typeface="+mn-lt"/>
                <a:cs typeface="+mn-lt"/>
                <a:hlinkClick r:id="rId5"/>
              </a:rPr>
              <a:t>https://developer.mozilla.org/en-US/docs/Glossary/ECMAScript</a:t>
            </a:r>
            <a:endParaRPr lang="en-US">
              <a:solidFill>
                <a:srgbClr val="000000"/>
              </a:solidFill>
              <a:latin typeface="Proxima Nova Rg"/>
              <a:cs typeface="Calibri" panose="020F0502020204030204" pitchFamily="34" charset="0"/>
            </a:endParaRPr>
          </a:p>
          <a:p>
            <a:pPr marL="171450" indent="-171450">
              <a:buFont typeface="Arial"/>
              <a:buChar char="•"/>
            </a:pPr>
            <a:r>
              <a:rPr lang="en-US">
                <a:solidFill>
                  <a:srgbClr val="000000"/>
                </a:solidFill>
                <a:ea typeface="+mn-lt"/>
                <a:cs typeface="+mn-lt"/>
                <a:hlinkClick r:id="rId6"/>
              </a:rPr>
              <a:t>https://webreference.com/javascript/basics/versions/</a:t>
            </a:r>
            <a:endParaRPr lang="en-US">
              <a:solidFill>
                <a:srgbClr val="000000"/>
              </a:solidFill>
              <a:latin typeface="Proxima Nova Rg"/>
              <a:cs typeface="Calibri" panose="020F0502020204030204" pitchFamily="34" charset="0"/>
            </a:endParaRPr>
          </a:p>
          <a:p>
            <a:pPr marL="171450" indent="-171450">
              <a:buFont typeface="Arial"/>
              <a:buChar char="•"/>
            </a:pPr>
            <a:r>
              <a:rPr lang="en-US">
                <a:solidFill>
                  <a:srgbClr val="000000"/>
                </a:solidFill>
                <a:ea typeface="+mn-lt"/>
                <a:cs typeface="+mn-lt"/>
                <a:hlinkClick r:id="rId7"/>
              </a:rPr>
              <a:t>https://medium.com/@feruzTeame/difference-between-library-and-framework-d4c255579bee</a:t>
            </a:r>
            <a:endParaRPr lang="en-US">
              <a:solidFill>
                <a:srgbClr val="000000"/>
              </a:solidFill>
              <a:ea typeface="+mn-lt"/>
              <a:cs typeface="+mn-lt"/>
            </a:endParaRPr>
          </a:p>
          <a:p>
            <a:pPr marL="171450" indent="-171450">
              <a:buFont typeface="Arial"/>
              <a:buChar char="•"/>
            </a:pPr>
            <a:r>
              <a:rPr lang="en-US">
                <a:solidFill>
                  <a:srgbClr val="000000"/>
                </a:solidFill>
                <a:ea typeface="+mn-lt"/>
                <a:cs typeface="+mn-lt"/>
                <a:hlinkClick r:id="rId8"/>
              </a:rPr>
              <a:t>https://www.codecademy.com/article/what-is-node</a:t>
            </a:r>
            <a:endParaRPr lang="en-US">
              <a:solidFill>
                <a:srgbClr val="000000"/>
              </a:solidFill>
              <a:latin typeface="Proxima Nova Rg"/>
              <a:cs typeface="Calibri" panose="020F0502020204030204" pitchFamily="34" charset="0"/>
            </a:endParaRPr>
          </a:p>
          <a:p>
            <a:pPr marL="171450" indent="-171450">
              <a:buFont typeface="Arial"/>
              <a:buChar char="•"/>
            </a:pPr>
            <a:r>
              <a:rPr lang="en-US">
                <a:solidFill>
                  <a:srgbClr val="000000"/>
                </a:solidFill>
                <a:ea typeface="+mn-lt"/>
                <a:cs typeface="+mn-lt"/>
                <a:hlinkClick r:id="rId9"/>
              </a:rPr>
              <a:t>https://www.freecodecamp.org/news/what-is-the-dom-document-object-model-meaning-in-javascript/</a:t>
            </a:r>
            <a:endParaRPr lang="en-US">
              <a:solidFill>
                <a:srgbClr val="000000"/>
              </a:solidFill>
              <a:latin typeface="Proxima Nova Rg"/>
              <a:cs typeface="Calibri" panose="020F0502020204030204" pitchFamily="34" charset="0"/>
            </a:endParaRPr>
          </a:p>
          <a:p>
            <a:pPr marL="171450" indent="-171450">
              <a:buFont typeface="Arial"/>
              <a:buChar char="•"/>
            </a:pPr>
            <a:r>
              <a:rPr lang="en-US">
                <a:solidFill>
                  <a:srgbClr val="000000"/>
                </a:solidFill>
                <a:ea typeface="+mn-lt"/>
                <a:cs typeface="+mn-lt"/>
                <a:hlinkClick r:id="rId10"/>
              </a:rPr>
              <a:t>https://snipcart.com/blog/javascript-module-bundler</a:t>
            </a:r>
            <a:endParaRPr lang="en-US">
              <a:solidFill>
                <a:srgbClr val="000000"/>
              </a:solidFill>
              <a:ea typeface="+mn-lt"/>
              <a:cs typeface="+mn-lt"/>
            </a:endParaRPr>
          </a:p>
          <a:p>
            <a:pPr marL="171450" indent="-171450">
              <a:buFont typeface="Arial"/>
              <a:buChar char="•"/>
            </a:pPr>
            <a:r>
              <a:rPr lang="en-US">
                <a:solidFill>
                  <a:srgbClr val="000000"/>
                </a:solidFill>
                <a:ea typeface="+mn-lt"/>
                <a:cs typeface="+mn-lt"/>
                <a:hlinkClick r:id="rId11"/>
              </a:rPr>
              <a:t>https://developer.mozilla.org/en-US/docs/Web/API/Document_Object_Model/Introduction</a:t>
            </a:r>
          </a:p>
          <a:p>
            <a:pPr marL="171450" indent="-171450">
              <a:buFont typeface="Arial"/>
              <a:buChar char="•"/>
            </a:pPr>
            <a:r>
              <a:rPr lang="en-US">
                <a:solidFill>
                  <a:srgbClr val="000000"/>
                </a:solidFill>
                <a:ea typeface="+mn-lt"/>
                <a:cs typeface="+mn-lt"/>
                <a:hlinkClick r:id="rId12"/>
              </a:rPr>
              <a:t>https://developer.mozilla.org/en-US/docs/Web/Events/Event_handlers</a:t>
            </a:r>
            <a:endParaRPr lang="en-US">
              <a:solidFill>
                <a:srgbClr val="000000"/>
              </a:solidFill>
              <a:latin typeface="Proxima Nova Rg"/>
              <a:cs typeface="Calibri" panose="020F0502020204030204" pitchFamily="34" charset="0"/>
            </a:endParaRPr>
          </a:p>
          <a:p>
            <a:pPr marL="171450" indent="-171450">
              <a:buFont typeface="Arial"/>
              <a:buChar char="•"/>
            </a:pPr>
            <a:endParaRPr lang="en-US">
              <a:solidFill>
                <a:srgbClr val="000000"/>
              </a:solidFill>
              <a:ea typeface="+mn-lt"/>
              <a:cs typeface="+mn-lt"/>
            </a:endParaRPr>
          </a:p>
          <a:p>
            <a:pPr marL="171450" indent="-171450">
              <a:buFont typeface="Arial"/>
              <a:buChar char="•"/>
            </a:pPr>
            <a:endParaRPr lang="en-US">
              <a:solidFill>
                <a:srgbClr val="000000"/>
              </a:solidFill>
              <a:latin typeface="Proxima Nova Rg"/>
              <a:cs typeface="Calibri" panose="020F0502020204030204" pitchFamily="34" charset="0"/>
            </a:endParaRPr>
          </a:p>
          <a:p>
            <a:pPr marL="171450" indent="-171450">
              <a:buFont typeface="Arial"/>
              <a:buChar char="•"/>
            </a:pPr>
            <a:endParaRPr lang="en-US">
              <a:solidFill>
                <a:srgbClr val="000000"/>
              </a:solidFill>
              <a:latin typeface="Proxima Nova Rg"/>
              <a:cs typeface="Calibri" panose="020F0502020204030204" pitchFamily="34" charset="0"/>
            </a:endParaRPr>
          </a:p>
          <a:p>
            <a:pPr marL="171450" indent="-171450">
              <a:buFont typeface="Arial"/>
              <a:buChar char="•"/>
            </a:pPr>
            <a:endParaRPr lang="en-US">
              <a:solidFill>
                <a:srgbClr val="000000"/>
              </a:solidFill>
              <a:latin typeface="Proxima Nova Rg"/>
              <a:cs typeface="Calibri" panose="020F0502020204030204" pitchFamily="34" charset="0"/>
            </a:endParaRPr>
          </a:p>
          <a:p>
            <a:pPr marL="171450" indent="-171450">
              <a:buFont typeface="Arial"/>
              <a:buChar char="•"/>
            </a:pPr>
            <a:endParaRPr lang="en-US">
              <a:solidFill>
                <a:srgbClr val="000000"/>
              </a:solidFill>
              <a:latin typeface="Proxima Nova Rg"/>
              <a:cs typeface="Calibri" panose="020F0502020204030204" pitchFamily="34" charset="0"/>
            </a:endParaRPr>
          </a:p>
          <a:p>
            <a:pPr marL="171450" indent="-171450">
              <a:buFont typeface="Arial"/>
              <a:buChar char="•"/>
            </a:pPr>
            <a:endParaRPr lang="en-US">
              <a:solidFill>
                <a:srgbClr val="000000"/>
              </a:solidFill>
              <a:latin typeface="Proxima Nova Rg"/>
              <a:cs typeface="Calibri" panose="020F0502020204030204" pitchFamily="34" charset="0"/>
            </a:endParaRPr>
          </a:p>
          <a:p>
            <a:pPr marL="171450" indent="-171450">
              <a:buFont typeface="Arial"/>
              <a:buChar char="•"/>
            </a:pPr>
            <a:endParaRPr lang="en-US">
              <a:solidFill>
                <a:srgbClr val="000000"/>
              </a:solidFill>
              <a:latin typeface="Proxima Nova Rg"/>
              <a:cs typeface="Calibri" panose="020F0502020204030204" pitchFamily="34" charset="0"/>
            </a:endParaRPr>
          </a:p>
          <a:p>
            <a:pPr marL="171450" indent="-171450">
              <a:buFont typeface="Arial"/>
              <a:buChar char="•"/>
            </a:pPr>
            <a:endParaRPr lang="en-US">
              <a:solidFill>
                <a:srgbClr val="000000"/>
              </a:solidFill>
              <a:latin typeface="Proxima Nova Rg"/>
              <a:cs typeface="Calibri" panose="020F0502020204030204" pitchFamily="34" charset="0"/>
            </a:endParaRPr>
          </a:p>
          <a:p>
            <a:pPr marL="171450" indent="-171450">
              <a:buFont typeface="Arial"/>
              <a:buChar char="•"/>
            </a:pPr>
            <a:endParaRPr lang="en-US">
              <a:solidFill>
                <a:srgbClr val="000000"/>
              </a:solidFill>
              <a:latin typeface="Proxima Nova Rg"/>
              <a:cs typeface="Calibri" panose="020F0502020204030204" pitchFamily="34" charset="0"/>
            </a:endParaRPr>
          </a:p>
          <a:p>
            <a:pPr marL="171450" indent="-171450">
              <a:buFont typeface="Arial"/>
              <a:buChar char="•"/>
            </a:pPr>
            <a:endParaRPr lang="en-US">
              <a:solidFill>
                <a:srgbClr val="000000"/>
              </a:solidFill>
              <a:latin typeface="Proxima Nova Rg"/>
              <a:cs typeface="Calibri" panose="020F0502020204030204" pitchFamily="34" charset="0"/>
            </a:endParaRPr>
          </a:p>
          <a:p>
            <a:pPr marL="171450" indent="-171450">
              <a:buFont typeface="Arial"/>
              <a:buChar char="•"/>
            </a:pPr>
            <a:endParaRPr lang="en-US">
              <a:solidFill>
                <a:srgbClr val="000000"/>
              </a:solidFill>
              <a:latin typeface="Proxima Nova Rg"/>
              <a:ea typeface="Calibri" panose="020F0502020204030204" pitchFamily="34" charset="0"/>
              <a:cs typeface="Calibri" panose="020F0502020204030204" pitchFamily="34" charset="0"/>
            </a:endParaRPr>
          </a:p>
          <a:p>
            <a:pPr marL="171450" indent="-171450">
              <a:buFont typeface="Arial"/>
              <a:buChar char="•"/>
            </a:pPr>
            <a:endParaRPr lang="en-US">
              <a:solidFill>
                <a:srgbClr val="000000"/>
              </a:solidFill>
              <a:latin typeface="Proxima Nova Rg"/>
              <a:ea typeface="Calibri" panose="020F0502020204030204" pitchFamily="34" charset="0"/>
              <a:cs typeface="Calibri" panose="020F0502020204030204" pitchFamily="34" charset="0"/>
            </a:endParaRPr>
          </a:p>
          <a:p>
            <a:pPr marL="171450" indent="-171450">
              <a:buFont typeface="Arial"/>
              <a:buChar char="•"/>
            </a:pPr>
            <a:endParaRPr lang="en-US">
              <a:solidFill>
                <a:srgbClr val="000000"/>
              </a:solidFill>
              <a:latin typeface="Proxima Nova Rg"/>
              <a:ea typeface="Calibri" panose="020F0502020204030204" pitchFamily="34" charset="0"/>
              <a:cs typeface="Calibri" panose="020F0502020204030204" pitchFamily="34" charset="0"/>
            </a:endParaRPr>
          </a:p>
          <a:p>
            <a:pPr marL="171450" indent="-171450">
              <a:buFont typeface="Arial"/>
              <a:buChar char="•"/>
            </a:pPr>
            <a:endParaRPr lang="en-US" sz="1000">
              <a:solidFill>
                <a:srgbClr val="1F2328"/>
              </a:solidFill>
              <a:latin typeface="Proxima Nova Rg"/>
              <a:ea typeface="Calibri" panose="020F0502020204030204" pitchFamily="34" charset="0"/>
              <a:cs typeface="Calibri" panose="020F0502020204030204" pitchFamily="34" charset="0"/>
            </a:endParaRPr>
          </a:p>
          <a:p>
            <a:pPr marL="171450" indent="-171450">
              <a:buFont typeface="Arial"/>
              <a:buChar char="•"/>
            </a:pPr>
            <a:endParaRPr lang="en-US" sz="1000">
              <a:solidFill>
                <a:srgbClr val="1F2328"/>
              </a:solidFill>
              <a:latin typeface="Proxima Nova Rg"/>
              <a:ea typeface="Calibri" panose="020F0502020204030204" pitchFamily="34" charset="0"/>
              <a:cs typeface="Calibri" panose="020F0502020204030204" pitchFamily="34" charset="0"/>
            </a:endParaRPr>
          </a:p>
          <a:p>
            <a:pPr marL="1085850" lvl="1" indent="-171450">
              <a:buFont typeface="Courier New"/>
              <a:buChar char="o"/>
            </a:pPr>
            <a:endParaRPr lang="en-US" sz="1000">
              <a:solidFill>
                <a:srgbClr val="1F2328"/>
              </a:solidFill>
              <a:latin typeface="Proxima Nova Rg"/>
              <a:ea typeface="Calibri" panose="020F0502020204030204" pitchFamily="34" charset="0"/>
              <a:cs typeface="Calibri" panose="020F0502020204030204" pitchFamily="34" charset="0"/>
            </a:endParaRPr>
          </a:p>
          <a:p>
            <a:pPr marL="1085850" lvl="1" indent="-171450">
              <a:buFont typeface="Courier New"/>
              <a:buChar char="o"/>
            </a:pPr>
            <a:endParaRPr lang="en-US" sz="1000">
              <a:solidFill>
                <a:srgbClr val="1F2328"/>
              </a:solidFill>
              <a:latin typeface="Proxima Nova Rg"/>
              <a:ea typeface="Calibri" panose="020F0502020204030204" pitchFamily="34" charset="0"/>
              <a:cs typeface="Calibri" panose="020F0502020204030204" pitchFamily="34" charset="0"/>
            </a:endParaRPr>
          </a:p>
          <a:p>
            <a:pPr marL="628650" lvl="1" indent="-171450">
              <a:buFont typeface="Courier New"/>
              <a:buChar char="o"/>
            </a:pPr>
            <a:endParaRPr lang="en-US" sz="1000">
              <a:solidFill>
                <a:srgbClr val="1F2328"/>
              </a:solidFill>
              <a:latin typeface="Proxima Nova Rg"/>
              <a:ea typeface="Calibri" panose="020F0502020204030204" pitchFamily="34" charset="0"/>
              <a:cs typeface="Calibri" panose="020F0502020204030204" pitchFamily="34" charset="0"/>
            </a:endParaRPr>
          </a:p>
          <a:p>
            <a:pPr marL="171450" indent="-171450">
              <a:buFont typeface="Arial"/>
              <a:buChar char="•"/>
            </a:pPr>
            <a:endParaRPr lang="en-US" sz="1000">
              <a:solidFill>
                <a:srgbClr val="1F2328"/>
              </a:solidFill>
              <a:latin typeface="Proxima Nova Rg"/>
              <a:ea typeface="Calibri" panose="020F0502020204030204" pitchFamily="34" charset="0"/>
              <a:cs typeface="Calibri" panose="020F0502020204030204" pitchFamily="34" charset="0"/>
            </a:endParaRPr>
          </a:p>
          <a:p>
            <a:pPr marL="171450" indent="-171450">
              <a:buFont typeface="Arial"/>
              <a:buChar char="•"/>
            </a:pPr>
            <a:endParaRPr lang="en-US" sz="1000">
              <a:solidFill>
                <a:srgbClr val="1F2328"/>
              </a:solidFill>
              <a:latin typeface="Proxima Nova Rg"/>
              <a:ea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US" sz="1000">
              <a:solidFill>
                <a:srgbClr val="1F2328"/>
              </a:solidFill>
              <a:latin typeface="Proxima Nova Rg"/>
              <a:ea typeface="Calibri" panose="020F0502020204030204" pitchFamily="34" charset="0"/>
              <a:cs typeface="Calibri" panose="020F0502020204030204" pitchFamily="34" charset="0"/>
            </a:endParaRPr>
          </a:p>
          <a:p>
            <a:pPr>
              <a:buFont typeface="Arial" panose="020B0604020202020204" pitchFamily="34" charset="0"/>
              <a:buChar char="•"/>
            </a:pPr>
            <a:endParaRPr lang="en-US" sz="1000">
              <a:solidFill>
                <a:srgbClr val="1F2328"/>
              </a:solidFill>
              <a:latin typeface="Proxima Nova Rg"/>
              <a:ea typeface="Calibri" panose="020F0502020204030204" pitchFamily="34" charset="0"/>
              <a:cs typeface="Calibri" panose="020F0502020204030204" pitchFamily="34" charset="0"/>
            </a:endParaRPr>
          </a:p>
          <a:p>
            <a:pPr>
              <a:buFont typeface="Arial" panose="020B0604020202020204" pitchFamily="34" charset="0"/>
              <a:buChar char="•"/>
            </a:pPr>
            <a:endParaRPr lang="en-US" sz="1000">
              <a:solidFill>
                <a:srgbClr val="1F2328"/>
              </a:solidFill>
              <a:latin typeface="Proxima Nova Rg"/>
              <a:ea typeface="Calibri" panose="020F0502020204030204" pitchFamily="34" charset="0"/>
              <a:cs typeface="Calibri" panose="020F0502020204030204" pitchFamily="34" charset="0"/>
            </a:endParaRPr>
          </a:p>
          <a:p>
            <a:pPr>
              <a:buFont typeface="Arial" panose="020B0604020202020204" pitchFamily="34" charset="0"/>
              <a:buChar char="•"/>
            </a:pPr>
            <a:endParaRPr lang="en-US" sz="1000">
              <a:solidFill>
                <a:srgbClr val="1F2328"/>
              </a:solidFill>
              <a:latin typeface="Proxima Nova Rg"/>
              <a:ea typeface="Calibri" panose="020F0502020204030204" pitchFamily="34" charset="0"/>
              <a:cs typeface="Calibri" panose="020F0502020204030204" pitchFamily="34" charset="0"/>
            </a:endParaRPr>
          </a:p>
          <a:p>
            <a:pPr>
              <a:buFont typeface="Arial" panose="020B0604020202020204" pitchFamily="34" charset="0"/>
              <a:buChar char="•"/>
            </a:pPr>
            <a:endParaRPr lang="en-US" sz="1000">
              <a:solidFill>
                <a:srgbClr val="1F2328"/>
              </a:solidFill>
              <a:latin typeface="Proxima Nova Rg"/>
              <a:ea typeface="Calibri" panose="020F0502020204030204" pitchFamily="34" charset="0"/>
              <a:cs typeface="Calibri" panose="020F0502020204030204" pitchFamily="34" charset="0"/>
            </a:endParaRPr>
          </a:p>
          <a:p>
            <a:pPr marL="57150">
              <a:lnSpc>
                <a:spcPct val="90000"/>
              </a:lnSpc>
              <a:spcBef>
                <a:spcPts val="500"/>
              </a:spcBef>
              <a:spcAft>
                <a:spcPts val="500"/>
              </a:spcAft>
            </a:pPr>
            <a:endParaRPr lang="en-US" sz="150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62395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D0025-CE3C-E15F-AD51-7AFE6FE7EDCB}"/>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3AD5D74B-F06E-3719-1A88-70CF4AB7819E}"/>
              </a:ext>
            </a:extLst>
          </p:cNvPr>
          <p:cNvSpPr txBox="1">
            <a:spLocks/>
          </p:cNvSpPr>
          <p:nvPr/>
        </p:nvSpPr>
        <p:spPr>
          <a:xfrm>
            <a:off x="330545" y="282768"/>
            <a:ext cx="10515600" cy="468000"/>
          </a:xfrm>
          <a:prstGeom prst="rect">
            <a:avLst/>
          </a:prstGeom>
        </p:spPr>
        <p:txBody>
          <a:bodyPr lIns="91440" tIns="45720" rIns="91440" bIns="45720" anchor="ctr">
            <a:noAutofit/>
          </a:bodyPr>
          <a:lstStyle>
            <a:lvl1pPr algn="l" defTabSz="914400" rtl="0" eaLnBrk="1" latinLnBrk="0" hangingPunct="1">
              <a:lnSpc>
                <a:spcPct val="80000"/>
              </a:lnSpc>
              <a:spcBef>
                <a:spcPct val="0"/>
              </a:spcBef>
              <a:buNone/>
              <a:tabLst>
                <a:tab pos="1255713" algn="l"/>
              </a:tabLst>
              <a:defRPr sz="2600" b="0" strike="noStrike" kern="1200" cap="none" spc="0" baseline="0">
                <a:solidFill>
                  <a:schemeClr val="accent2"/>
                </a:solidFill>
                <a:latin typeface="+mj-lt"/>
                <a:ea typeface="+mj-ea"/>
                <a:cs typeface="Segoe UI" panose="020B0502040204020203" pitchFamily="34" charset="0"/>
              </a:defRPr>
            </a:lvl1pPr>
          </a:lstStyle>
          <a:p>
            <a:pPr>
              <a:lnSpc>
                <a:spcPct val="90000"/>
              </a:lnSpc>
              <a:spcAft>
                <a:spcPts val="600"/>
              </a:spcAft>
              <a:defRPr/>
            </a:pPr>
            <a:r>
              <a:rPr lang="en-US" sz="2800" b="1">
                <a:solidFill>
                  <a:srgbClr val="6A205F"/>
                </a:solidFill>
                <a:ea typeface="+mn-ea"/>
                <a:cs typeface="Segoe UI"/>
              </a:rPr>
              <a:t>References</a:t>
            </a:r>
            <a:endParaRPr lang="en-US" sz="2800" b="1">
              <a:solidFill>
                <a:srgbClr val="6A205F"/>
              </a:solidFill>
              <a:ea typeface="+mn-ea"/>
            </a:endParaRPr>
          </a:p>
        </p:txBody>
      </p:sp>
      <p:sp>
        <p:nvSpPr>
          <p:cNvPr id="10" name="TextBox 9">
            <a:extLst>
              <a:ext uri="{FF2B5EF4-FFF2-40B4-BE49-F238E27FC236}">
                <a16:creationId xmlns:a16="http://schemas.microsoft.com/office/drawing/2014/main" id="{5D8E1824-0228-4F02-35F9-8E3FB92099B2}"/>
              </a:ext>
            </a:extLst>
          </p:cNvPr>
          <p:cNvSpPr txBox="1"/>
          <p:nvPr/>
        </p:nvSpPr>
        <p:spPr>
          <a:xfrm>
            <a:off x="1691195" y="1263022"/>
            <a:ext cx="9468036" cy="10397718"/>
          </a:xfrm>
          <a:prstGeom prst="rect">
            <a:avLst/>
          </a:prstGeom>
          <a:noFill/>
        </p:spPr>
        <p:txBody>
          <a:bodyPr wrap="square" lIns="91440" tIns="45720" rIns="91440" bIns="45720" anchor="t">
            <a:spAutoFit/>
          </a:bodyPr>
          <a:lstStyle/>
          <a:p>
            <a:pPr>
              <a:buFont typeface="Arial"/>
              <a:buChar char="•"/>
            </a:pPr>
            <a:r>
              <a:rPr lang="en-US">
                <a:solidFill>
                  <a:srgbClr val="000000"/>
                </a:solidFill>
                <a:ea typeface="+mn-lt"/>
                <a:cs typeface="+mn-lt"/>
                <a:hlinkClick r:id="rId2"/>
              </a:rPr>
              <a:t>https://royi-codes.vercel.app/thousand-usecallbacks/</a:t>
            </a:r>
          </a:p>
          <a:p>
            <a:pPr>
              <a:buFont typeface="Arial"/>
              <a:buChar char="•"/>
            </a:pPr>
            <a:r>
              <a:rPr lang="en-US">
                <a:solidFill>
                  <a:srgbClr val="000000"/>
                </a:solidFill>
                <a:ea typeface="+mn-lt"/>
                <a:cs typeface="+mn-lt"/>
                <a:hlinkClick r:id="rId3"/>
              </a:rPr>
              <a:t>https://kentcdodds.com/blog/usememo-and-usecallback</a:t>
            </a:r>
            <a:endParaRPr lang="en-US"/>
          </a:p>
          <a:p>
            <a:pPr>
              <a:buFont typeface="Arial"/>
              <a:buChar char="•"/>
            </a:pPr>
            <a:r>
              <a:rPr lang="en-US">
                <a:solidFill>
                  <a:srgbClr val="000000"/>
                </a:solidFill>
                <a:ea typeface="+mn-lt"/>
                <a:cs typeface="+mn-lt"/>
                <a:hlinkClick r:id="rId4"/>
              </a:rPr>
              <a:t>https://blog.isquaredsoftware.com/2020/05/blogged-answers-a-mostly-complete-guide-to-react-rendering-behavior/</a:t>
            </a:r>
            <a:endParaRPr lang="en-US">
              <a:ea typeface="+mn-lt"/>
              <a:cs typeface="+mn-lt"/>
              <a:hlinkClick r:id="rId4"/>
            </a:endParaRPr>
          </a:p>
          <a:p>
            <a:pPr>
              <a:buFont typeface="Arial"/>
              <a:buChar char="•"/>
            </a:pPr>
            <a:r>
              <a:rPr lang="en-US">
                <a:solidFill>
                  <a:srgbClr val="000000"/>
                </a:solidFill>
                <a:ea typeface="+mn-lt"/>
                <a:cs typeface="+mn-lt"/>
                <a:hlinkClick r:id="rId5"/>
              </a:rPr>
              <a:t>https://react.dev/learn/sharing-state-between-components</a:t>
            </a:r>
            <a:endParaRPr lang="en-US"/>
          </a:p>
          <a:p>
            <a:pPr>
              <a:buFont typeface="Arial"/>
              <a:buChar char="•"/>
            </a:pPr>
            <a:r>
              <a:rPr lang="en-US">
                <a:solidFill>
                  <a:srgbClr val="000000"/>
                </a:solidFill>
                <a:ea typeface="+mn-lt"/>
                <a:cs typeface="+mn-lt"/>
                <a:hlinkClick r:id="rId6"/>
              </a:rPr>
              <a:t>https://react.dev/reference/react/useMemo</a:t>
            </a:r>
            <a:endParaRPr lang="en-US">
              <a:solidFill>
                <a:srgbClr val="000000"/>
              </a:solidFill>
              <a:ea typeface="+mn-lt"/>
              <a:cs typeface="+mn-lt"/>
            </a:endParaRPr>
          </a:p>
          <a:p>
            <a:pPr>
              <a:buFont typeface="Arial"/>
              <a:buChar char="•"/>
            </a:pPr>
            <a:r>
              <a:rPr lang="en-US">
                <a:solidFill>
                  <a:srgbClr val="000000"/>
                </a:solidFill>
                <a:ea typeface="+mn-lt"/>
                <a:cs typeface="+mn-lt"/>
                <a:hlinkClick r:id="rId7"/>
              </a:rPr>
              <a:t>https://www.freecodecamp.org/news/avoid-prop-drilling-with-react-context-api/</a:t>
            </a:r>
          </a:p>
          <a:p>
            <a:pPr>
              <a:buFont typeface="Arial"/>
              <a:buChar char="•"/>
            </a:pPr>
            <a:r>
              <a:rPr lang="en-US">
                <a:solidFill>
                  <a:srgbClr val="000000"/>
                </a:solidFill>
                <a:ea typeface="+mn-lt"/>
                <a:cs typeface="+mn-lt"/>
                <a:hlinkClick r:id="rId8"/>
              </a:rPr>
              <a:t>https://react.dev/learn/sharing-state-between-components#controlled-and-uncontrolled-components</a:t>
            </a:r>
            <a:endParaRPr lang="en-US" sz="1600">
              <a:solidFill>
                <a:srgbClr val="808080"/>
              </a:solidFill>
              <a:latin typeface="Arial"/>
              <a:ea typeface="+mn-lt"/>
              <a:cs typeface="Arial"/>
            </a:endParaRPr>
          </a:p>
          <a:p>
            <a:pPr>
              <a:buFont typeface="Arial"/>
              <a:buChar char="•"/>
            </a:pPr>
            <a:r>
              <a:rPr lang="en-US" sz="1600" dirty="0">
                <a:solidFill>
                  <a:srgbClr val="000000"/>
                </a:solidFill>
                <a:latin typeface="Arial"/>
                <a:ea typeface="+mn-lt"/>
                <a:cs typeface="Arial"/>
                <a:hlinkClick r:id="rId9">
                  <a:extLst>
                    <a:ext uri="{A12FA001-AC4F-418D-AE19-62706E023703}">
                      <ahyp:hlinkClr xmlns:ahyp="http://schemas.microsoft.com/office/drawing/2018/hyperlinkcolor" val="tx"/>
                    </a:ext>
                  </a:extLst>
                </a:hlinkClick>
              </a:rPr>
              <a:t>https://www.freecodecamp.org/news/learn-typescript-beginners-guide/</a:t>
            </a:r>
            <a:endParaRPr lang="en-US" sz="1600" dirty="0">
              <a:solidFill>
                <a:srgbClr val="808080"/>
              </a:solidFill>
              <a:latin typeface="Arial"/>
              <a:ea typeface="+mn-lt"/>
              <a:cs typeface="Arial"/>
            </a:endParaRPr>
          </a:p>
          <a:p>
            <a:pPr>
              <a:buFont typeface="Arial"/>
              <a:buChar char="•"/>
            </a:pPr>
            <a:r>
              <a:rPr lang="en-US" sz="1600" dirty="0">
                <a:solidFill>
                  <a:srgbClr val="000000"/>
                </a:solidFill>
                <a:ea typeface="+mn-lt"/>
                <a:cs typeface="+mn-lt"/>
                <a:hlinkClick r:id="rId10"/>
              </a:rPr>
              <a:t>https://www.freecodecamp.org/news/context-api-in-react</a:t>
            </a:r>
            <a:endParaRPr lang="en-US" sz="1600" dirty="0">
              <a:solidFill>
                <a:srgbClr val="000000"/>
              </a:solidFill>
              <a:latin typeface="Arial"/>
              <a:ea typeface="+mn-lt"/>
              <a:cs typeface="Arial"/>
            </a:endParaRPr>
          </a:p>
          <a:p>
            <a:pPr>
              <a:buFont typeface="Arial"/>
              <a:buChar char="•"/>
            </a:pPr>
            <a:endParaRPr lang="en-US" sz="1600" dirty="0">
              <a:solidFill>
                <a:srgbClr val="000000"/>
              </a:solidFill>
              <a:ea typeface="+mn-lt"/>
              <a:cs typeface="+mn-lt"/>
            </a:endParaRPr>
          </a:p>
          <a:p>
            <a:pPr marL="742950" lvl="1" indent="-285750">
              <a:buFont typeface="Arial"/>
              <a:buChar char="•"/>
            </a:pPr>
            <a:endParaRPr lang="en-US" sz="1600">
              <a:solidFill>
                <a:srgbClr val="808080"/>
              </a:solidFill>
              <a:latin typeface="Arial"/>
              <a:cs typeface="Arial"/>
            </a:endParaRPr>
          </a:p>
          <a:p>
            <a:pPr>
              <a:buFont typeface="Arial"/>
              <a:buChar char="•"/>
            </a:pPr>
            <a:endParaRPr lang="en-US">
              <a:solidFill>
                <a:srgbClr val="000000"/>
              </a:solidFill>
              <a:latin typeface="Proxima Nova Rg"/>
              <a:cs typeface="Calibri" panose="020F0502020204030204" pitchFamily="34" charset="0"/>
            </a:endParaRPr>
          </a:p>
          <a:p>
            <a:pPr>
              <a:buFont typeface="Arial"/>
              <a:buChar char="•"/>
            </a:pPr>
            <a:endParaRPr lang="en-US">
              <a:solidFill>
                <a:srgbClr val="000000"/>
              </a:solidFill>
              <a:latin typeface="Proxima Nova Rg"/>
              <a:cs typeface="Calibri" panose="020F0502020204030204" pitchFamily="34" charset="0"/>
            </a:endParaRPr>
          </a:p>
          <a:p>
            <a:pPr>
              <a:buFont typeface="Arial"/>
              <a:buChar char="•"/>
            </a:pPr>
            <a:endParaRPr lang="en-US">
              <a:solidFill>
                <a:srgbClr val="000000"/>
              </a:solidFill>
              <a:latin typeface="Proxima Nova Rg"/>
              <a:cs typeface="Calibri" panose="020F0502020204030204" pitchFamily="34" charset="0"/>
            </a:endParaRPr>
          </a:p>
          <a:p>
            <a:pPr>
              <a:buFont typeface="Arial"/>
              <a:buChar char="•"/>
            </a:pPr>
            <a:endParaRPr lang="en-US">
              <a:solidFill>
                <a:srgbClr val="000000"/>
              </a:solidFill>
              <a:latin typeface="Proxima Nova Rg"/>
              <a:cs typeface="Calibri" panose="020F0502020204030204" pitchFamily="34" charset="0"/>
            </a:endParaRPr>
          </a:p>
          <a:p>
            <a:pPr marL="171450" indent="-171450">
              <a:buFont typeface="Arial"/>
              <a:buChar char="•"/>
            </a:pPr>
            <a:endParaRPr lang="en-US">
              <a:solidFill>
                <a:srgbClr val="000000"/>
              </a:solidFill>
              <a:latin typeface="Proxima Nova Rg"/>
              <a:cs typeface="Calibri" panose="020F0502020204030204" pitchFamily="34" charset="0"/>
            </a:endParaRPr>
          </a:p>
          <a:p>
            <a:pPr marL="171450" indent="-171450">
              <a:buFont typeface="Arial"/>
              <a:buChar char="•"/>
            </a:pPr>
            <a:endParaRPr lang="en-US">
              <a:solidFill>
                <a:srgbClr val="000000"/>
              </a:solidFill>
              <a:latin typeface="Proxima Nova Rg"/>
              <a:ea typeface="Calibri" panose="020F0502020204030204" pitchFamily="34" charset="0"/>
              <a:cs typeface="Calibri" panose="020F0502020204030204" pitchFamily="34" charset="0"/>
            </a:endParaRPr>
          </a:p>
          <a:p>
            <a:pPr marL="171450" indent="-171450">
              <a:buFont typeface="Arial"/>
              <a:buChar char="•"/>
            </a:pPr>
            <a:endParaRPr lang="en-US">
              <a:solidFill>
                <a:srgbClr val="000000"/>
              </a:solidFill>
              <a:latin typeface="Proxima Nova Rg"/>
              <a:ea typeface="Calibri" panose="020F0502020204030204" pitchFamily="34" charset="0"/>
              <a:cs typeface="Calibri" panose="020F0502020204030204" pitchFamily="34" charset="0"/>
            </a:endParaRPr>
          </a:p>
          <a:p>
            <a:pPr marL="171450" indent="-171450">
              <a:buFont typeface="Arial"/>
              <a:buChar char="•"/>
            </a:pPr>
            <a:endParaRPr lang="en-US">
              <a:solidFill>
                <a:srgbClr val="000000"/>
              </a:solidFill>
              <a:latin typeface="Proxima Nova Rg"/>
              <a:ea typeface="Calibri" panose="020F0502020204030204" pitchFamily="34" charset="0"/>
              <a:cs typeface="Calibri" panose="020F0502020204030204" pitchFamily="34" charset="0"/>
            </a:endParaRPr>
          </a:p>
          <a:p>
            <a:pPr marL="171450" indent="-171450">
              <a:buFont typeface="Arial"/>
              <a:buChar char="•"/>
            </a:pPr>
            <a:endParaRPr lang="en-US">
              <a:solidFill>
                <a:srgbClr val="000000"/>
              </a:solidFill>
              <a:latin typeface="Proxima Nova Rg"/>
              <a:ea typeface="Calibri" panose="020F0502020204030204" pitchFamily="34" charset="0"/>
              <a:cs typeface="Calibri" panose="020F0502020204030204" pitchFamily="34" charset="0"/>
            </a:endParaRPr>
          </a:p>
          <a:p>
            <a:pPr marL="171450" indent="-171450">
              <a:buFont typeface="Arial"/>
              <a:buChar char="•"/>
            </a:pPr>
            <a:endParaRPr lang="en-US">
              <a:solidFill>
                <a:srgbClr val="000000"/>
              </a:solidFill>
              <a:latin typeface="Proxima Nova Rg"/>
              <a:ea typeface="Calibri" panose="020F0502020204030204" pitchFamily="34" charset="0"/>
              <a:cs typeface="Calibri" panose="020F0502020204030204" pitchFamily="34" charset="0"/>
            </a:endParaRPr>
          </a:p>
          <a:p>
            <a:pPr marL="171450" indent="-171450">
              <a:buFont typeface="Arial"/>
              <a:buChar char="•"/>
            </a:pPr>
            <a:endParaRPr lang="en-US">
              <a:solidFill>
                <a:srgbClr val="000000"/>
              </a:solidFill>
              <a:latin typeface="Proxima Nova Rg"/>
              <a:ea typeface="Calibri" panose="020F0502020204030204" pitchFamily="34" charset="0"/>
              <a:cs typeface="Calibri" panose="020F0502020204030204" pitchFamily="34" charset="0"/>
            </a:endParaRPr>
          </a:p>
          <a:p>
            <a:pPr marL="171450" indent="-171450">
              <a:buFont typeface="Arial"/>
              <a:buChar char="•"/>
            </a:pPr>
            <a:endParaRPr lang="en-US">
              <a:solidFill>
                <a:srgbClr val="000000"/>
              </a:solidFill>
              <a:latin typeface="Proxima Nova Rg"/>
              <a:ea typeface="Calibri" panose="020F0502020204030204" pitchFamily="34" charset="0"/>
              <a:cs typeface="Calibri" panose="020F0502020204030204" pitchFamily="34" charset="0"/>
            </a:endParaRPr>
          </a:p>
          <a:p>
            <a:pPr marL="171450" indent="-171450">
              <a:buFont typeface="Arial"/>
              <a:buChar char="•"/>
            </a:pPr>
            <a:endParaRPr lang="en-US">
              <a:solidFill>
                <a:srgbClr val="000000"/>
              </a:solidFill>
              <a:latin typeface="Proxima Nova Rg"/>
              <a:ea typeface="Calibri" panose="020F0502020204030204" pitchFamily="34" charset="0"/>
              <a:cs typeface="Calibri" panose="020F0502020204030204" pitchFamily="34" charset="0"/>
            </a:endParaRPr>
          </a:p>
          <a:p>
            <a:pPr marL="171450" indent="-171450">
              <a:buFont typeface="Arial"/>
              <a:buChar char="•"/>
            </a:pPr>
            <a:endParaRPr lang="en-US">
              <a:solidFill>
                <a:srgbClr val="000000"/>
              </a:solidFill>
              <a:latin typeface="Proxima Nova Rg"/>
              <a:ea typeface="Calibri" panose="020F0502020204030204" pitchFamily="34" charset="0"/>
              <a:cs typeface="Calibri" panose="020F0502020204030204" pitchFamily="34" charset="0"/>
            </a:endParaRPr>
          </a:p>
          <a:p>
            <a:pPr marL="171450" indent="-171450">
              <a:buFont typeface="Arial"/>
              <a:buChar char="•"/>
            </a:pPr>
            <a:endParaRPr lang="en-US">
              <a:solidFill>
                <a:srgbClr val="000000"/>
              </a:solidFill>
              <a:latin typeface="Proxima Nova Rg"/>
              <a:ea typeface="Calibri" panose="020F0502020204030204" pitchFamily="34" charset="0"/>
              <a:cs typeface="Calibri" panose="020F0502020204030204" pitchFamily="34" charset="0"/>
            </a:endParaRPr>
          </a:p>
          <a:p>
            <a:pPr marL="171450" indent="-171450">
              <a:buFont typeface="Arial"/>
              <a:buChar char="•"/>
            </a:pPr>
            <a:endParaRPr lang="en-US">
              <a:solidFill>
                <a:srgbClr val="000000"/>
              </a:solidFill>
              <a:latin typeface="Proxima Nova Rg"/>
              <a:ea typeface="Calibri" panose="020F0502020204030204" pitchFamily="34" charset="0"/>
              <a:cs typeface="Calibri" panose="020F0502020204030204" pitchFamily="34" charset="0"/>
            </a:endParaRPr>
          </a:p>
          <a:p>
            <a:pPr marL="171450" indent="-171450">
              <a:buFont typeface="Arial"/>
              <a:buChar char="•"/>
            </a:pPr>
            <a:endParaRPr lang="en-US">
              <a:solidFill>
                <a:srgbClr val="000000"/>
              </a:solidFill>
              <a:latin typeface="Proxima Nova Rg"/>
              <a:ea typeface="Calibri" panose="020F0502020204030204" pitchFamily="34" charset="0"/>
              <a:cs typeface="Calibri" panose="020F0502020204030204" pitchFamily="34" charset="0"/>
            </a:endParaRPr>
          </a:p>
          <a:p>
            <a:pPr marL="171450" indent="-171450">
              <a:buFont typeface="Arial"/>
              <a:buChar char="•"/>
            </a:pPr>
            <a:endParaRPr lang="en-US" sz="1000">
              <a:solidFill>
                <a:srgbClr val="1F2328"/>
              </a:solidFill>
              <a:latin typeface="Proxima Nova Rg"/>
              <a:ea typeface="Calibri" panose="020F0502020204030204" pitchFamily="34" charset="0"/>
              <a:cs typeface="Calibri" panose="020F0502020204030204" pitchFamily="34" charset="0"/>
            </a:endParaRPr>
          </a:p>
          <a:p>
            <a:pPr marL="171450" indent="-171450">
              <a:buFont typeface="Arial"/>
              <a:buChar char="•"/>
            </a:pPr>
            <a:endParaRPr lang="en-US" sz="1000">
              <a:solidFill>
                <a:srgbClr val="1F2328"/>
              </a:solidFill>
              <a:latin typeface="Proxima Nova Rg"/>
              <a:ea typeface="Calibri" panose="020F0502020204030204" pitchFamily="34" charset="0"/>
              <a:cs typeface="Calibri" panose="020F0502020204030204" pitchFamily="34" charset="0"/>
            </a:endParaRPr>
          </a:p>
          <a:p>
            <a:pPr marL="1085850" lvl="1" indent="-171450">
              <a:buFont typeface="Courier New"/>
              <a:buChar char="o"/>
            </a:pPr>
            <a:endParaRPr lang="en-US" sz="1000">
              <a:solidFill>
                <a:srgbClr val="1F2328"/>
              </a:solidFill>
              <a:latin typeface="Proxima Nova Rg"/>
              <a:ea typeface="Calibri" panose="020F0502020204030204" pitchFamily="34" charset="0"/>
              <a:cs typeface="Calibri" panose="020F0502020204030204" pitchFamily="34" charset="0"/>
            </a:endParaRPr>
          </a:p>
          <a:p>
            <a:pPr marL="1085850" lvl="1" indent="-171450">
              <a:buFont typeface="Courier New"/>
              <a:buChar char="o"/>
            </a:pPr>
            <a:endParaRPr lang="en-US" sz="1000">
              <a:solidFill>
                <a:srgbClr val="1F2328"/>
              </a:solidFill>
              <a:latin typeface="Proxima Nova Rg"/>
              <a:ea typeface="Calibri" panose="020F0502020204030204" pitchFamily="34" charset="0"/>
              <a:cs typeface="Calibri" panose="020F0502020204030204" pitchFamily="34" charset="0"/>
            </a:endParaRPr>
          </a:p>
          <a:p>
            <a:pPr marL="628650" lvl="1" indent="-171450">
              <a:buFont typeface="Courier New"/>
              <a:buChar char="o"/>
            </a:pPr>
            <a:endParaRPr lang="en-US" sz="1000">
              <a:solidFill>
                <a:srgbClr val="1F2328"/>
              </a:solidFill>
              <a:latin typeface="Proxima Nova Rg"/>
              <a:ea typeface="Calibri" panose="020F0502020204030204" pitchFamily="34" charset="0"/>
              <a:cs typeface="Calibri" panose="020F0502020204030204" pitchFamily="34" charset="0"/>
            </a:endParaRPr>
          </a:p>
          <a:p>
            <a:pPr marL="171450" indent="-171450">
              <a:buFont typeface="Arial"/>
              <a:buChar char="•"/>
            </a:pPr>
            <a:endParaRPr lang="en-US" sz="1000">
              <a:solidFill>
                <a:srgbClr val="1F2328"/>
              </a:solidFill>
              <a:latin typeface="Proxima Nova Rg"/>
              <a:ea typeface="Calibri" panose="020F0502020204030204" pitchFamily="34" charset="0"/>
              <a:cs typeface="Calibri" panose="020F0502020204030204" pitchFamily="34" charset="0"/>
            </a:endParaRPr>
          </a:p>
          <a:p>
            <a:pPr marL="171450" indent="-171450">
              <a:buFont typeface="Arial"/>
              <a:buChar char="•"/>
            </a:pPr>
            <a:endParaRPr lang="en-US" sz="1000">
              <a:solidFill>
                <a:srgbClr val="1F2328"/>
              </a:solidFill>
              <a:latin typeface="Proxima Nova Rg"/>
              <a:ea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US" sz="1000">
              <a:solidFill>
                <a:srgbClr val="1F2328"/>
              </a:solidFill>
              <a:latin typeface="Proxima Nova Rg"/>
              <a:ea typeface="Calibri" panose="020F0502020204030204" pitchFamily="34" charset="0"/>
              <a:cs typeface="Calibri" panose="020F0502020204030204" pitchFamily="34" charset="0"/>
            </a:endParaRPr>
          </a:p>
          <a:p>
            <a:pPr>
              <a:buFont typeface="Arial" panose="020B0604020202020204" pitchFamily="34" charset="0"/>
              <a:buChar char="•"/>
            </a:pPr>
            <a:endParaRPr lang="en-US" sz="1000">
              <a:solidFill>
                <a:srgbClr val="1F2328"/>
              </a:solidFill>
              <a:latin typeface="Proxima Nova Rg"/>
              <a:ea typeface="Calibri" panose="020F0502020204030204" pitchFamily="34" charset="0"/>
              <a:cs typeface="Calibri" panose="020F0502020204030204" pitchFamily="34" charset="0"/>
            </a:endParaRPr>
          </a:p>
          <a:p>
            <a:pPr>
              <a:buFont typeface="Arial" panose="020B0604020202020204" pitchFamily="34" charset="0"/>
              <a:buChar char="•"/>
            </a:pPr>
            <a:endParaRPr lang="en-US" sz="1000">
              <a:solidFill>
                <a:srgbClr val="1F2328"/>
              </a:solidFill>
              <a:latin typeface="Proxima Nova Rg"/>
              <a:ea typeface="Calibri" panose="020F0502020204030204" pitchFamily="34" charset="0"/>
              <a:cs typeface="Calibri" panose="020F0502020204030204" pitchFamily="34" charset="0"/>
            </a:endParaRPr>
          </a:p>
          <a:p>
            <a:pPr>
              <a:buFont typeface="Arial" panose="020B0604020202020204" pitchFamily="34" charset="0"/>
              <a:buChar char="•"/>
            </a:pPr>
            <a:endParaRPr lang="en-US" sz="1000">
              <a:solidFill>
                <a:srgbClr val="1F2328"/>
              </a:solidFill>
              <a:latin typeface="Proxima Nova Rg"/>
              <a:ea typeface="Calibri" panose="020F0502020204030204" pitchFamily="34" charset="0"/>
              <a:cs typeface="Calibri" panose="020F0502020204030204" pitchFamily="34" charset="0"/>
            </a:endParaRPr>
          </a:p>
          <a:p>
            <a:pPr>
              <a:buFont typeface="Arial" panose="020B0604020202020204" pitchFamily="34" charset="0"/>
              <a:buChar char="•"/>
            </a:pPr>
            <a:endParaRPr lang="en-US" sz="1000">
              <a:solidFill>
                <a:srgbClr val="1F2328"/>
              </a:solidFill>
              <a:latin typeface="Proxima Nova Rg"/>
              <a:ea typeface="Calibri" panose="020F0502020204030204" pitchFamily="34" charset="0"/>
              <a:cs typeface="Calibri" panose="020F0502020204030204" pitchFamily="34" charset="0"/>
            </a:endParaRPr>
          </a:p>
          <a:p>
            <a:pPr marL="57150">
              <a:lnSpc>
                <a:spcPct val="90000"/>
              </a:lnSpc>
              <a:spcBef>
                <a:spcPts val="500"/>
              </a:spcBef>
              <a:spcAft>
                <a:spcPts val="500"/>
              </a:spcAft>
            </a:pPr>
            <a:endParaRPr lang="en-US" sz="1500">
              <a:solidFill>
                <a:srgbClr val="00000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67902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Tijdelijke aanduiding voor afbeelding 10" descr="Afbeelding met tekst, binnen, rommelig&#10;&#10;Automatisch gegenereerde beschrijving">
            <a:extLst>
              <a:ext uri="{FF2B5EF4-FFF2-40B4-BE49-F238E27FC236}">
                <a16:creationId xmlns:a16="http://schemas.microsoft.com/office/drawing/2014/main" id="{FDA02ADE-04CE-3047-C693-A31D38AD78B3}"/>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a:stretch>
            <a:fillRect/>
          </a:stretch>
        </p:blipFill>
        <p:spPr/>
      </p:pic>
      <p:sp>
        <p:nvSpPr>
          <p:cNvPr id="3" name="Titel 1">
            <a:extLst>
              <a:ext uri="{FF2B5EF4-FFF2-40B4-BE49-F238E27FC236}">
                <a16:creationId xmlns:a16="http://schemas.microsoft.com/office/drawing/2014/main" id="{AB1A14A5-9576-C576-D517-737731B9F769}"/>
              </a:ext>
            </a:extLst>
          </p:cNvPr>
          <p:cNvSpPr txBox="1">
            <a:spLocks/>
          </p:cNvSpPr>
          <p:nvPr/>
        </p:nvSpPr>
        <p:spPr>
          <a:xfrm>
            <a:off x="951566" y="2827473"/>
            <a:ext cx="9359371" cy="2326152"/>
          </a:xfrm>
          <a:prstGeom prst="rect">
            <a:avLst/>
          </a:prstGeom>
        </p:spPr>
        <p:txBody>
          <a:bodyPr lIns="91440" tIns="45720" rIns="91440" bIns="45720" anchor="b"/>
          <a:lstStyle>
            <a:lvl1pPr algn="l" defTabSz="914400" rtl="0" eaLnBrk="1" latinLnBrk="0" hangingPunct="1">
              <a:lnSpc>
                <a:spcPct val="80000"/>
              </a:lnSpc>
              <a:spcBef>
                <a:spcPct val="0"/>
              </a:spcBef>
              <a:buNone/>
              <a:tabLst>
                <a:tab pos="1255713" algn="l"/>
              </a:tabLst>
              <a:defRPr sz="2600" b="0" strike="noStrike" kern="1200" cap="none" spc="0" baseline="0">
                <a:solidFill>
                  <a:schemeClr val="accent2"/>
                </a:solidFill>
                <a:latin typeface="+mj-lt"/>
                <a:ea typeface="+mj-ea"/>
                <a:cs typeface="Segoe UI" panose="020B0502040204020203" pitchFamily="34" charset="0"/>
              </a:defRPr>
            </a:lvl1pPr>
          </a:lstStyle>
          <a:p>
            <a:endParaRPr lang="nl-NL" sz="8000" b="1">
              <a:solidFill>
                <a:schemeClr val="bg1"/>
              </a:solidFill>
              <a:ea typeface="+mj-lt"/>
              <a:cs typeface="+mj-lt"/>
            </a:endParaRPr>
          </a:p>
          <a:p>
            <a:r>
              <a:rPr lang="nl-NL" sz="4400" b="1">
                <a:solidFill>
                  <a:schemeClr val="bg1"/>
                </a:solidFill>
                <a:ea typeface="+mj-lt"/>
                <a:cs typeface="+mj-lt"/>
              </a:rPr>
              <a:t>Thank You</a:t>
            </a:r>
            <a:endParaRPr lang="nl-NL" sz="4400">
              <a:solidFill>
                <a:schemeClr val="bg1"/>
              </a:solidFill>
              <a:ea typeface="+mj-lt"/>
              <a:cs typeface="+mj-lt"/>
            </a:endParaRPr>
          </a:p>
        </p:txBody>
      </p:sp>
    </p:spTree>
    <p:extLst>
      <p:ext uri="{BB962C8B-B14F-4D97-AF65-F5344CB8AC3E}">
        <p14:creationId xmlns:p14="http://schemas.microsoft.com/office/powerpoint/2010/main" val="339275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B14E53-A801-FE05-0A7B-A84BBD9283BC}"/>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F5D4AC36-3D86-888E-233A-AB5ED47F7D99}"/>
              </a:ext>
            </a:extLst>
          </p:cNvPr>
          <p:cNvSpPr txBox="1">
            <a:spLocks/>
          </p:cNvSpPr>
          <p:nvPr/>
        </p:nvSpPr>
        <p:spPr>
          <a:xfrm>
            <a:off x="330545" y="282768"/>
            <a:ext cx="10515600" cy="468000"/>
          </a:xfrm>
          <a:prstGeom prst="rect">
            <a:avLst/>
          </a:prstGeom>
        </p:spPr>
        <p:txBody>
          <a:bodyPr lIns="91440" tIns="45720" rIns="91440" bIns="45720" anchor="ctr">
            <a:noAutofit/>
          </a:bodyPr>
          <a:lstStyle>
            <a:lvl1pPr algn="l" defTabSz="914400" rtl="0" eaLnBrk="1" latinLnBrk="0" hangingPunct="1">
              <a:lnSpc>
                <a:spcPct val="80000"/>
              </a:lnSpc>
              <a:spcBef>
                <a:spcPct val="0"/>
              </a:spcBef>
              <a:buNone/>
              <a:tabLst>
                <a:tab pos="1255713" algn="l"/>
              </a:tabLst>
              <a:defRPr sz="2600" b="0" strike="noStrike" kern="1200" cap="none" spc="0" baseline="0">
                <a:solidFill>
                  <a:schemeClr val="accent2"/>
                </a:solidFill>
                <a:latin typeface="+mj-lt"/>
                <a:ea typeface="+mj-ea"/>
                <a:cs typeface="Segoe UI" panose="020B0502040204020203" pitchFamily="34" charset="0"/>
              </a:defRPr>
            </a:lvl1pPr>
          </a:lstStyle>
          <a:p>
            <a:pPr>
              <a:lnSpc>
                <a:spcPct val="90000"/>
              </a:lnSpc>
              <a:spcAft>
                <a:spcPts val="600"/>
              </a:spcAft>
              <a:defRPr/>
            </a:pPr>
            <a:r>
              <a:rPr lang="en-US" sz="2800" b="1">
                <a:solidFill>
                  <a:srgbClr val="6A205F"/>
                </a:solidFill>
                <a:ea typeface="+mn-ea"/>
                <a:cs typeface="Segoe UI"/>
              </a:rPr>
              <a:t>Section 3: Advanced React JS</a:t>
            </a:r>
            <a:endParaRPr lang="en-US" sz="2800" b="1">
              <a:solidFill>
                <a:srgbClr val="6A205F"/>
              </a:solidFill>
              <a:ea typeface="+mn-ea"/>
            </a:endParaRPr>
          </a:p>
        </p:txBody>
      </p:sp>
      <p:sp>
        <p:nvSpPr>
          <p:cNvPr id="10" name="TextBox 9">
            <a:extLst>
              <a:ext uri="{FF2B5EF4-FFF2-40B4-BE49-F238E27FC236}">
                <a16:creationId xmlns:a16="http://schemas.microsoft.com/office/drawing/2014/main" id="{2FA03BDA-D6DC-AC84-5F70-64E53A0CB6D0}"/>
              </a:ext>
            </a:extLst>
          </p:cNvPr>
          <p:cNvSpPr txBox="1"/>
          <p:nvPr/>
        </p:nvSpPr>
        <p:spPr>
          <a:xfrm>
            <a:off x="1691195" y="1263022"/>
            <a:ext cx="9468036" cy="7750840"/>
          </a:xfrm>
          <a:prstGeom prst="rect">
            <a:avLst/>
          </a:prstGeom>
          <a:noFill/>
        </p:spPr>
        <p:txBody>
          <a:bodyPr wrap="square" lIns="91440" tIns="45720" rIns="91440" bIns="45720" anchor="t">
            <a:spAutoFit/>
          </a:bodyPr>
          <a:lstStyle/>
          <a:p>
            <a:pPr marL="171450" indent="-171450">
              <a:buFont typeface="Arial"/>
              <a:buChar char="•"/>
            </a:pPr>
            <a:r>
              <a:rPr lang="en-US"/>
              <a:t> Advanced hooks: </a:t>
            </a:r>
            <a:r>
              <a:rPr lang="en-US" err="1"/>
              <a:t>useref</a:t>
            </a:r>
            <a:r>
              <a:rPr lang="en-US"/>
              <a:t>, </a:t>
            </a:r>
            <a:r>
              <a:rPr lang="en-US" err="1"/>
              <a:t>useCallback</a:t>
            </a:r>
            <a:r>
              <a:rPr lang="en-US"/>
              <a:t>, </a:t>
            </a:r>
            <a:r>
              <a:rPr lang="en-US" err="1"/>
              <a:t>useMemo</a:t>
            </a:r>
            <a:endParaRPr lang="en-US"/>
          </a:p>
          <a:p>
            <a:pPr marL="171450" indent="-171450">
              <a:buFont typeface="Arial"/>
              <a:buChar char="•"/>
            </a:pPr>
            <a:endParaRPr lang="en-US">
              <a:solidFill>
                <a:srgbClr val="000000"/>
              </a:solidFill>
              <a:latin typeface="Proxima Nova Rg"/>
              <a:cs typeface="Calibri" panose="020F0502020204030204" pitchFamily="34" charset="0"/>
            </a:endParaRPr>
          </a:p>
          <a:p>
            <a:pPr marL="171450" indent="-171450">
              <a:buFont typeface="Arial"/>
              <a:buChar char="•"/>
            </a:pPr>
            <a:r>
              <a:rPr lang="en-US">
                <a:solidFill>
                  <a:srgbClr val="000000"/>
                </a:solidFill>
                <a:latin typeface="Proxima Nova Rg"/>
                <a:cs typeface="Calibri"/>
              </a:rPr>
              <a:t> Custom hooks</a:t>
            </a:r>
            <a:endParaRPr lang="en-US">
              <a:solidFill>
                <a:srgbClr val="000000"/>
              </a:solidFill>
              <a:latin typeface="Proxima Nova Rg"/>
              <a:cs typeface="Calibri" panose="020F0502020204030204" pitchFamily="34" charset="0"/>
            </a:endParaRPr>
          </a:p>
          <a:p>
            <a:pPr marL="171450" indent="-171450">
              <a:buFont typeface="Arial"/>
              <a:buChar char="•"/>
            </a:pPr>
            <a:endParaRPr lang="en-US">
              <a:solidFill>
                <a:srgbClr val="000000"/>
              </a:solidFill>
              <a:latin typeface="Proxima Nova Rg"/>
              <a:cs typeface="Calibri" panose="020F0502020204030204" pitchFamily="34" charset="0"/>
            </a:endParaRPr>
          </a:p>
          <a:p>
            <a:pPr marL="171450" indent="-171450">
              <a:buFont typeface="Arial"/>
              <a:buChar char="•"/>
            </a:pPr>
            <a:r>
              <a:rPr lang="en-US">
                <a:solidFill>
                  <a:srgbClr val="000000"/>
                </a:solidFill>
                <a:latin typeface="Proxima Nova Rg"/>
                <a:cs typeface="Calibri"/>
              </a:rPr>
              <a:t> Context API</a:t>
            </a:r>
            <a:endParaRPr lang="en-US">
              <a:solidFill>
                <a:srgbClr val="000000"/>
              </a:solidFill>
              <a:latin typeface="Proxima Nova Rg"/>
              <a:cs typeface="Calibri" panose="020F0502020204030204" pitchFamily="34" charset="0"/>
            </a:endParaRPr>
          </a:p>
          <a:p>
            <a:pPr marL="171450" indent="-171450">
              <a:buFont typeface="Arial"/>
              <a:buChar char="•"/>
            </a:pPr>
            <a:endParaRPr lang="en-US">
              <a:solidFill>
                <a:srgbClr val="000000"/>
              </a:solidFill>
              <a:latin typeface="Proxima Nova Rg"/>
              <a:cs typeface="Calibri" panose="020F0502020204030204" pitchFamily="34" charset="0"/>
            </a:endParaRPr>
          </a:p>
          <a:p>
            <a:pPr marL="285750" indent="-285750">
              <a:buFont typeface="Arial"/>
              <a:buChar char="•"/>
            </a:pPr>
            <a:r>
              <a:rPr lang="en-US">
                <a:solidFill>
                  <a:srgbClr val="000000"/>
                </a:solidFill>
                <a:ea typeface="+mn-lt"/>
                <a:cs typeface="+mn-lt"/>
              </a:rPr>
              <a:t>Code-Splitting</a:t>
            </a:r>
            <a:endParaRPr lang="en-US">
              <a:solidFill>
                <a:srgbClr val="000000"/>
              </a:solidFill>
              <a:latin typeface="Proxima Nova Rg"/>
              <a:cs typeface="Calibri" panose="020F0502020204030204" pitchFamily="34" charset="0"/>
            </a:endParaRPr>
          </a:p>
          <a:p>
            <a:pPr marL="171450" indent="-171450">
              <a:buFont typeface="Arial"/>
              <a:buChar char="•"/>
            </a:pPr>
            <a:endParaRPr lang="en-US">
              <a:solidFill>
                <a:srgbClr val="000000"/>
              </a:solidFill>
              <a:latin typeface="Proxima Nova Rg"/>
              <a:cs typeface="Calibri" panose="020F0502020204030204" pitchFamily="34" charset="0"/>
            </a:endParaRPr>
          </a:p>
          <a:p>
            <a:pPr marL="285750" indent="-285750">
              <a:buFont typeface="Arial"/>
              <a:buChar char="•"/>
            </a:pPr>
            <a:r>
              <a:rPr lang="en-US">
                <a:solidFill>
                  <a:srgbClr val="000000"/>
                </a:solidFill>
                <a:ea typeface="+mn-lt"/>
                <a:cs typeface="+mn-lt"/>
              </a:rPr>
              <a:t>Accessibility</a:t>
            </a:r>
            <a:endParaRPr lang="en-US">
              <a:solidFill>
                <a:srgbClr val="000000"/>
              </a:solidFill>
              <a:latin typeface="Proxima Nova Rg"/>
              <a:cs typeface="Calibri" panose="020F0502020204030204" pitchFamily="34" charset="0"/>
            </a:endParaRPr>
          </a:p>
          <a:p>
            <a:pPr marL="171450" indent="-171450">
              <a:buFont typeface="Arial"/>
              <a:buChar char="•"/>
            </a:pPr>
            <a:endParaRPr lang="en-US">
              <a:solidFill>
                <a:srgbClr val="000000"/>
              </a:solidFill>
              <a:latin typeface="Proxima Nova Rg"/>
              <a:cs typeface="Calibri" panose="020F0502020204030204" pitchFamily="34" charset="0"/>
            </a:endParaRPr>
          </a:p>
          <a:p>
            <a:pPr marL="285750" indent="-285750">
              <a:buFont typeface="Arial"/>
              <a:buChar char="•"/>
            </a:pPr>
            <a:r>
              <a:rPr lang="en-US">
                <a:solidFill>
                  <a:srgbClr val="000000"/>
                </a:solidFill>
                <a:ea typeface="+mn-lt"/>
                <a:cs typeface="+mn-lt"/>
              </a:rPr>
              <a:t>Higher-Order Components</a:t>
            </a:r>
            <a:endParaRPr lang="en-US">
              <a:solidFill>
                <a:srgbClr val="000000"/>
              </a:solidFill>
              <a:latin typeface="Proxima Nova Rg"/>
              <a:cs typeface="Calibri" panose="020F0502020204030204" pitchFamily="34" charset="0"/>
            </a:endParaRPr>
          </a:p>
          <a:p>
            <a:pPr marL="171450" indent="-171450">
              <a:buFont typeface="Arial"/>
              <a:buChar char="•"/>
            </a:pPr>
            <a:endParaRPr lang="en-US">
              <a:solidFill>
                <a:srgbClr val="000000"/>
              </a:solidFill>
              <a:latin typeface="Proxima Nova Rg"/>
              <a:cs typeface="Calibri" panose="020F0502020204030204" pitchFamily="34" charset="0"/>
            </a:endParaRPr>
          </a:p>
          <a:p>
            <a:pPr marL="285750" indent="-285750">
              <a:buFont typeface="Arial"/>
              <a:buChar char="•"/>
            </a:pPr>
            <a:r>
              <a:rPr lang="en-US">
                <a:solidFill>
                  <a:srgbClr val="000000"/>
                </a:solidFill>
                <a:ea typeface="+mn-lt"/>
                <a:cs typeface="+mn-lt"/>
              </a:rPr>
              <a:t>Optimizing Performance</a:t>
            </a:r>
            <a:endParaRPr lang="en-US">
              <a:solidFill>
                <a:srgbClr val="000000"/>
              </a:solidFill>
              <a:latin typeface="Proxima Nova Rg"/>
              <a:cs typeface="Calibri" panose="020F0502020204030204" pitchFamily="34" charset="0"/>
            </a:endParaRPr>
          </a:p>
          <a:p>
            <a:pPr marL="171450" indent="-171450">
              <a:buFont typeface="Arial"/>
              <a:buChar char="•"/>
            </a:pPr>
            <a:endParaRPr lang="en-US">
              <a:solidFill>
                <a:srgbClr val="000000"/>
              </a:solidFill>
              <a:latin typeface="Proxima Nova Rg"/>
              <a:cs typeface="Calibri" panose="020F0502020204030204" pitchFamily="34" charset="0"/>
            </a:endParaRPr>
          </a:p>
          <a:p>
            <a:pPr marL="285750" indent="-285750">
              <a:buFont typeface="Arial"/>
              <a:buChar char="•"/>
            </a:pPr>
            <a:r>
              <a:rPr lang="en-US">
                <a:solidFill>
                  <a:srgbClr val="000000"/>
                </a:solidFill>
                <a:ea typeface="+mn-lt"/>
                <a:cs typeface="+mn-lt"/>
              </a:rPr>
              <a:t>Type Checking</a:t>
            </a:r>
            <a:endParaRPr lang="en-US">
              <a:solidFill>
                <a:srgbClr val="000000"/>
              </a:solidFill>
              <a:latin typeface="Proxima Nova Rg"/>
              <a:cs typeface="Calibri" panose="020F0502020204030204" pitchFamily="34" charset="0"/>
            </a:endParaRPr>
          </a:p>
          <a:p>
            <a:pPr marL="285750" indent="-285750">
              <a:buFont typeface="Arial"/>
              <a:buChar char="•"/>
            </a:pPr>
            <a:endParaRPr lang="en-US">
              <a:solidFill>
                <a:srgbClr val="000000"/>
              </a:solidFill>
              <a:latin typeface="Proxima Nova Rg"/>
              <a:cs typeface="Calibri" panose="020F0502020204030204" pitchFamily="34" charset="0"/>
            </a:endParaRPr>
          </a:p>
          <a:p>
            <a:pPr marL="285750" indent="-285750">
              <a:buFont typeface="Arial"/>
              <a:buChar char="•"/>
            </a:pPr>
            <a:r>
              <a:rPr lang="en-US">
                <a:solidFill>
                  <a:srgbClr val="000000"/>
                </a:solidFill>
                <a:latin typeface="Proxima Nova Rg"/>
                <a:cs typeface="Calibri"/>
              </a:rPr>
              <a:t>Testing</a:t>
            </a:r>
          </a:p>
          <a:p>
            <a:pPr marL="171450" indent="-171450">
              <a:buFont typeface="Arial"/>
              <a:buChar char="•"/>
            </a:pPr>
            <a:endParaRPr lang="en-US">
              <a:solidFill>
                <a:srgbClr val="000000"/>
              </a:solidFill>
              <a:latin typeface="Proxima Nova Rg"/>
              <a:cs typeface="Calibri" panose="020F0502020204030204" pitchFamily="34" charset="0"/>
            </a:endParaRPr>
          </a:p>
          <a:p>
            <a:pPr marL="171450" indent="-171450">
              <a:buFont typeface="Arial"/>
              <a:buChar char="•"/>
            </a:pPr>
            <a:endParaRPr lang="en-US">
              <a:solidFill>
                <a:srgbClr val="000000"/>
              </a:solidFill>
              <a:latin typeface="Proxima Nova Rg"/>
              <a:cs typeface="Calibri" panose="020F0502020204030204" pitchFamily="34" charset="0"/>
            </a:endParaRPr>
          </a:p>
          <a:p>
            <a:pPr marL="171450" indent="-171450">
              <a:buFont typeface="Arial"/>
              <a:buChar char="•"/>
            </a:pPr>
            <a:endParaRPr lang="en-US">
              <a:solidFill>
                <a:srgbClr val="000000"/>
              </a:solidFill>
              <a:latin typeface="Proxima Nova Rg"/>
              <a:cs typeface="Calibri" panose="020F0502020204030204" pitchFamily="34" charset="0"/>
            </a:endParaRPr>
          </a:p>
          <a:p>
            <a:pPr marL="171450" indent="-171450">
              <a:buFont typeface="Arial"/>
              <a:buChar char="•"/>
            </a:pPr>
            <a:endParaRPr lang="en-US" sz="1000">
              <a:solidFill>
                <a:srgbClr val="1F2328"/>
              </a:solidFill>
              <a:latin typeface="Proxima Nova Rg"/>
              <a:cs typeface="Calibri" panose="020F0502020204030204" pitchFamily="34" charset="0"/>
            </a:endParaRPr>
          </a:p>
          <a:p>
            <a:pPr marL="171450" indent="-171450">
              <a:buFont typeface="Arial"/>
              <a:buChar char="•"/>
            </a:pPr>
            <a:endParaRPr lang="en-US" sz="1000">
              <a:solidFill>
                <a:srgbClr val="1F2328"/>
              </a:solidFill>
              <a:latin typeface="Proxima Nova Rg"/>
              <a:cs typeface="Calibri" panose="020F0502020204030204" pitchFamily="34" charset="0"/>
            </a:endParaRPr>
          </a:p>
          <a:p>
            <a:pPr marL="1085850" lvl="1" indent="-171450">
              <a:buFont typeface="Courier New"/>
              <a:buChar char="o"/>
            </a:pPr>
            <a:endParaRPr lang="en-US" sz="1000">
              <a:solidFill>
                <a:srgbClr val="1F2328"/>
              </a:solidFill>
              <a:latin typeface="Proxima Nova Rg"/>
              <a:cs typeface="Calibri" panose="020F0502020204030204" pitchFamily="34" charset="0"/>
            </a:endParaRPr>
          </a:p>
          <a:p>
            <a:pPr marL="1085850" lvl="1" indent="-171450">
              <a:buFont typeface="Courier New"/>
              <a:buChar char="o"/>
            </a:pPr>
            <a:endParaRPr lang="en-US" sz="1000">
              <a:solidFill>
                <a:srgbClr val="1F2328"/>
              </a:solidFill>
              <a:latin typeface="Proxima Nova Rg"/>
              <a:cs typeface="Calibri" panose="020F0502020204030204" pitchFamily="34" charset="0"/>
            </a:endParaRPr>
          </a:p>
          <a:p>
            <a:pPr marL="628650" lvl="1" indent="-171450">
              <a:buFont typeface="Courier New"/>
              <a:buChar char="o"/>
            </a:pPr>
            <a:endParaRPr lang="en-US" sz="1000">
              <a:solidFill>
                <a:srgbClr val="1F2328"/>
              </a:solidFill>
              <a:latin typeface="Proxima Nova Rg"/>
              <a:cs typeface="Calibri" panose="020F0502020204030204" pitchFamily="34" charset="0"/>
            </a:endParaRPr>
          </a:p>
          <a:p>
            <a:pPr marL="171450" indent="-171450">
              <a:buFont typeface="Arial"/>
              <a:buChar char="•"/>
            </a:pPr>
            <a:endParaRPr lang="en-US" sz="1000">
              <a:solidFill>
                <a:srgbClr val="1F2328"/>
              </a:solidFill>
              <a:latin typeface="Proxima Nova Rg"/>
              <a:cs typeface="Calibri" panose="020F0502020204030204" pitchFamily="34" charset="0"/>
            </a:endParaRPr>
          </a:p>
          <a:p>
            <a:pPr marL="171450" indent="-171450">
              <a:buFont typeface="Arial"/>
              <a:buChar char="•"/>
            </a:pPr>
            <a:endParaRPr lang="en-US" sz="1000">
              <a:solidFill>
                <a:srgbClr val="1F2328"/>
              </a:solidFill>
              <a:latin typeface="Proxima Nova Rg"/>
              <a:cs typeface="Calibri" panose="020F0502020204030204" pitchFamily="34" charset="0"/>
            </a:endParaRPr>
          </a:p>
          <a:p>
            <a:pPr marL="171450" indent="-171450">
              <a:buFont typeface="Arial" panose="020B0604020202020204" pitchFamily="34" charset="0"/>
              <a:buChar char="•"/>
            </a:pPr>
            <a:endParaRPr lang="en-US" sz="1000">
              <a:solidFill>
                <a:srgbClr val="1F2328"/>
              </a:solidFill>
              <a:latin typeface="Proxima Nova Rg"/>
              <a:cs typeface="Calibri" panose="020F0502020204030204" pitchFamily="34" charset="0"/>
            </a:endParaRPr>
          </a:p>
          <a:p>
            <a:pPr>
              <a:buFont typeface="Arial" panose="020B0604020202020204" pitchFamily="34" charset="0"/>
              <a:buChar char="•"/>
            </a:pPr>
            <a:endParaRPr lang="en-US" sz="1000">
              <a:solidFill>
                <a:srgbClr val="1F2328"/>
              </a:solidFill>
              <a:latin typeface="Proxima Nova Rg"/>
              <a:cs typeface="Calibri" panose="020F0502020204030204" pitchFamily="34" charset="0"/>
            </a:endParaRPr>
          </a:p>
          <a:p>
            <a:pPr>
              <a:buFont typeface="Arial" panose="020B0604020202020204" pitchFamily="34" charset="0"/>
              <a:buChar char="•"/>
            </a:pPr>
            <a:endParaRPr lang="en-US" sz="1000">
              <a:solidFill>
                <a:srgbClr val="1F2328"/>
              </a:solidFill>
              <a:latin typeface="Proxima Nova Rg"/>
              <a:cs typeface="Calibri" panose="020F0502020204030204" pitchFamily="34" charset="0"/>
            </a:endParaRPr>
          </a:p>
          <a:p>
            <a:pPr>
              <a:buFont typeface="Arial" panose="020B0604020202020204" pitchFamily="34" charset="0"/>
              <a:buChar char="•"/>
            </a:pPr>
            <a:endParaRPr lang="en-US" sz="1000">
              <a:solidFill>
                <a:srgbClr val="1F2328"/>
              </a:solidFill>
              <a:latin typeface="Proxima Nova Rg"/>
              <a:cs typeface="Calibri" panose="020F0502020204030204" pitchFamily="34" charset="0"/>
            </a:endParaRPr>
          </a:p>
          <a:p>
            <a:pPr>
              <a:buFont typeface="Arial" panose="020B0604020202020204" pitchFamily="34" charset="0"/>
              <a:buChar char="•"/>
            </a:pPr>
            <a:endParaRPr lang="en-US" sz="1000">
              <a:solidFill>
                <a:srgbClr val="1F2328"/>
              </a:solidFill>
              <a:latin typeface="Proxima Nova Rg"/>
              <a:cs typeface="Calibri" panose="020F0502020204030204" pitchFamily="34" charset="0"/>
            </a:endParaRPr>
          </a:p>
          <a:p>
            <a:pPr marL="57150">
              <a:lnSpc>
                <a:spcPct val="90000"/>
              </a:lnSpc>
              <a:spcBef>
                <a:spcPts val="500"/>
              </a:spcBef>
              <a:spcAft>
                <a:spcPts val="500"/>
              </a:spcAft>
            </a:pPr>
            <a:endParaRPr lang="en-US" sz="1500">
              <a:solidFill>
                <a:srgbClr val="000000"/>
              </a:solidFill>
              <a:latin typeface="Calibri" panose="020F0502020204030204" pitchFamily="34" charset="0"/>
              <a:cs typeface="Calibri" panose="020F0502020204030204" pitchFamily="34" charset="0"/>
            </a:endParaRPr>
          </a:p>
        </p:txBody>
      </p:sp>
      <p:pic>
        <p:nvPicPr>
          <p:cNvPr id="2" name="Picture 1" descr="talk it through as a crew | Eddie, Stranger things aesthetic, Stranger  things characters">
            <a:extLst>
              <a:ext uri="{FF2B5EF4-FFF2-40B4-BE49-F238E27FC236}">
                <a16:creationId xmlns:a16="http://schemas.microsoft.com/office/drawing/2014/main" id="{B063980F-5A33-5827-1E2B-93C697E134B0}"/>
              </a:ext>
            </a:extLst>
          </p:cNvPr>
          <p:cNvPicPr>
            <a:picLocks noChangeAspect="1"/>
          </p:cNvPicPr>
          <p:nvPr/>
        </p:nvPicPr>
        <p:blipFill>
          <a:blip r:embed="rId2"/>
          <a:stretch>
            <a:fillRect/>
          </a:stretch>
        </p:blipFill>
        <p:spPr>
          <a:xfrm>
            <a:off x="5100753" y="1884556"/>
            <a:ext cx="5210406" cy="3181813"/>
          </a:xfrm>
          <a:prstGeom prst="rect">
            <a:avLst/>
          </a:prstGeom>
        </p:spPr>
      </p:pic>
    </p:spTree>
    <p:extLst>
      <p:ext uri="{BB962C8B-B14F-4D97-AF65-F5344CB8AC3E}">
        <p14:creationId xmlns:p14="http://schemas.microsoft.com/office/powerpoint/2010/main" val="477925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69FD39-F601-DBD6-D397-729101D2AF4D}"/>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712FCC1E-9182-50E1-11E3-D019F492F5F0}"/>
              </a:ext>
            </a:extLst>
          </p:cNvPr>
          <p:cNvSpPr txBox="1">
            <a:spLocks/>
          </p:cNvSpPr>
          <p:nvPr/>
        </p:nvSpPr>
        <p:spPr>
          <a:xfrm>
            <a:off x="330545" y="282768"/>
            <a:ext cx="10515600" cy="468000"/>
          </a:xfrm>
          <a:prstGeom prst="rect">
            <a:avLst/>
          </a:prstGeom>
        </p:spPr>
        <p:txBody>
          <a:bodyPr lIns="91440" tIns="45720" rIns="91440" bIns="45720" anchor="ctr">
            <a:noAutofit/>
          </a:bodyPr>
          <a:lstStyle>
            <a:lvl1pPr algn="l" defTabSz="914400" rtl="0" eaLnBrk="1" latinLnBrk="0" hangingPunct="1">
              <a:lnSpc>
                <a:spcPct val="80000"/>
              </a:lnSpc>
              <a:spcBef>
                <a:spcPct val="0"/>
              </a:spcBef>
              <a:buNone/>
              <a:tabLst>
                <a:tab pos="1255713" algn="l"/>
              </a:tabLst>
              <a:defRPr sz="2600" b="0" strike="noStrike" kern="1200" cap="none" spc="0" baseline="0">
                <a:solidFill>
                  <a:schemeClr val="accent2"/>
                </a:solidFill>
                <a:latin typeface="+mj-lt"/>
                <a:ea typeface="+mj-ea"/>
                <a:cs typeface="Segoe UI" panose="020B0502040204020203" pitchFamily="34" charset="0"/>
              </a:defRPr>
            </a:lvl1pPr>
          </a:lstStyle>
          <a:p>
            <a:pPr>
              <a:lnSpc>
                <a:spcPct val="90000"/>
              </a:lnSpc>
              <a:spcAft>
                <a:spcPts val="600"/>
              </a:spcAft>
              <a:defRPr/>
            </a:pPr>
            <a:r>
              <a:rPr lang="en-US" sz="2800" b="1">
                <a:solidFill>
                  <a:srgbClr val="6A205F"/>
                </a:solidFill>
                <a:ea typeface="+mn-ea"/>
                <a:cs typeface="Segoe UI"/>
              </a:rPr>
              <a:t>Section 1: Set up and Foundations</a:t>
            </a:r>
            <a:endParaRPr lang="en-US" sz="2800" b="1">
              <a:solidFill>
                <a:srgbClr val="6A205F"/>
              </a:solidFill>
              <a:ea typeface="+mn-ea"/>
            </a:endParaRPr>
          </a:p>
        </p:txBody>
      </p:sp>
      <p:sp>
        <p:nvSpPr>
          <p:cNvPr id="10" name="TextBox 9">
            <a:extLst>
              <a:ext uri="{FF2B5EF4-FFF2-40B4-BE49-F238E27FC236}">
                <a16:creationId xmlns:a16="http://schemas.microsoft.com/office/drawing/2014/main" id="{26D6F6DC-E7EB-64B8-21B7-399900CB9A7F}"/>
              </a:ext>
            </a:extLst>
          </p:cNvPr>
          <p:cNvSpPr txBox="1"/>
          <p:nvPr/>
        </p:nvSpPr>
        <p:spPr>
          <a:xfrm>
            <a:off x="1691195" y="1263022"/>
            <a:ext cx="9468036" cy="8551059"/>
          </a:xfrm>
          <a:prstGeom prst="rect">
            <a:avLst/>
          </a:prstGeom>
          <a:noFill/>
        </p:spPr>
        <p:txBody>
          <a:bodyPr wrap="square" lIns="91440" tIns="45720" rIns="91440" bIns="45720" anchor="t">
            <a:spAutoFit/>
          </a:bodyPr>
          <a:lstStyle/>
          <a:p>
            <a:pPr marL="171450" indent="-171450">
              <a:buFont typeface="Arial"/>
              <a:buChar char="•"/>
            </a:pPr>
            <a:r>
              <a:rPr lang="en-US">
                <a:solidFill>
                  <a:srgbClr val="000000"/>
                </a:solidFill>
                <a:latin typeface="Proxima Nova Rg"/>
                <a:cs typeface="Calibri"/>
              </a:rPr>
              <a:t>Set up tools:</a:t>
            </a:r>
            <a:endParaRPr lang="en-US">
              <a:solidFill>
                <a:srgbClr val="000000"/>
              </a:solidFill>
              <a:latin typeface="Proxima Nova Rg"/>
              <a:cs typeface="Calibri" panose="020F0502020204030204" pitchFamily="34" charset="0"/>
            </a:endParaRPr>
          </a:p>
          <a:p>
            <a:pPr marL="171450" indent="-171450">
              <a:buFont typeface="Arial"/>
              <a:buChar char="•"/>
            </a:pPr>
            <a:endParaRPr lang="en-US">
              <a:solidFill>
                <a:srgbClr val="000000"/>
              </a:solidFill>
              <a:latin typeface="Proxima Nova Rg"/>
              <a:cs typeface="Calibri"/>
            </a:endParaRPr>
          </a:p>
          <a:p>
            <a:pPr marL="628650" lvl="1" indent="-171450">
              <a:buFont typeface="Courier New"/>
              <a:buChar char="o"/>
            </a:pPr>
            <a:r>
              <a:rPr lang="en-US">
                <a:solidFill>
                  <a:srgbClr val="000000"/>
                </a:solidFill>
                <a:latin typeface="Proxima Nova Rg"/>
                <a:cs typeface="Calibri"/>
              </a:rPr>
              <a:t>VS code</a:t>
            </a:r>
            <a:endParaRPr lang="en-US">
              <a:solidFill>
                <a:srgbClr val="000000"/>
              </a:solidFill>
              <a:latin typeface="Proxima Nova Rg"/>
              <a:cs typeface="Calibri" panose="020F0502020204030204" pitchFamily="34" charset="0"/>
            </a:endParaRPr>
          </a:p>
          <a:p>
            <a:pPr marL="628650" lvl="1" indent="-171450">
              <a:buFont typeface="Courier New"/>
              <a:buChar char="o"/>
            </a:pPr>
            <a:r>
              <a:rPr lang="en-US">
                <a:latin typeface="Proxima Nova Rg"/>
                <a:cs typeface="Calibri"/>
              </a:rPr>
              <a:t>Extension: Emmet</a:t>
            </a:r>
          </a:p>
          <a:p>
            <a:pPr marL="628650" lvl="1" indent="-171450">
              <a:buFont typeface="Courier New"/>
              <a:buChar char="o"/>
            </a:pPr>
            <a:r>
              <a:rPr lang="en-US">
                <a:latin typeface="Proxima Nova Rg"/>
                <a:cs typeface="Calibri"/>
              </a:rPr>
              <a:t>Git-repo</a:t>
            </a:r>
          </a:p>
          <a:p>
            <a:pPr marL="628650" lvl="1" indent="-171450">
              <a:buFont typeface="Courier New"/>
              <a:buChar char="o"/>
            </a:pPr>
            <a:endParaRPr lang="en-US">
              <a:latin typeface="Proxima Nova Rg"/>
              <a:cs typeface="Calibri"/>
            </a:endParaRPr>
          </a:p>
          <a:p>
            <a:pPr marL="171450" indent="-171450">
              <a:buFont typeface="Arial"/>
              <a:buChar char="•"/>
            </a:pPr>
            <a:r>
              <a:rPr lang="en-US">
                <a:latin typeface="Proxima Nova Rg"/>
                <a:cs typeface="Calibri"/>
              </a:rPr>
              <a:t>Make a simple html, </a:t>
            </a:r>
            <a:r>
              <a:rPr lang="en-US" err="1">
                <a:latin typeface="Proxima Nova Rg"/>
                <a:cs typeface="Calibri"/>
              </a:rPr>
              <a:t>css</a:t>
            </a:r>
            <a:r>
              <a:rPr lang="en-US">
                <a:latin typeface="Proxima Nova Rg"/>
                <a:cs typeface="Calibri"/>
              </a:rPr>
              <a:t> and </a:t>
            </a:r>
            <a:r>
              <a:rPr lang="en-US" err="1">
                <a:latin typeface="Proxima Nova Rg"/>
                <a:cs typeface="Calibri"/>
              </a:rPr>
              <a:t>js</a:t>
            </a:r>
            <a:r>
              <a:rPr lang="en-US">
                <a:latin typeface="Proxima Nova Rg"/>
                <a:cs typeface="Calibri"/>
              </a:rPr>
              <a:t> program</a:t>
            </a:r>
          </a:p>
          <a:p>
            <a:pPr marL="171450" indent="-171450">
              <a:buFont typeface="Arial"/>
              <a:buChar char="•"/>
            </a:pPr>
            <a:endParaRPr lang="en-US">
              <a:latin typeface="Proxima Nova Rg"/>
              <a:cs typeface="Calibri"/>
            </a:endParaRPr>
          </a:p>
          <a:p>
            <a:pPr marL="628650" lvl="1" indent="-171450">
              <a:buFont typeface="Courier New"/>
              <a:buChar char="o"/>
            </a:pPr>
            <a:r>
              <a:rPr lang="en-US" sz="1600">
                <a:latin typeface="Proxima Nova Rg"/>
                <a:cs typeface="Calibri"/>
              </a:rPr>
              <a:t>Create a folder called hello-world</a:t>
            </a:r>
          </a:p>
          <a:p>
            <a:pPr marL="628650" lvl="1" indent="-171450">
              <a:buFont typeface="Courier New"/>
              <a:buChar char="o"/>
            </a:pPr>
            <a:r>
              <a:rPr lang="en-US" sz="1600">
                <a:latin typeface="Proxima Nova Rg"/>
                <a:cs typeface="Calibri"/>
              </a:rPr>
              <a:t>Create a file called index.htm</a:t>
            </a:r>
          </a:p>
          <a:p>
            <a:pPr marL="628650" lvl="1" indent="-171450">
              <a:buFont typeface="Courier New"/>
              <a:buChar char="o"/>
            </a:pPr>
            <a:r>
              <a:rPr lang="en-US" sz="1600">
                <a:latin typeface="Proxima Nova Rg"/>
                <a:cs typeface="Calibri"/>
              </a:rPr>
              <a:t>Use </a:t>
            </a:r>
            <a:r>
              <a:rPr lang="en-US" sz="1600" err="1">
                <a:latin typeface="Proxima Nova Rg"/>
                <a:cs typeface="Calibri"/>
              </a:rPr>
              <a:t>emmet</a:t>
            </a:r>
            <a:r>
              <a:rPr lang="en-US" sz="1600">
                <a:latin typeface="Proxima Nova Rg"/>
                <a:cs typeface="Calibri"/>
              </a:rPr>
              <a:t> to create the basic html code</a:t>
            </a:r>
          </a:p>
          <a:p>
            <a:pPr marL="628650" lvl="1" indent="-171450">
              <a:buFont typeface="Courier New"/>
              <a:buChar char="o"/>
            </a:pPr>
            <a:r>
              <a:rPr lang="en-US" sz="1600">
                <a:latin typeface="Proxima Nova Rg"/>
                <a:cs typeface="Calibri"/>
              </a:rPr>
              <a:t>Create a div container with id="root" and add a heading tag h1 inside</a:t>
            </a:r>
          </a:p>
          <a:p>
            <a:pPr marL="628650" lvl="1" indent="-171450">
              <a:buFont typeface="Courier New"/>
              <a:buChar char="o"/>
            </a:pPr>
            <a:r>
              <a:rPr lang="en-US" sz="1600">
                <a:latin typeface="Proxima Nova Rg"/>
                <a:cs typeface="Calibri"/>
              </a:rPr>
              <a:t>Run it on the browser</a:t>
            </a:r>
          </a:p>
          <a:p>
            <a:pPr marL="628650" lvl="1" indent="-171450">
              <a:buFont typeface="Courier New"/>
              <a:buChar char="o"/>
            </a:pPr>
            <a:r>
              <a:rPr lang="en-US" sz="1600">
                <a:latin typeface="Proxima Nova Rg"/>
                <a:cs typeface="Calibri"/>
              </a:rPr>
              <a:t>Let's add some </a:t>
            </a:r>
            <a:r>
              <a:rPr lang="en-US" sz="1600" err="1">
                <a:latin typeface="Proxima Nova Rg"/>
                <a:cs typeface="Calibri"/>
              </a:rPr>
              <a:t>css</a:t>
            </a:r>
            <a:r>
              <a:rPr lang="en-US" sz="1600">
                <a:latin typeface="Proxima Nova Rg"/>
                <a:cs typeface="Calibri"/>
              </a:rPr>
              <a:t> to it</a:t>
            </a:r>
          </a:p>
          <a:p>
            <a:pPr marL="628650" lvl="1" indent="-171450">
              <a:buFont typeface="Courier New"/>
              <a:buChar char="o"/>
            </a:pPr>
            <a:r>
              <a:rPr lang="en-US" sz="1600">
                <a:latin typeface="Proxima Nova Rg"/>
                <a:cs typeface="Calibri"/>
              </a:rPr>
              <a:t>Let's add some interactivity which is?</a:t>
            </a:r>
            <a:endParaRPr lang="en-US">
              <a:latin typeface="Proxima Nova Rg"/>
              <a:cs typeface="Calibri"/>
            </a:endParaRPr>
          </a:p>
          <a:p>
            <a:pPr marL="628650" lvl="1" indent="-171450">
              <a:buFont typeface="Courier New"/>
              <a:buChar char="o"/>
            </a:pPr>
            <a:r>
              <a:rPr lang="en-US" sz="1600">
                <a:ea typeface="+mn-lt"/>
                <a:cs typeface="Calibri"/>
              </a:rPr>
              <a:t>Add in git repo: </a:t>
            </a:r>
            <a:r>
              <a:rPr lang="en-US" sz="1600">
                <a:ea typeface="+mn-lt"/>
                <a:cs typeface="+mn-lt"/>
                <a:hlinkClick r:id="rId2"/>
              </a:rPr>
              <a:t>https://gist.github.com/alexpchin/102854243cd066f8b88e</a:t>
            </a:r>
            <a:endParaRPr lang="en-US" sz="1600">
              <a:ea typeface="+mn-lt"/>
              <a:cs typeface="Calibri"/>
            </a:endParaRPr>
          </a:p>
          <a:p>
            <a:pPr marL="628650" lvl="1" indent="-171450">
              <a:buFont typeface="Courier New"/>
              <a:buChar char="o"/>
            </a:pPr>
            <a:endParaRPr lang="en-US" sz="1600">
              <a:ea typeface="+mn-lt"/>
              <a:cs typeface="Calibri"/>
            </a:endParaRPr>
          </a:p>
          <a:p>
            <a:pPr marL="171450" indent="-171450">
              <a:buFont typeface="Arial"/>
              <a:buChar char="•"/>
            </a:pPr>
            <a:r>
              <a:rPr lang="en-US">
                <a:ea typeface="+mn-lt"/>
                <a:cs typeface="+mn-lt"/>
              </a:rPr>
              <a:t>Create the same hello-world using </a:t>
            </a:r>
            <a:r>
              <a:rPr lang="en-US" err="1">
                <a:ea typeface="+mn-lt"/>
                <a:cs typeface="+mn-lt"/>
              </a:rPr>
              <a:t>js</a:t>
            </a:r>
            <a:r>
              <a:rPr lang="en-US">
                <a:ea typeface="+mn-lt"/>
                <a:cs typeface="+mn-lt"/>
              </a:rPr>
              <a:t> only</a:t>
            </a:r>
            <a:br>
              <a:rPr lang="en-US">
                <a:latin typeface="Proxima Nova Rg"/>
                <a:cs typeface="Calibri"/>
              </a:rPr>
            </a:br>
            <a:endParaRPr lang="en-US">
              <a:solidFill>
                <a:srgbClr val="000000"/>
              </a:solidFill>
              <a:latin typeface="Proxima Nova Rg"/>
              <a:cs typeface="Calibri"/>
            </a:endParaRPr>
          </a:p>
          <a:p>
            <a:pPr marL="628650" lvl="1" indent="-171450">
              <a:buFont typeface="Courier New"/>
              <a:buChar char="o"/>
            </a:pPr>
            <a:endParaRPr lang="en-US">
              <a:solidFill>
                <a:srgbClr val="000000"/>
              </a:solidFill>
              <a:latin typeface="Proxima Nova Rg"/>
              <a:cs typeface="Calibri" panose="020F0502020204030204" pitchFamily="34" charset="0"/>
            </a:endParaRPr>
          </a:p>
          <a:p>
            <a:pPr marL="628650" lvl="1" indent="-171450">
              <a:buFont typeface="Courier New"/>
              <a:buChar char="o"/>
            </a:pPr>
            <a:endParaRPr lang="en-US">
              <a:solidFill>
                <a:srgbClr val="000000"/>
              </a:solidFill>
              <a:latin typeface="Proxima Nova Rg"/>
              <a:cs typeface="Calibri" panose="020F0502020204030204" pitchFamily="34" charset="0"/>
            </a:endParaRPr>
          </a:p>
          <a:p>
            <a:pPr marL="628650" lvl="1" indent="-171450">
              <a:buFont typeface="Courier New"/>
              <a:buChar char="o"/>
            </a:pPr>
            <a:endParaRPr lang="en-US">
              <a:solidFill>
                <a:srgbClr val="000000"/>
              </a:solidFill>
              <a:latin typeface="Proxima Nova Rg"/>
              <a:cs typeface="Calibri" panose="020F0502020204030204" pitchFamily="34" charset="0"/>
            </a:endParaRPr>
          </a:p>
          <a:p>
            <a:pPr marL="171450" indent="-171450">
              <a:buFont typeface="Arial"/>
              <a:buChar char="•"/>
            </a:pPr>
            <a:endParaRPr lang="en-US">
              <a:solidFill>
                <a:srgbClr val="000000"/>
              </a:solidFill>
              <a:latin typeface="Proxima Nova Rg"/>
              <a:cs typeface="Calibri" panose="020F0502020204030204" pitchFamily="34" charset="0"/>
            </a:endParaRPr>
          </a:p>
          <a:p>
            <a:pPr marL="171450" indent="-171450">
              <a:buFont typeface="Arial"/>
              <a:buChar char="•"/>
            </a:pPr>
            <a:endParaRPr lang="en-US" sz="1000">
              <a:solidFill>
                <a:srgbClr val="1F2328"/>
              </a:solidFill>
              <a:latin typeface="Proxima Nova Rg"/>
              <a:cs typeface="Calibri" panose="020F0502020204030204" pitchFamily="34" charset="0"/>
            </a:endParaRPr>
          </a:p>
          <a:p>
            <a:pPr marL="171450" indent="-171450">
              <a:buFont typeface="Arial"/>
              <a:buChar char="•"/>
            </a:pPr>
            <a:endParaRPr lang="en-US" sz="1000">
              <a:solidFill>
                <a:srgbClr val="1F2328"/>
              </a:solidFill>
              <a:latin typeface="Proxima Nova Rg"/>
              <a:cs typeface="Calibri" panose="020F0502020204030204" pitchFamily="34" charset="0"/>
            </a:endParaRPr>
          </a:p>
          <a:p>
            <a:pPr marL="1085850" lvl="1" indent="-171450">
              <a:buFont typeface="Courier New"/>
              <a:buChar char="o"/>
            </a:pPr>
            <a:endParaRPr lang="en-US" sz="1000">
              <a:solidFill>
                <a:srgbClr val="1F2328"/>
              </a:solidFill>
              <a:latin typeface="Proxima Nova Rg"/>
              <a:cs typeface="Calibri" panose="020F0502020204030204" pitchFamily="34" charset="0"/>
            </a:endParaRPr>
          </a:p>
          <a:p>
            <a:pPr marL="1085850" lvl="1" indent="-171450">
              <a:buFont typeface="Courier New"/>
              <a:buChar char="o"/>
            </a:pPr>
            <a:endParaRPr lang="en-US" sz="1000">
              <a:solidFill>
                <a:srgbClr val="1F2328"/>
              </a:solidFill>
              <a:latin typeface="Proxima Nova Rg"/>
              <a:cs typeface="Calibri" panose="020F0502020204030204" pitchFamily="34" charset="0"/>
            </a:endParaRPr>
          </a:p>
          <a:p>
            <a:pPr marL="628650" lvl="1" indent="-171450">
              <a:buFont typeface="Courier New"/>
              <a:buChar char="o"/>
            </a:pPr>
            <a:endParaRPr lang="en-US" sz="1000">
              <a:solidFill>
                <a:srgbClr val="1F2328"/>
              </a:solidFill>
              <a:latin typeface="Proxima Nova Rg"/>
              <a:cs typeface="Calibri" panose="020F0502020204030204" pitchFamily="34" charset="0"/>
            </a:endParaRPr>
          </a:p>
          <a:p>
            <a:pPr marL="171450" indent="-171450">
              <a:buFont typeface="Arial"/>
              <a:buChar char="•"/>
            </a:pPr>
            <a:endParaRPr lang="en-US" sz="1000">
              <a:solidFill>
                <a:srgbClr val="1F2328"/>
              </a:solidFill>
              <a:latin typeface="Proxima Nova Rg"/>
              <a:cs typeface="Calibri" panose="020F0502020204030204" pitchFamily="34" charset="0"/>
            </a:endParaRPr>
          </a:p>
          <a:p>
            <a:pPr marL="171450" indent="-171450">
              <a:buFont typeface="Arial"/>
              <a:buChar char="•"/>
            </a:pPr>
            <a:endParaRPr lang="en-US" sz="1000">
              <a:solidFill>
                <a:srgbClr val="1F2328"/>
              </a:solidFill>
              <a:latin typeface="Proxima Nova Rg"/>
              <a:cs typeface="Calibri" panose="020F0502020204030204" pitchFamily="34" charset="0"/>
            </a:endParaRPr>
          </a:p>
          <a:p>
            <a:pPr marL="171450" indent="-171450">
              <a:buFont typeface="Arial" panose="020B0604020202020204" pitchFamily="34" charset="0"/>
              <a:buChar char="•"/>
            </a:pPr>
            <a:endParaRPr lang="en-US" sz="1000">
              <a:solidFill>
                <a:srgbClr val="1F2328"/>
              </a:solidFill>
              <a:latin typeface="Proxima Nova Rg"/>
              <a:cs typeface="Calibri" panose="020F0502020204030204" pitchFamily="34" charset="0"/>
            </a:endParaRPr>
          </a:p>
          <a:p>
            <a:pPr>
              <a:buFont typeface="Arial" panose="020B0604020202020204" pitchFamily="34" charset="0"/>
              <a:buChar char="•"/>
            </a:pPr>
            <a:endParaRPr lang="en-US" sz="1000">
              <a:solidFill>
                <a:srgbClr val="1F2328"/>
              </a:solidFill>
              <a:latin typeface="Proxima Nova Rg"/>
              <a:cs typeface="Calibri" panose="020F0502020204030204" pitchFamily="34" charset="0"/>
            </a:endParaRPr>
          </a:p>
          <a:p>
            <a:pPr>
              <a:buFont typeface="Arial" panose="020B0604020202020204" pitchFamily="34" charset="0"/>
              <a:buChar char="•"/>
            </a:pPr>
            <a:endParaRPr lang="en-US" sz="1000">
              <a:solidFill>
                <a:srgbClr val="1F2328"/>
              </a:solidFill>
              <a:latin typeface="Proxima Nova Rg"/>
              <a:cs typeface="Calibri" panose="020F0502020204030204" pitchFamily="34" charset="0"/>
            </a:endParaRPr>
          </a:p>
          <a:p>
            <a:pPr>
              <a:buFont typeface="Arial" panose="020B0604020202020204" pitchFamily="34" charset="0"/>
              <a:buChar char="•"/>
            </a:pPr>
            <a:endParaRPr lang="en-US" sz="1000">
              <a:solidFill>
                <a:srgbClr val="1F2328"/>
              </a:solidFill>
              <a:latin typeface="Proxima Nova Rg"/>
              <a:cs typeface="Calibri" panose="020F0502020204030204" pitchFamily="34" charset="0"/>
            </a:endParaRPr>
          </a:p>
          <a:p>
            <a:pPr>
              <a:buFont typeface="Arial" panose="020B0604020202020204" pitchFamily="34" charset="0"/>
              <a:buChar char="•"/>
            </a:pPr>
            <a:endParaRPr lang="en-US" sz="1000">
              <a:solidFill>
                <a:srgbClr val="1F2328"/>
              </a:solidFill>
              <a:latin typeface="Proxima Nova Rg"/>
              <a:cs typeface="Calibri" panose="020F0502020204030204" pitchFamily="34" charset="0"/>
            </a:endParaRPr>
          </a:p>
          <a:p>
            <a:pPr marL="57150">
              <a:lnSpc>
                <a:spcPct val="90000"/>
              </a:lnSpc>
              <a:spcBef>
                <a:spcPts val="500"/>
              </a:spcBef>
              <a:spcAft>
                <a:spcPts val="500"/>
              </a:spcAft>
            </a:pPr>
            <a:endParaRPr lang="en-US" sz="150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28681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B66057-9D66-34D7-BF78-90542D5E80C2}"/>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4B2623F1-FBF2-92D0-53A1-024FD2DB9E93}"/>
              </a:ext>
            </a:extLst>
          </p:cNvPr>
          <p:cNvSpPr txBox="1">
            <a:spLocks/>
          </p:cNvSpPr>
          <p:nvPr/>
        </p:nvSpPr>
        <p:spPr>
          <a:xfrm>
            <a:off x="330545" y="282768"/>
            <a:ext cx="10515600" cy="468000"/>
          </a:xfrm>
          <a:prstGeom prst="rect">
            <a:avLst/>
          </a:prstGeom>
        </p:spPr>
        <p:txBody>
          <a:bodyPr lIns="91440" tIns="45720" rIns="91440" bIns="45720" anchor="ctr">
            <a:noAutofit/>
          </a:bodyPr>
          <a:lstStyle>
            <a:lvl1pPr algn="l" defTabSz="914400" rtl="0" eaLnBrk="1" latinLnBrk="0" hangingPunct="1">
              <a:lnSpc>
                <a:spcPct val="80000"/>
              </a:lnSpc>
              <a:spcBef>
                <a:spcPct val="0"/>
              </a:spcBef>
              <a:buNone/>
              <a:tabLst>
                <a:tab pos="1255713" algn="l"/>
              </a:tabLst>
              <a:defRPr sz="2600" b="0" strike="noStrike" kern="1200" cap="none" spc="0" baseline="0">
                <a:solidFill>
                  <a:schemeClr val="accent2"/>
                </a:solidFill>
                <a:latin typeface="+mj-lt"/>
                <a:ea typeface="+mj-ea"/>
                <a:cs typeface="Segoe UI" panose="020B0502040204020203" pitchFamily="34" charset="0"/>
              </a:defRPr>
            </a:lvl1pPr>
          </a:lstStyle>
          <a:p>
            <a:pPr>
              <a:lnSpc>
                <a:spcPct val="90000"/>
              </a:lnSpc>
              <a:spcAft>
                <a:spcPts val="600"/>
              </a:spcAft>
              <a:defRPr/>
            </a:pPr>
            <a:r>
              <a:rPr lang="en-US" sz="2800" b="1">
                <a:solidFill>
                  <a:srgbClr val="6A205F"/>
                </a:solidFill>
                <a:ea typeface="+mn-ea"/>
                <a:cs typeface="Segoe UI"/>
              </a:rPr>
              <a:t>Section 1: Set up and Foundations</a:t>
            </a:r>
            <a:endParaRPr lang="en-US" sz="2800" b="1">
              <a:solidFill>
                <a:srgbClr val="6A205F"/>
              </a:solidFill>
              <a:ea typeface="+mn-ea"/>
            </a:endParaRPr>
          </a:p>
        </p:txBody>
      </p:sp>
      <p:pic>
        <p:nvPicPr>
          <p:cNvPr id="2" name="Picture 1" descr="HTML vs. CSS vs. Javascript: What's the Difference? | Long Beach Web Design  &amp;amp; SEO">
            <a:extLst>
              <a:ext uri="{FF2B5EF4-FFF2-40B4-BE49-F238E27FC236}">
                <a16:creationId xmlns:a16="http://schemas.microsoft.com/office/drawing/2014/main" id="{2B017078-B4ED-576A-9C32-727882EE58FE}"/>
              </a:ext>
            </a:extLst>
          </p:cNvPr>
          <p:cNvPicPr>
            <a:picLocks noChangeAspect="1"/>
          </p:cNvPicPr>
          <p:nvPr/>
        </p:nvPicPr>
        <p:blipFill>
          <a:blip r:embed="rId2"/>
          <a:stretch>
            <a:fillRect/>
          </a:stretch>
        </p:blipFill>
        <p:spPr>
          <a:xfrm>
            <a:off x="412595" y="1346748"/>
            <a:ext cx="5958468" cy="3574418"/>
          </a:xfrm>
          <a:prstGeom prst="rect">
            <a:avLst/>
          </a:prstGeom>
        </p:spPr>
      </p:pic>
      <p:pic>
        <p:nvPicPr>
          <p:cNvPr id="4" name="Picture 3" descr="The Building Blocks of Web Development: HTML, CSS, and JavaScript">
            <a:extLst>
              <a:ext uri="{FF2B5EF4-FFF2-40B4-BE49-F238E27FC236}">
                <a16:creationId xmlns:a16="http://schemas.microsoft.com/office/drawing/2014/main" id="{CA3F763F-802E-D751-048E-68A631027EDB}"/>
              </a:ext>
            </a:extLst>
          </p:cNvPr>
          <p:cNvPicPr>
            <a:picLocks noChangeAspect="1"/>
          </p:cNvPicPr>
          <p:nvPr/>
        </p:nvPicPr>
        <p:blipFill>
          <a:blip r:embed="rId3"/>
          <a:stretch>
            <a:fillRect/>
          </a:stretch>
        </p:blipFill>
        <p:spPr>
          <a:xfrm>
            <a:off x="6680510" y="1450176"/>
            <a:ext cx="3454090" cy="3297866"/>
          </a:xfrm>
          <a:prstGeom prst="rect">
            <a:avLst/>
          </a:prstGeom>
        </p:spPr>
      </p:pic>
    </p:spTree>
    <p:extLst>
      <p:ext uri="{BB962C8B-B14F-4D97-AF65-F5344CB8AC3E}">
        <p14:creationId xmlns:p14="http://schemas.microsoft.com/office/powerpoint/2010/main" val="3369879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9125DD-DAEB-03BF-077E-2A9A3AB4F2C0}"/>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3150941A-3EC1-4768-47AC-ED9886979977}"/>
              </a:ext>
            </a:extLst>
          </p:cNvPr>
          <p:cNvSpPr txBox="1">
            <a:spLocks/>
          </p:cNvSpPr>
          <p:nvPr/>
        </p:nvSpPr>
        <p:spPr>
          <a:xfrm>
            <a:off x="330545" y="282768"/>
            <a:ext cx="10515600" cy="468000"/>
          </a:xfrm>
          <a:prstGeom prst="rect">
            <a:avLst/>
          </a:prstGeom>
        </p:spPr>
        <p:txBody>
          <a:bodyPr lIns="91440" tIns="45720" rIns="91440" bIns="45720" anchor="ctr">
            <a:noAutofit/>
          </a:bodyPr>
          <a:lstStyle>
            <a:lvl1pPr algn="l" defTabSz="914400" rtl="0" eaLnBrk="1" latinLnBrk="0" hangingPunct="1">
              <a:lnSpc>
                <a:spcPct val="80000"/>
              </a:lnSpc>
              <a:spcBef>
                <a:spcPct val="0"/>
              </a:spcBef>
              <a:buNone/>
              <a:tabLst>
                <a:tab pos="1255713" algn="l"/>
              </a:tabLst>
              <a:defRPr sz="2600" b="0" strike="noStrike" kern="1200" cap="none" spc="0" baseline="0">
                <a:solidFill>
                  <a:schemeClr val="accent2"/>
                </a:solidFill>
                <a:latin typeface="+mj-lt"/>
                <a:ea typeface="+mj-ea"/>
                <a:cs typeface="Segoe UI" panose="020B0502040204020203" pitchFamily="34" charset="0"/>
              </a:defRPr>
            </a:lvl1pPr>
          </a:lstStyle>
          <a:p>
            <a:pPr>
              <a:lnSpc>
                <a:spcPct val="90000"/>
              </a:lnSpc>
              <a:spcAft>
                <a:spcPts val="600"/>
              </a:spcAft>
              <a:defRPr/>
            </a:pPr>
            <a:r>
              <a:rPr lang="en-US" sz="2800" b="1">
                <a:solidFill>
                  <a:srgbClr val="6A205F"/>
                </a:solidFill>
                <a:ea typeface="+mn-ea"/>
                <a:cs typeface="Segoe UI"/>
              </a:rPr>
              <a:t>Section 1: Set up and Foundations</a:t>
            </a:r>
            <a:endParaRPr lang="en-US" sz="2800" b="1">
              <a:solidFill>
                <a:srgbClr val="6A205F"/>
              </a:solidFill>
              <a:ea typeface="+mn-ea"/>
            </a:endParaRPr>
          </a:p>
        </p:txBody>
      </p:sp>
      <p:sp>
        <p:nvSpPr>
          <p:cNvPr id="10" name="TextBox 9">
            <a:extLst>
              <a:ext uri="{FF2B5EF4-FFF2-40B4-BE49-F238E27FC236}">
                <a16:creationId xmlns:a16="http://schemas.microsoft.com/office/drawing/2014/main" id="{21248296-0BDA-7A3C-9CA4-E5E06CC84766}"/>
              </a:ext>
            </a:extLst>
          </p:cNvPr>
          <p:cNvSpPr txBox="1"/>
          <p:nvPr/>
        </p:nvSpPr>
        <p:spPr>
          <a:xfrm>
            <a:off x="1691195" y="1263022"/>
            <a:ext cx="9468036" cy="9135834"/>
          </a:xfrm>
          <a:prstGeom prst="rect">
            <a:avLst/>
          </a:prstGeom>
          <a:noFill/>
        </p:spPr>
        <p:txBody>
          <a:bodyPr wrap="square" lIns="91440" tIns="45720" rIns="91440" bIns="45720" anchor="t">
            <a:spAutoFit/>
          </a:bodyPr>
          <a:lstStyle/>
          <a:p>
            <a:r>
              <a:rPr lang="en-US"/>
              <a:t>Role of HTML:</a:t>
            </a:r>
          </a:p>
          <a:p>
            <a:endParaRPr lang="en-US">
              <a:solidFill>
                <a:srgbClr val="000000"/>
              </a:solidFill>
              <a:ea typeface="+mn-lt"/>
              <a:cs typeface="+mn-lt"/>
            </a:endParaRPr>
          </a:p>
          <a:p>
            <a:endParaRPr lang="en-US">
              <a:solidFill>
                <a:srgbClr val="000000"/>
              </a:solidFill>
              <a:ea typeface="+mn-lt"/>
              <a:cs typeface="+mn-lt"/>
            </a:endParaRPr>
          </a:p>
          <a:p>
            <a:endParaRPr lang="en-US">
              <a:solidFill>
                <a:srgbClr val="000000"/>
              </a:solidFill>
              <a:ea typeface="+mn-lt"/>
              <a:cs typeface="+mn-lt"/>
            </a:endParaRPr>
          </a:p>
          <a:p>
            <a:endParaRPr lang="en-US">
              <a:solidFill>
                <a:srgbClr val="000000"/>
              </a:solidFill>
              <a:ea typeface="+mn-lt"/>
              <a:cs typeface="+mn-lt"/>
            </a:endParaRPr>
          </a:p>
          <a:p>
            <a:endParaRPr lang="en-US">
              <a:solidFill>
                <a:srgbClr val="000000"/>
              </a:solidFill>
              <a:ea typeface="+mn-lt"/>
              <a:cs typeface="+mn-lt"/>
            </a:endParaRPr>
          </a:p>
          <a:p>
            <a:endParaRPr lang="en-US">
              <a:solidFill>
                <a:srgbClr val="000000"/>
              </a:solidFill>
              <a:ea typeface="+mn-lt"/>
              <a:cs typeface="+mn-lt"/>
            </a:endParaRPr>
          </a:p>
          <a:p>
            <a:endParaRPr lang="en-US">
              <a:solidFill>
                <a:srgbClr val="000000"/>
              </a:solidFill>
              <a:ea typeface="+mn-lt"/>
              <a:cs typeface="+mn-lt"/>
            </a:endParaRPr>
          </a:p>
          <a:p>
            <a:pPr marL="285750" indent="-285750">
              <a:buFont typeface="Arial"/>
              <a:buChar char="•"/>
            </a:pPr>
            <a:r>
              <a:rPr lang="en-US" sz="1600">
                <a:solidFill>
                  <a:srgbClr val="000000"/>
                </a:solidFill>
                <a:ea typeface="+mn-lt"/>
                <a:cs typeface="+mn-lt"/>
              </a:rPr>
              <a:t>HTML stands for </a:t>
            </a:r>
            <a:r>
              <a:rPr lang="en-US" sz="1600" b="1">
                <a:solidFill>
                  <a:srgbClr val="000000"/>
                </a:solidFill>
                <a:ea typeface="+mn-lt"/>
                <a:cs typeface="+mn-lt"/>
              </a:rPr>
              <a:t>Hypertext Markup Language</a:t>
            </a:r>
            <a:r>
              <a:rPr lang="en-US" sz="1600">
                <a:solidFill>
                  <a:srgbClr val="000000"/>
                </a:solidFill>
                <a:ea typeface="+mn-lt"/>
                <a:cs typeface="+mn-lt"/>
              </a:rPr>
              <a:t>, and it is the standard markup language used to create web pages.</a:t>
            </a:r>
            <a:endParaRPr lang="en-US" sz="1600"/>
          </a:p>
          <a:p>
            <a:pPr marL="285750" indent="-285750">
              <a:buFont typeface="Arial"/>
              <a:buChar char="•"/>
            </a:pPr>
            <a:endParaRPr lang="en-US" sz="1600">
              <a:solidFill>
                <a:srgbClr val="000000"/>
              </a:solidFill>
              <a:ea typeface="+mn-lt"/>
              <a:cs typeface="+mn-lt"/>
            </a:endParaRPr>
          </a:p>
          <a:p>
            <a:pPr marL="285750" indent="-285750">
              <a:buFont typeface="Arial"/>
              <a:buChar char="•"/>
            </a:pPr>
            <a:r>
              <a:rPr lang="en-US" sz="1600">
                <a:solidFill>
                  <a:srgbClr val="000000"/>
                </a:solidFill>
                <a:ea typeface="+mn-lt"/>
                <a:cs typeface="+mn-lt"/>
              </a:rPr>
              <a:t>HTML allows web developers to define the structure and content of a web page using a </a:t>
            </a:r>
            <a:r>
              <a:rPr lang="en-US" sz="1600" b="1">
                <a:solidFill>
                  <a:srgbClr val="000000"/>
                </a:solidFill>
                <a:ea typeface="+mn-lt"/>
                <a:cs typeface="+mn-lt"/>
              </a:rPr>
              <a:t>series of tags and attributes</a:t>
            </a:r>
            <a:r>
              <a:rPr lang="en-US" sz="1600">
                <a:solidFill>
                  <a:srgbClr val="000000"/>
                </a:solidFill>
                <a:ea typeface="+mn-lt"/>
                <a:cs typeface="+mn-lt"/>
              </a:rPr>
              <a:t>.</a:t>
            </a:r>
            <a:endParaRPr lang="en-US" sz="1600"/>
          </a:p>
          <a:p>
            <a:pPr marL="285750" indent="-285750">
              <a:buFont typeface="Arial"/>
              <a:buChar char="•"/>
            </a:pPr>
            <a:endParaRPr lang="en-US" sz="1600">
              <a:solidFill>
                <a:srgbClr val="000000"/>
              </a:solidFill>
              <a:ea typeface="+mn-lt"/>
              <a:cs typeface="+mn-lt"/>
            </a:endParaRPr>
          </a:p>
          <a:p>
            <a:pPr marL="285750" indent="-285750">
              <a:buFont typeface="Arial"/>
              <a:buChar char="•"/>
            </a:pPr>
            <a:r>
              <a:rPr lang="en-US" sz="1600">
                <a:solidFill>
                  <a:srgbClr val="000000"/>
                </a:solidFill>
                <a:ea typeface="+mn-lt"/>
                <a:cs typeface="+mn-lt"/>
              </a:rPr>
              <a:t>HTML tags are used to create elements like </a:t>
            </a:r>
            <a:r>
              <a:rPr lang="en-US" sz="1600" b="1">
                <a:solidFill>
                  <a:srgbClr val="000000"/>
                </a:solidFill>
                <a:ea typeface="+mn-lt"/>
                <a:cs typeface="+mn-lt"/>
              </a:rPr>
              <a:t>headings, paragraphs, links, and images</a:t>
            </a:r>
            <a:r>
              <a:rPr lang="en-US" sz="1600">
                <a:solidFill>
                  <a:srgbClr val="000000"/>
                </a:solidFill>
                <a:ea typeface="+mn-lt"/>
                <a:cs typeface="+mn-lt"/>
              </a:rPr>
              <a:t>, while attributes provide additional information about those elements.</a:t>
            </a:r>
            <a:endParaRPr lang="en-US" sz="1600"/>
          </a:p>
          <a:p>
            <a:endParaRPr lang="en-US">
              <a:solidFill>
                <a:srgbClr val="000000"/>
              </a:solidFill>
              <a:latin typeface="Proxima Nova Rg"/>
              <a:cs typeface="Calibri" panose="020F0502020204030204" pitchFamily="34" charset="0"/>
            </a:endParaRPr>
          </a:p>
          <a:p>
            <a:endParaRPr lang="en-US">
              <a:solidFill>
                <a:srgbClr val="000000"/>
              </a:solidFill>
              <a:latin typeface="Proxima Nova Rg"/>
              <a:cs typeface="Calibri" panose="020F0502020204030204" pitchFamily="34" charset="0"/>
            </a:endParaRPr>
          </a:p>
          <a:p>
            <a:endParaRPr lang="en-US" b="1">
              <a:solidFill>
                <a:srgbClr val="000000"/>
              </a:solidFill>
              <a:latin typeface="Proxima Nova Rg"/>
              <a:cs typeface="Calibri" panose="020F0502020204030204" pitchFamily="34" charset="0"/>
            </a:endParaRPr>
          </a:p>
          <a:p>
            <a:endParaRPr lang="en-US" b="1">
              <a:solidFill>
                <a:srgbClr val="000000"/>
              </a:solidFill>
              <a:latin typeface="Proxima Nova Rg"/>
              <a:cs typeface="Calibri" panose="020F0502020204030204" pitchFamily="34" charset="0"/>
            </a:endParaRPr>
          </a:p>
          <a:p>
            <a:pPr marL="171450" indent="-171450">
              <a:buFont typeface="Arial"/>
              <a:buChar char="•"/>
            </a:pPr>
            <a:endParaRPr lang="en-US">
              <a:solidFill>
                <a:srgbClr val="000000"/>
              </a:solidFill>
              <a:latin typeface="Proxima Nova Rg"/>
              <a:cs typeface="Calibri" panose="020F0502020204030204" pitchFamily="34" charset="0"/>
            </a:endParaRPr>
          </a:p>
          <a:p>
            <a:pPr marL="628650" lvl="1" indent="-171450">
              <a:buFont typeface="Courier New"/>
              <a:buChar char="o"/>
            </a:pPr>
            <a:endParaRPr lang="en-US">
              <a:solidFill>
                <a:srgbClr val="000000"/>
              </a:solidFill>
              <a:latin typeface="Proxima Nova Rg"/>
              <a:cs typeface="Calibri" panose="020F0502020204030204" pitchFamily="34" charset="0"/>
            </a:endParaRPr>
          </a:p>
          <a:p>
            <a:pPr marL="628650" lvl="1" indent="-171450">
              <a:buFont typeface="Courier New"/>
              <a:buChar char="o"/>
            </a:pPr>
            <a:endParaRPr lang="en-US">
              <a:solidFill>
                <a:srgbClr val="000000"/>
              </a:solidFill>
              <a:latin typeface="Proxima Nova Rg"/>
              <a:cs typeface="Calibri" panose="020F0502020204030204" pitchFamily="34" charset="0"/>
            </a:endParaRPr>
          </a:p>
          <a:p>
            <a:pPr marL="628650" lvl="1" indent="-171450">
              <a:buFont typeface="Courier New"/>
              <a:buChar char="o"/>
            </a:pPr>
            <a:endParaRPr lang="en-US">
              <a:solidFill>
                <a:srgbClr val="000000"/>
              </a:solidFill>
              <a:latin typeface="Proxima Nova Rg"/>
              <a:cs typeface="Calibri" panose="020F0502020204030204" pitchFamily="34" charset="0"/>
            </a:endParaRPr>
          </a:p>
          <a:p>
            <a:pPr marL="171450" indent="-171450">
              <a:buFont typeface="Arial"/>
              <a:buChar char="•"/>
            </a:pPr>
            <a:endParaRPr lang="en-US">
              <a:solidFill>
                <a:srgbClr val="000000"/>
              </a:solidFill>
              <a:latin typeface="Proxima Nova Rg"/>
              <a:cs typeface="Calibri" panose="020F0502020204030204" pitchFamily="34" charset="0"/>
            </a:endParaRPr>
          </a:p>
          <a:p>
            <a:pPr marL="171450" indent="-171450">
              <a:buFont typeface="Arial"/>
              <a:buChar char="•"/>
            </a:pPr>
            <a:endParaRPr lang="en-US" sz="1000">
              <a:solidFill>
                <a:srgbClr val="1F2328"/>
              </a:solidFill>
              <a:latin typeface="Proxima Nova Rg"/>
              <a:cs typeface="Calibri" panose="020F0502020204030204" pitchFamily="34" charset="0"/>
            </a:endParaRPr>
          </a:p>
          <a:p>
            <a:pPr marL="171450" indent="-171450">
              <a:buFont typeface="Arial"/>
              <a:buChar char="•"/>
            </a:pPr>
            <a:endParaRPr lang="en-US" sz="1000">
              <a:solidFill>
                <a:srgbClr val="1F2328"/>
              </a:solidFill>
              <a:latin typeface="Proxima Nova Rg"/>
              <a:cs typeface="Calibri" panose="020F0502020204030204" pitchFamily="34" charset="0"/>
            </a:endParaRPr>
          </a:p>
          <a:p>
            <a:pPr marL="1085850" lvl="1" indent="-171450">
              <a:buFont typeface="Courier New"/>
              <a:buChar char="o"/>
            </a:pPr>
            <a:endParaRPr lang="en-US" sz="1000">
              <a:solidFill>
                <a:srgbClr val="1F2328"/>
              </a:solidFill>
              <a:latin typeface="Proxima Nova Rg"/>
              <a:cs typeface="Calibri" panose="020F0502020204030204" pitchFamily="34" charset="0"/>
            </a:endParaRPr>
          </a:p>
          <a:p>
            <a:pPr marL="1085850" lvl="1" indent="-171450">
              <a:buFont typeface="Courier New"/>
              <a:buChar char="o"/>
            </a:pPr>
            <a:endParaRPr lang="en-US" sz="1000">
              <a:solidFill>
                <a:srgbClr val="1F2328"/>
              </a:solidFill>
              <a:latin typeface="Proxima Nova Rg"/>
              <a:cs typeface="Calibri" panose="020F0502020204030204" pitchFamily="34" charset="0"/>
            </a:endParaRPr>
          </a:p>
          <a:p>
            <a:pPr marL="628650" lvl="1" indent="-171450">
              <a:buFont typeface="Courier New"/>
              <a:buChar char="o"/>
            </a:pPr>
            <a:endParaRPr lang="en-US" sz="1000">
              <a:solidFill>
                <a:srgbClr val="1F2328"/>
              </a:solidFill>
              <a:latin typeface="Proxima Nova Rg"/>
              <a:cs typeface="Calibri" panose="020F0502020204030204" pitchFamily="34" charset="0"/>
            </a:endParaRPr>
          </a:p>
          <a:p>
            <a:pPr marL="171450" indent="-171450">
              <a:buFont typeface="Arial"/>
              <a:buChar char="•"/>
            </a:pPr>
            <a:endParaRPr lang="en-US" sz="1000">
              <a:solidFill>
                <a:srgbClr val="1F2328"/>
              </a:solidFill>
              <a:latin typeface="Proxima Nova Rg"/>
              <a:cs typeface="Calibri" panose="020F0502020204030204" pitchFamily="34" charset="0"/>
            </a:endParaRPr>
          </a:p>
          <a:p>
            <a:pPr marL="171450" indent="-171450">
              <a:buFont typeface="Arial"/>
              <a:buChar char="•"/>
            </a:pPr>
            <a:endParaRPr lang="en-US" sz="1000">
              <a:solidFill>
                <a:srgbClr val="1F2328"/>
              </a:solidFill>
              <a:latin typeface="Proxima Nova Rg"/>
              <a:cs typeface="Calibri" panose="020F0502020204030204" pitchFamily="34" charset="0"/>
            </a:endParaRPr>
          </a:p>
          <a:p>
            <a:pPr marL="171450" indent="-171450">
              <a:buFont typeface="Arial" panose="020B0604020202020204" pitchFamily="34" charset="0"/>
              <a:buChar char="•"/>
            </a:pPr>
            <a:endParaRPr lang="en-US" sz="1000">
              <a:solidFill>
                <a:srgbClr val="1F2328"/>
              </a:solidFill>
              <a:latin typeface="Proxima Nova Rg"/>
              <a:cs typeface="Calibri" panose="020F0502020204030204" pitchFamily="34" charset="0"/>
            </a:endParaRPr>
          </a:p>
          <a:p>
            <a:pPr>
              <a:buFont typeface="Arial" panose="020B0604020202020204" pitchFamily="34" charset="0"/>
              <a:buChar char="•"/>
            </a:pPr>
            <a:endParaRPr lang="en-US" sz="1000">
              <a:solidFill>
                <a:srgbClr val="1F2328"/>
              </a:solidFill>
              <a:latin typeface="Proxima Nova Rg"/>
              <a:cs typeface="Calibri" panose="020F0502020204030204" pitchFamily="34" charset="0"/>
            </a:endParaRPr>
          </a:p>
          <a:p>
            <a:pPr>
              <a:buFont typeface="Arial" panose="020B0604020202020204" pitchFamily="34" charset="0"/>
              <a:buChar char="•"/>
            </a:pPr>
            <a:endParaRPr lang="en-US" sz="1000">
              <a:solidFill>
                <a:srgbClr val="1F2328"/>
              </a:solidFill>
              <a:latin typeface="Proxima Nova Rg"/>
              <a:cs typeface="Calibri" panose="020F0502020204030204" pitchFamily="34" charset="0"/>
            </a:endParaRPr>
          </a:p>
          <a:p>
            <a:pPr>
              <a:buFont typeface="Arial" panose="020B0604020202020204" pitchFamily="34" charset="0"/>
              <a:buChar char="•"/>
            </a:pPr>
            <a:endParaRPr lang="en-US" sz="1000">
              <a:solidFill>
                <a:srgbClr val="1F2328"/>
              </a:solidFill>
              <a:latin typeface="Proxima Nova Rg"/>
              <a:cs typeface="Calibri" panose="020F0502020204030204" pitchFamily="34" charset="0"/>
            </a:endParaRPr>
          </a:p>
          <a:p>
            <a:pPr>
              <a:buFont typeface="Arial" panose="020B0604020202020204" pitchFamily="34" charset="0"/>
              <a:buChar char="•"/>
            </a:pPr>
            <a:endParaRPr lang="en-US" sz="1000">
              <a:solidFill>
                <a:srgbClr val="1F2328"/>
              </a:solidFill>
              <a:latin typeface="Proxima Nova Rg"/>
              <a:cs typeface="Calibri" panose="020F0502020204030204" pitchFamily="34" charset="0"/>
            </a:endParaRPr>
          </a:p>
          <a:p>
            <a:pPr marL="57150">
              <a:lnSpc>
                <a:spcPct val="90000"/>
              </a:lnSpc>
              <a:spcBef>
                <a:spcPts val="500"/>
              </a:spcBef>
              <a:spcAft>
                <a:spcPts val="500"/>
              </a:spcAft>
            </a:pPr>
            <a:endParaRPr lang="en-US" sz="1500">
              <a:solidFill>
                <a:srgbClr val="000000"/>
              </a:solidFill>
              <a:latin typeface="Calibri" panose="020F0502020204030204" pitchFamily="34" charset="0"/>
              <a:cs typeface="Calibri" panose="020F0502020204030204" pitchFamily="34" charset="0"/>
            </a:endParaRPr>
          </a:p>
        </p:txBody>
      </p:sp>
      <p:pic>
        <p:nvPicPr>
          <p:cNvPr id="2" name="Picture 1" descr="No alt text provided for this image">
            <a:extLst>
              <a:ext uri="{FF2B5EF4-FFF2-40B4-BE49-F238E27FC236}">
                <a16:creationId xmlns:a16="http://schemas.microsoft.com/office/drawing/2014/main" id="{290BD895-2357-79E9-F23E-F9E8C05574DD}"/>
              </a:ext>
            </a:extLst>
          </p:cNvPr>
          <p:cNvPicPr>
            <a:picLocks noChangeAspect="1"/>
          </p:cNvPicPr>
          <p:nvPr/>
        </p:nvPicPr>
        <p:blipFill>
          <a:blip r:embed="rId2"/>
          <a:stretch>
            <a:fillRect/>
          </a:stretch>
        </p:blipFill>
        <p:spPr>
          <a:xfrm>
            <a:off x="4966939" y="1265199"/>
            <a:ext cx="1858536" cy="2120590"/>
          </a:xfrm>
          <a:prstGeom prst="rect">
            <a:avLst/>
          </a:prstGeom>
        </p:spPr>
      </p:pic>
    </p:spTree>
    <p:extLst>
      <p:ext uri="{BB962C8B-B14F-4D97-AF65-F5344CB8AC3E}">
        <p14:creationId xmlns:p14="http://schemas.microsoft.com/office/powerpoint/2010/main" val="380157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5DEF1-376A-8957-F083-CE6820F24F56}"/>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3AD002B8-CD0F-F9EA-CD6A-284E924EE15A}"/>
              </a:ext>
            </a:extLst>
          </p:cNvPr>
          <p:cNvSpPr txBox="1">
            <a:spLocks/>
          </p:cNvSpPr>
          <p:nvPr/>
        </p:nvSpPr>
        <p:spPr>
          <a:xfrm>
            <a:off x="330545" y="282768"/>
            <a:ext cx="10515600" cy="468000"/>
          </a:xfrm>
          <a:prstGeom prst="rect">
            <a:avLst/>
          </a:prstGeom>
        </p:spPr>
        <p:txBody>
          <a:bodyPr lIns="91440" tIns="45720" rIns="91440" bIns="45720" anchor="ctr">
            <a:noAutofit/>
          </a:bodyPr>
          <a:lstStyle>
            <a:lvl1pPr algn="l" defTabSz="914400" rtl="0" eaLnBrk="1" latinLnBrk="0" hangingPunct="1">
              <a:lnSpc>
                <a:spcPct val="80000"/>
              </a:lnSpc>
              <a:spcBef>
                <a:spcPct val="0"/>
              </a:spcBef>
              <a:buNone/>
              <a:tabLst>
                <a:tab pos="1255713" algn="l"/>
              </a:tabLst>
              <a:defRPr sz="2600" b="0" strike="noStrike" kern="1200" cap="none" spc="0" baseline="0">
                <a:solidFill>
                  <a:schemeClr val="accent2"/>
                </a:solidFill>
                <a:latin typeface="+mj-lt"/>
                <a:ea typeface="+mj-ea"/>
                <a:cs typeface="Segoe UI" panose="020B0502040204020203" pitchFamily="34" charset="0"/>
              </a:defRPr>
            </a:lvl1pPr>
          </a:lstStyle>
          <a:p>
            <a:pPr>
              <a:lnSpc>
                <a:spcPct val="90000"/>
              </a:lnSpc>
              <a:spcAft>
                <a:spcPts val="600"/>
              </a:spcAft>
              <a:defRPr/>
            </a:pPr>
            <a:r>
              <a:rPr lang="en-US" sz="2800" b="1">
                <a:solidFill>
                  <a:srgbClr val="6A205F"/>
                </a:solidFill>
                <a:ea typeface="+mn-ea"/>
                <a:cs typeface="Segoe UI"/>
              </a:rPr>
              <a:t>Section 1: Set up and Foundations</a:t>
            </a:r>
            <a:endParaRPr lang="en-US" sz="2800" b="1">
              <a:solidFill>
                <a:srgbClr val="6A205F"/>
              </a:solidFill>
              <a:ea typeface="+mn-ea"/>
            </a:endParaRPr>
          </a:p>
        </p:txBody>
      </p:sp>
      <p:sp>
        <p:nvSpPr>
          <p:cNvPr id="10" name="TextBox 9">
            <a:extLst>
              <a:ext uri="{FF2B5EF4-FFF2-40B4-BE49-F238E27FC236}">
                <a16:creationId xmlns:a16="http://schemas.microsoft.com/office/drawing/2014/main" id="{35502734-3D73-5A1D-9AF2-E4EE9B76DB95}"/>
              </a:ext>
            </a:extLst>
          </p:cNvPr>
          <p:cNvSpPr txBox="1"/>
          <p:nvPr/>
        </p:nvSpPr>
        <p:spPr>
          <a:xfrm>
            <a:off x="1691195" y="1263022"/>
            <a:ext cx="9468036" cy="9058890"/>
          </a:xfrm>
          <a:prstGeom prst="rect">
            <a:avLst/>
          </a:prstGeom>
          <a:noFill/>
        </p:spPr>
        <p:txBody>
          <a:bodyPr wrap="square" lIns="91440" tIns="45720" rIns="91440" bIns="45720" anchor="t">
            <a:spAutoFit/>
          </a:bodyPr>
          <a:lstStyle/>
          <a:p>
            <a:r>
              <a:rPr lang="en-US"/>
              <a:t>Role of CSS:</a:t>
            </a:r>
          </a:p>
          <a:p>
            <a:endParaRPr lang="en-US">
              <a:solidFill>
                <a:srgbClr val="000000"/>
              </a:solidFill>
              <a:ea typeface="+mn-lt"/>
              <a:cs typeface="+mn-lt"/>
            </a:endParaRPr>
          </a:p>
          <a:p>
            <a:endParaRPr lang="en-US">
              <a:solidFill>
                <a:srgbClr val="000000"/>
              </a:solidFill>
              <a:ea typeface="+mn-lt"/>
              <a:cs typeface="+mn-lt"/>
            </a:endParaRPr>
          </a:p>
          <a:p>
            <a:endParaRPr lang="en-US">
              <a:solidFill>
                <a:srgbClr val="000000"/>
              </a:solidFill>
              <a:ea typeface="+mn-lt"/>
              <a:cs typeface="+mn-lt"/>
            </a:endParaRPr>
          </a:p>
          <a:p>
            <a:endParaRPr lang="en-US">
              <a:solidFill>
                <a:srgbClr val="000000"/>
              </a:solidFill>
              <a:ea typeface="+mn-lt"/>
              <a:cs typeface="+mn-lt"/>
            </a:endParaRPr>
          </a:p>
          <a:p>
            <a:endParaRPr lang="en-US">
              <a:solidFill>
                <a:srgbClr val="000000"/>
              </a:solidFill>
              <a:ea typeface="+mn-lt"/>
              <a:cs typeface="+mn-lt"/>
            </a:endParaRPr>
          </a:p>
          <a:p>
            <a:endParaRPr lang="en-US">
              <a:solidFill>
                <a:srgbClr val="000000"/>
              </a:solidFill>
              <a:ea typeface="+mn-lt"/>
              <a:cs typeface="+mn-lt"/>
            </a:endParaRPr>
          </a:p>
          <a:p>
            <a:endParaRPr lang="en-US">
              <a:solidFill>
                <a:srgbClr val="000000"/>
              </a:solidFill>
              <a:ea typeface="+mn-lt"/>
              <a:cs typeface="+mn-lt"/>
            </a:endParaRPr>
          </a:p>
          <a:p>
            <a:endParaRPr lang="en-US">
              <a:solidFill>
                <a:srgbClr val="000000"/>
              </a:solidFill>
              <a:ea typeface="+mn-lt"/>
              <a:cs typeface="+mn-lt"/>
            </a:endParaRPr>
          </a:p>
          <a:p>
            <a:pPr>
              <a:buFont typeface="Arial"/>
              <a:buChar char="•"/>
            </a:pPr>
            <a:r>
              <a:rPr lang="en-US" sz="1500">
                <a:solidFill>
                  <a:srgbClr val="000000"/>
                </a:solidFill>
                <a:ea typeface="+mn-lt"/>
                <a:cs typeface="+mn-lt"/>
              </a:rPr>
              <a:t>CSS stands for </a:t>
            </a:r>
            <a:r>
              <a:rPr lang="en-US" sz="1500" b="1">
                <a:solidFill>
                  <a:srgbClr val="000000"/>
                </a:solidFill>
                <a:ea typeface="+mn-lt"/>
                <a:cs typeface="+mn-lt"/>
              </a:rPr>
              <a:t>Cascading Style Sheets</a:t>
            </a:r>
            <a:r>
              <a:rPr lang="en-US" sz="1500">
                <a:solidFill>
                  <a:srgbClr val="000000"/>
                </a:solidFill>
                <a:ea typeface="+mn-lt"/>
                <a:cs typeface="+mn-lt"/>
              </a:rPr>
              <a:t> and is used to add visual style and layout to web pages.</a:t>
            </a:r>
            <a:endParaRPr lang="en-US" sz="1500">
              <a:ea typeface="+mn-lt"/>
              <a:cs typeface="+mn-lt"/>
            </a:endParaRPr>
          </a:p>
          <a:p>
            <a:pPr>
              <a:buFont typeface="Arial"/>
              <a:buChar char="•"/>
            </a:pPr>
            <a:endParaRPr lang="en-US" sz="1500">
              <a:solidFill>
                <a:srgbClr val="000000"/>
              </a:solidFill>
              <a:ea typeface="+mn-lt"/>
              <a:cs typeface="+mn-lt"/>
            </a:endParaRPr>
          </a:p>
          <a:p>
            <a:pPr>
              <a:buFont typeface="Arial"/>
              <a:buChar char="•"/>
            </a:pPr>
            <a:endParaRPr lang="en-US" sz="1500">
              <a:solidFill>
                <a:srgbClr val="000000"/>
              </a:solidFill>
              <a:ea typeface="+mn-lt"/>
              <a:cs typeface="+mn-lt"/>
            </a:endParaRPr>
          </a:p>
          <a:p>
            <a:pPr>
              <a:buFont typeface="Arial"/>
              <a:buChar char="•"/>
            </a:pPr>
            <a:r>
              <a:rPr lang="en-US" sz="1500">
                <a:solidFill>
                  <a:srgbClr val="000000"/>
                </a:solidFill>
                <a:ea typeface="+mn-lt"/>
                <a:cs typeface="+mn-lt"/>
              </a:rPr>
              <a:t>CSS allows developers to define colors, fonts, spacing, and other </a:t>
            </a:r>
            <a:r>
              <a:rPr lang="en-US" sz="1500" b="1">
                <a:solidFill>
                  <a:srgbClr val="000000"/>
                </a:solidFill>
                <a:ea typeface="+mn-lt"/>
                <a:cs typeface="+mn-lt"/>
              </a:rPr>
              <a:t>visual elements</a:t>
            </a:r>
            <a:r>
              <a:rPr lang="en-US" sz="1500">
                <a:solidFill>
                  <a:srgbClr val="000000"/>
                </a:solidFill>
                <a:ea typeface="+mn-lt"/>
                <a:cs typeface="+mn-lt"/>
              </a:rPr>
              <a:t> of a webpage.</a:t>
            </a:r>
            <a:endParaRPr lang="en-US" sz="1500">
              <a:ea typeface="+mn-lt"/>
              <a:cs typeface="+mn-lt"/>
            </a:endParaRPr>
          </a:p>
          <a:p>
            <a:pPr>
              <a:buFont typeface="Arial"/>
              <a:buChar char="•"/>
            </a:pPr>
            <a:endParaRPr lang="en-US" sz="1500">
              <a:solidFill>
                <a:srgbClr val="000000"/>
              </a:solidFill>
              <a:ea typeface="+mn-lt"/>
              <a:cs typeface="+mn-lt"/>
            </a:endParaRPr>
          </a:p>
          <a:p>
            <a:pPr>
              <a:buFont typeface="Arial"/>
              <a:buChar char="•"/>
            </a:pPr>
            <a:endParaRPr lang="en-US" sz="1500">
              <a:solidFill>
                <a:srgbClr val="000000"/>
              </a:solidFill>
              <a:ea typeface="+mn-lt"/>
              <a:cs typeface="+mn-lt"/>
            </a:endParaRPr>
          </a:p>
          <a:p>
            <a:pPr>
              <a:buFont typeface="Arial"/>
              <a:buChar char="•"/>
            </a:pPr>
            <a:r>
              <a:rPr lang="en-US" sz="1500">
                <a:solidFill>
                  <a:srgbClr val="000000"/>
                </a:solidFill>
                <a:ea typeface="+mn-lt"/>
                <a:cs typeface="+mn-lt"/>
              </a:rPr>
              <a:t>CSS can be used to create </a:t>
            </a:r>
            <a:r>
              <a:rPr lang="en-US" sz="1500" b="1">
                <a:solidFill>
                  <a:srgbClr val="000000"/>
                </a:solidFill>
                <a:ea typeface="+mn-lt"/>
                <a:cs typeface="+mn-lt"/>
              </a:rPr>
              <a:t>responsive designs</a:t>
            </a:r>
            <a:r>
              <a:rPr lang="en-US" sz="1500">
                <a:solidFill>
                  <a:srgbClr val="000000"/>
                </a:solidFill>
                <a:ea typeface="+mn-lt"/>
                <a:cs typeface="+mn-lt"/>
              </a:rPr>
              <a:t> that adapt to different screen sizes and devices.</a:t>
            </a:r>
            <a:endParaRPr lang="en-US" sz="1500">
              <a:ea typeface="+mn-lt"/>
              <a:cs typeface="+mn-lt"/>
            </a:endParaRPr>
          </a:p>
          <a:p>
            <a:pPr marL="285750" indent="-285750">
              <a:buFont typeface="Arial"/>
              <a:buChar char="•"/>
            </a:pPr>
            <a:endParaRPr lang="en-US" sz="1600"/>
          </a:p>
          <a:p>
            <a:endParaRPr lang="en-US">
              <a:solidFill>
                <a:srgbClr val="000000"/>
              </a:solidFill>
              <a:latin typeface="Proxima Nova Rg"/>
              <a:cs typeface="Calibri" panose="020F0502020204030204" pitchFamily="34" charset="0"/>
            </a:endParaRPr>
          </a:p>
          <a:p>
            <a:endParaRPr lang="en-US">
              <a:solidFill>
                <a:srgbClr val="000000"/>
              </a:solidFill>
              <a:latin typeface="Proxima Nova Rg"/>
              <a:cs typeface="Calibri" panose="020F0502020204030204" pitchFamily="34" charset="0"/>
            </a:endParaRPr>
          </a:p>
          <a:p>
            <a:endParaRPr lang="en-US" b="1">
              <a:solidFill>
                <a:srgbClr val="000000"/>
              </a:solidFill>
              <a:latin typeface="Proxima Nova Rg"/>
              <a:cs typeface="Calibri" panose="020F0502020204030204" pitchFamily="34" charset="0"/>
            </a:endParaRPr>
          </a:p>
          <a:p>
            <a:endParaRPr lang="en-US" b="1">
              <a:solidFill>
                <a:srgbClr val="000000"/>
              </a:solidFill>
              <a:latin typeface="Proxima Nova Rg"/>
              <a:cs typeface="Calibri" panose="020F0502020204030204" pitchFamily="34" charset="0"/>
            </a:endParaRPr>
          </a:p>
          <a:p>
            <a:pPr marL="171450" indent="-171450">
              <a:buFont typeface="Arial"/>
              <a:buChar char="•"/>
            </a:pPr>
            <a:endParaRPr lang="en-US">
              <a:solidFill>
                <a:srgbClr val="000000"/>
              </a:solidFill>
              <a:latin typeface="Proxima Nova Rg"/>
              <a:cs typeface="Calibri" panose="020F0502020204030204" pitchFamily="34" charset="0"/>
            </a:endParaRPr>
          </a:p>
          <a:p>
            <a:pPr marL="628650" lvl="1" indent="-171450">
              <a:buFont typeface="Courier New"/>
              <a:buChar char="o"/>
            </a:pPr>
            <a:endParaRPr lang="en-US">
              <a:solidFill>
                <a:srgbClr val="000000"/>
              </a:solidFill>
              <a:latin typeface="Proxima Nova Rg"/>
              <a:cs typeface="Calibri" panose="020F0502020204030204" pitchFamily="34" charset="0"/>
            </a:endParaRPr>
          </a:p>
          <a:p>
            <a:pPr marL="628650" lvl="1" indent="-171450">
              <a:buFont typeface="Courier New"/>
              <a:buChar char="o"/>
            </a:pPr>
            <a:endParaRPr lang="en-US">
              <a:solidFill>
                <a:srgbClr val="000000"/>
              </a:solidFill>
              <a:latin typeface="Proxima Nova Rg"/>
              <a:cs typeface="Calibri" panose="020F0502020204030204" pitchFamily="34" charset="0"/>
            </a:endParaRPr>
          </a:p>
          <a:p>
            <a:pPr marL="628650" lvl="1" indent="-171450">
              <a:buFont typeface="Courier New"/>
              <a:buChar char="o"/>
            </a:pPr>
            <a:endParaRPr lang="en-US">
              <a:solidFill>
                <a:srgbClr val="000000"/>
              </a:solidFill>
              <a:latin typeface="Proxima Nova Rg"/>
              <a:cs typeface="Calibri" panose="020F0502020204030204" pitchFamily="34" charset="0"/>
            </a:endParaRPr>
          </a:p>
          <a:p>
            <a:pPr marL="171450" indent="-171450">
              <a:buFont typeface="Arial"/>
              <a:buChar char="•"/>
            </a:pPr>
            <a:endParaRPr lang="en-US">
              <a:solidFill>
                <a:srgbClr val="000000"/>
              </a:solidFill>
              <a:latin typeface="Proxima Nova Rg"/>
              <a:cs typeface="Calibri" panose="020F0502020204030204" pitchFamily="34" charset="0"/>
            </a:endParaRPr>
          </a:p>
          <a:p>
            <a:pPr marL="171450" indent="-171450">
              <a:buFont typeface="Arial"/>
              <a:buChar char="•"/>
            </a:pPr>
            <a:endParaRPr lang="en-US" sz="1000">
              <a:solidFill>
                <a:srgbClr val="1F2328"/>
              </a:solidFill>
              <a:latin typeface="Proxima Nova Rg"/>
              <a:cs typeface="Calibri" panose="020F0502020204030204" pitchFamily="34" charset="0"/>
            </a:endParaRPr>
          </a:p>
          <a:p>
            <a:pPr marL="171450" indent="-171450">
              <a:buFont typeface="Arial"/>
              <a:buChar char="•"/>
            </a:pPr>
            <a:endParaRPr lang="en-US" sz="1000">
              <a:solidFill>
                <a:srgbClr val="1F2328"/>
              </a:solidFill>
              <a:latin typeface="Proxima Nova Rg"/>
              <a:cs typeface="Calibri" panose="020F0502020204030204" pitchFamily="34" charset="0"/>
            </a:endParaRPr>
          </a:p>
          <a:p>
            <a:pPr marL="1085850" lvl="1" indent="-171450">
              <a:buFont typeface="Courier New"/>
              <a:buChar char="o"/>
            </a:pPr>
            <a:endParaRPr lang="en-US" sz="1000">
              <a:solidFill>
                <a:srgbClr val="1F2328"/>
              </a:solidFill>
              <a:latin typeface="Proxima Nova Rg"/>
              <a:cs typeface="Calibri" panose="020F0502020204030204" pitchFamily="34" charset="0"/>
            </a:endParaRPr>
          </a:p>
          <a:p>
            <a:pPr marL="1085850" lvl="1" indent="-171450">
              <a:buFont typeface="Courier New"/>
              <a:buChar char="o"/>
            </a:pPr>
            <a:endParaRPr lang="en-US" sz="1000">
              <a:solidFill>
                <a:srgbClr val="1F2328"/>
              </a:solidFill>
              <a:latin typeface="Proxima Nova Rg"/>
              <a:cs typeface="Calibri" panose="020F0502020204030204" pitchFamily="34" charset="0"/>
            </a:endParaRPr>
          </a:p>
          <a:p>
            <a:pPr marL="628650" lvl="1" indent="-171450">
              <a:buFont typeface="Courier New"/>
              <a:buChar char="o"/>
            </a:pPr>
            <a:endParaRPr lang="en-US" sz="1000">
              <a:solidFill>
                <a:srgbClr val="1F2328"/>
              </a:solidFill>
              <a:latin typeface="Proxima Nova Rg"/>
              <a:cs typeface="Calibri" panose="020F0502020204030204" pitchFamily="34" charset="0"/>
            </a:endParaRPr>
          </a:p>
          <a:p>
            <a:pPr marL="171450" indent="-171450">
              <a:buFont typeface="Arial"/>
              <a:buChar char="•"/>
            </a:pPr>
            <a:endParaRPr lang="en-US" sz="1000">
              <a:solidFill>
                <a:srgbClr val="1F2328"/>
              </a:solidFill>
              <a:latin typeface="Proxima Nova Rg"/>
              <a:cs typeface="Calibri" panose="020F0502020204030204" pitchFamily="34" charset="0"/>
            </a:endParaRPr>
          </a:p>
          <a:p>
            <a:pPr marL="171450" indent="-171450">
              <a:buFont typeface="Arial"/>
              <a:buChar char="•"/>
            </a:pPr>
            <a:endParaRPr lang="en-US" sz="1000">
              <a:solidFill>
                <a:srgbClr val="1F2328"/>
              </a:solidFill>
              <a:latin typeface="Proxima Nova Rg"/>
              <a:cs typeface="Calibri" panose="020F0502020204030204" pitchFamily="34" charset="0"/>
            </a:endParaRPr>
          </a:p>
          <a:p>
            <a:pPr marL="171450" indent="-171450">
              <a:buFont typeface="Arial" panose="020B0604020202020204" pitchFamily="34" charset="0"/>
              <a:buChar char="•"/>
            </a:pPr>
            <a:endParaRPr lang="en-US" sz="1000">
              <a:solidFill>
                <a:srgbClr val="1F2328"/>
              </a:solidFill>
              <a:latin typeface="Proxima Nova Rg"/>
              <a:cs typeface="Calibri" panose="020F0502020204030204" pitchFamily="34" charset="0"/>
            </a:endParaRPr>
          </a:p>
          <a:p>
            <a:pPr>
              <a:buFont typeface="Arial" panose="020B0604020202020204" pitchFamily="34" charset="0"/>
              <a:buChar char="•"/>
            </a:pPr>
            <a:endParaRPr lang="en-US" sz="1000">
              <a:solidFill>
                <a:srgbClr val="1F2328"/>
              </a:solidFill>
              <a:latin typeface="Proxima Nova Rg"/>
              <a:cs typeface="Calibri" panose="020F0502020204030204" pitchFamily="34" charset="0"/>
            </a:endParaRPr>
          </a:p>
          <a:p>
            <a:pPr>
              <a:buFont typeface="Arial" panose="020B0604020202020204" pitchFamily="34" charset="0"/>
              <a:buChar char="•"/>
            </a:pPr>
            <a:endParaRPr lang="en-US" sz="1000">
              <a:solidFill>
                <a:srgbClr val="1F2328"/>
              </a:solidFill>
              <a:latin typeface="Proxima Nova Rg"/>
              <a:cs typeface="Calibri" panose="020F0502020204030204" pitchFamily="34" charset="0"/>
            </a:endParaRPr>
          </a:p>
          <a:p>
            <a:pPr>
              <a:buFont typeface="Arial" panose="020B0604020202020204" pitchFamily="34" charset="0"/>
              <a:buChar char="•"/>
            </a:pPr>
            <a:endParaRPr lang="en-US" sz="1000">
              <a:solidFill>
                <a:srgbClr val="1F2328"/>
              </a:solidFill>
              <a:latin typeface="Proxima Nova Rg"/>
              <a:cs typeface="Calibri" panose="020F0502020204030204" pitchFamily="34" charset="0"/>
            </a:endParaRPr>
          </a:p>
          <a:p>
            <a:pPr>
              <a:buFont typeface="Arial" panose="020B0604020202020204" pitchFamily="34" charset="0"/>
              <a:buChar char="•"/>
            </a:pPr>
            <a:endParaRPr lang="en-US" sz="1000">
              <a:solidFill>
                <a:srgbClr val="1F2328"/>
              </a:solidFill>
              <a:latin typeface="Proxima Nova Rg"/>
              <a:cs typeface="Calibri" panose="020F0502020204030204" pitchFamily="34" charset="0"/>
            </a:endParaRPr>
          </a:p>
          <a:p>
            <a:pPr marL="57150">
              <a:lnSpc>
                <a:spcPct val="90000"/>
              </a:lnSpc>
              <a:spcBef>
                <a:spcPts val="500"/>
              </a:spcBef>
              <a:spcAft>
                <a:spcPts val="500"/>
              </a:spcAft>
            </a:pPr>
            <a:endParaRPr lang="en-US" sz="1500">
              <a:solidFill>
                <a:srgbClr val="000000"/>
              </a:solidFill>
              <a:latin typeface="Calibri" panose="020F0502020204030204" pitchFamily="34" charset="0"/>
              <a:cs typeface="Calibri" panose="020F0502020204030204" pitchFamily="34" charset="0"/>
            </a:endParaRPr>
          </a:p>
        </p:txBody>
      </p:sp>
      <p:pic>
        <p:nvPicPr>
          <p:cNvPr id="4" name="Picture 3" descr="No alt text provided for this image">
            <a:extLst>
              <a:ext uri="{FF2B5EF4-FFF2-40B4-BE49-F238E27FC236}">
                <a16:creationId xmlns:a16="http://schemas.microsoft.com/office/drawing/2014/main" id="{D4F684D5-E229-A59D-E51C-2A4A15C05BD4}"/>
              </a:ext>
            </a:extLst>
          </p:cNvPr>
          <p:cNvPicPr>
            <a:picLocks noChangeAspect="1"/>
          </p:cNvPicPr>
          <p:nvPr/>
        </p:nvPicPr>
        <p:blipFill>
          <a:blip r:embed="rId2"/>
          <a:stretch>
            <a:fillRect/>
          </a:stretch>
        </p:blipFill>
        <p:spPr>
          <a:xfrm>
            <a:off x="4743914" y="1409584"/>
            <a:ext cx="1905000" cy="2143125"/>
          </a:xfrm>
          <a:prstGeom prst="rect">
            <a:avLst/>
          </a:prstGeom>
        </p:spPr>
      </p:pic>
    </p:spTree>
    <p:extLst>
      <p:ext uri="{BB962C8B-B14F-4D97-AF65-F5344CB8AC3E}">
        <p14:creationId xmlns:p14="http://schemas.microsoft.com/office/powerpoint/2010/main" val="384745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ww.pptsolutions.nl">
  <a:themeElements>
    <a:clrScheme name="Aangepast 8">
      <a:dk1>
        <a:sysClr val="windowText" lastClr="000000"/>
      </a:dk1>
      <a:lt1>
        <a:sysClr val="window" lastClr="FFFFFF"/>
      </a:lt1>
      <a:dk2>
        <a:srgbClr val="000000"/>
      </a:dk2>
      <a:lt2>
        <a:srgbClr val="FFFFFF"/>
      </a:lt2>
      <a:accent1>
        <a:srgbClr val="6C1D5F"/>
      </a:accent1>
      <a:accent2>
        <a:srgbClr val="5A5A5A"/>
      </a:accent2>
      <a:accent3>
        <a:srgbClr val="A1A1A1"/>
      </a:accent3>
      <a:accent4>
        <a:srgbClr val="DEDEDE"/>
      </a:accent4>
      <a:accent5>
        <a:srgbClr val="06A99C"/>
      </a:accent5>
      <a:accent6>
        <a:srgbClr val="9D92B2"/>
      </a:accent6>
      <a:hlink>
        <a:srgbClr val="06A99C"/>
      </a:hlink>
      <a:folHlink>
        <a:srgbClr val="6C1D5F"/>
      </a:folHlink>
    </a:clrScheme>
    <a:fontScheme name="Aangepast 4">
      <a:majorFont>
        <a:latin typeface="Proxima Nova Rg"/>
        <a:ea typeface=""/>
        <a:cs typeface=""/>
      </a:majorFont>
      <a:minorFont>
        <a:latin typeface="Proxima Nova Rg"/>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1CEA1FF30FAAD43833D4BD414A91064" ma:contentTypeVersion="15" ma:contentTypeDescription="Create a new document." ma:contentTypeScope="" ma:versionID="fd74b7730313ac1aad02c52c7d0b2bf6">
  <xsd:schema xmlns:xsd="http://www.w3.org/2001/XMLSchema" xmlns:xs="http://www.w3.org/2001/XMLSchema" xmlns:p="http://schemas.microsoft.com/office/2006/metadata/properties" xmlns:ns2="8f578845-8e5b-4a88-8295-25710be39c8f" xmlns:ns3="c5831695-3cc1-41b5-b7e8-7fdf8644eee1" targetNamespace="http://schemas.microsoft.com/office/2006/metadata/properties" ma:root="true" ma:fieldsID="306d6a1becd4785377884bf7ff59862c" ns2:_="" ns3:_="">
    <xsd:import namespace="8f578845-8e5b-4a88-8295-25710be39c8f"/>
    <xsd:import namespace="c5831695-3cc1-41b5-b7e8-7fdf8644eee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LengthInSeconds" minOccurs="0"/>
                <xsd:element ref="ns3:SharedWithUsers" minOccurs="0"/>
                <xsd:element ref="ns3:SharedWithDetail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f578845-8e5b-4a88-8295-25710be39c8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LengthInSeconds" ma:index="16" nillable="true" ma:displayName="Length (seconds)"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28eca5aa-3823-4333-92a0-adf3de86d962"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5831695-3cc1-41b5-b7e8-7fdf8644eee1"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91d0e8cf-e731-4069-84af-b5025172ba89}" ma:internalName="TaxCatchAll" ma:showField="CatchAllData" ma:web="c5831695-3cc1-41b5-b7e8-7fdf8644ee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986D49D-BADE-419A-9422-F779F4C6DED4}">
  <ds:schemaRefs>
    <ds:schemaRef ds:uri="8f578845-8e5b-4a88-8295-25710be39c8f"/>
    <ds:schemaRef ds:uri="c5831695-3cc1-41b5-b7e8-7fdf8644ee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23B6276-BA42-467A-AE1D-256C80E82F6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47</Slides>
  <Notes>1</Notes>
  <HiddenSlides>0</HiddenSlide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www.pptsolutions.nl</vt:lpstr>
      <vt:lpstr>  React JS Training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Misha Pawan</dc:creator>
  <cp:revision>13</cp:revision>
  <dcterms:created xsi:type="dcterms:W3CDTF">2022-08-17T11:44:29Z</dcterms:created>
  <dcterms:modified xsi:type="dcterms:W3CDTF">2024-02-16T08:01:32Z</dcterms:modified>
</cp:coreProperties>
</file>